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4A_BCE27EEA.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2"/>
  </p:notesMasterIdLst>
  <p:sldIdLst>
    <p:sldId id="328" r:id="rId2"/>
    <p:sldId id="329" r:id="rId3"/>
    <p:sldId id="331" r:id="rId4"/>
    <p:sldId id="330" r:id="rId5"/>
    <p:sldId id="332" r:id="rId6"/>
    <p:sldId id="333" r:id="rId7"/>
    <p:sldId id="334" r:id="rId8"/>
    <p:sldId id="335" r:id="rId9"/>
    <p:sldId id="336" r:id="rId10"/>
    <p:sldId id="337" r:id="rId11"/>
    <p:sldId id="277" r:id="rId12"/>
    <p:sldId id="327" r:id="rId13"/>
    <p:sldId id="311" r:id="rId14"/>
    <p:sldId id="312" r:id="rId15"/>
    <p:sldId id="313" r:id="rId16"/>
    <p:sldId id="279" r:id="rId17"/>
    <p:sldId id="316" r:id="rId18"/>
    <p:sldId id="315" r:id="rId19"/>
    <p:sldId id="314" r:id="rId20"/>
    <p:sldId id="317" r:id="rId21"/>
    <p:sldId id="318" r:id="rId22"/>
    <p:sldId id="320" r:id="rId23"/>
    <p:sldId id="321" r:id="rId24"/>
    <p:sldId id="322" r:id="rId25"/>
    <p:sldId id="323" r:id="rId26"/>
    <p:sldId id="324" r:id="rId27"/>
    <p:sldId id="325" r:id="rId28"/>
    <p:sldId id="326" r:id="rId29"/>
    <p:sldId id="281" r:id="rId30"/>
    <p:sldId id="290" r:id="rId31"/>
  </p:sldIdLst>
  <p:sldSz cx="9144000" cy="5143500" type="screen16x9"/>
  <p:notesSz cx="6858000" cy="9144000"/>
  <p:embeddedFontLst>
    <p:embeddedFont>
      <p:font typeface="Black Han Sans" panose="020B0604020202020204" charset="-127"/>
      <p:regular r:id="rId33"/>
    </p:embeddedFont>
    <p:embeddedFont>
      <p:font typeface="Barlow Condensed Light" panose="00000406000000000000" pitchFamily="2" charset="0"/>
      <p:regular r:id="rId34"/>
      <p:bold r:id="rId35"/>
      <p:italic r:id="rId36"/>
      <p:boldItalic r:id="rId37"/>
    </p:embeddedFont>
    <p:embeddedFont>
      <p:font typeface="Barlow Condensed Medium" panose="00000606000000000000" pitchFamily="2" charset="0"/>
      <p:regular r:id="rId38"/>
      <p:bold r:id="rId39"/>
      <p:italic r:id="rId40"/>
      <p:boldItalic r:id="rId41"/>
    </p:embeddedFont>
    <p:embeddedFont>
      <p:font typeface="Calibri" panose="020F0502020204030204" pitchFamily="34" charset="0"/>
      <p:regular r:id="rId42"/>
      <p:bold r:id="rId43"/>
      <p:italic r:id="rId44"/>
      <p:boldItalic r:id="rId45"/>
    </p:embeddedFont>
    <p:embeddedFont>
      <p:font typeface="Open Sans" panose="020B0606030504020204" pitchFamily="34" charset="0"/>
      <p:regular r:id="rId46"/>
      <p:bold r:id="rId47"/>
      <p:italic r:id="rId48"/>
      <p:boldItalic r:id="rId49"/>
    </p:embeddedFont>
    <p:embeddedFont>
      <p:font typeface="Roboto Condensed Light" panose="02000000000000000000" pitchFamily="2" charset="0"/>
      <p:regular r:id="rId50"/>
      <p: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CCD3E16-16AE-9D75-5002-2038D5EC780F}" name="Huynh Nguyen Tan Nhac" initials="HNTN" userId="7e188dcf3099d53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923FF4-5820-45A1-8F51-868BCC00F613}">
  <a:tblStyle styleId="{0E923FF4-5820-45A1-8F51-868BCC00F61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72" autoAdjust="0"/>
  </p:normalViewPr>
  <p:slideViewPr>
    <p:cSldViewPr snapToGrid="0">
      <p:cViewPr varScale="1">
        <p:scale>
          <a:sx n="104" d="100"/>
          <a:sy n="104" d="100"/>
        </p:scale>
        <p:origin x="62"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microsoft.com/office/2018/10/relationships/authors" Target="authors.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s>
</file>

<file path=ppt/comments/modernComment_14A_BCE27EEA.xml><?xml version="1.0" encoding="utf-8"?>
<p188:cmLst xmlns:a="http://schemas.openxmlformats.org/drawingml/2006/main" xmlns:r="http://schemas.openxmlformats.org/officeDocument/2006/relationships" xmlns:p188="http://schemas.microsoft.com/office/powerpoint/2018/8/main">
  <p188:cm id="{E620E4EC-9D3B-4B3D-862C-1E029F62F0E2}" authorId="{CCCD3E16-16AE-9D75-5002-2038D5EC780F}" created="2022-12-20T12:13:39.531">
    <ac:deMkLst xmlns:ac="http://schemas.microsoft.com/office/drawing/2013/main/command">
      <pc:docMk xmlns:pc="http://schemas.microsoft.com/office/powerpoint/2013/main/command"/>
      <pc:sldMk xmlns:pc="http://schemas.microsoft.com/office/powerpoint/2013/main/command" cId="3168960234" sldId="330"/>
      <ac:picMk id="3" creationId="{6660D9A0-1DCF-9741-4027-FC110FD26CCF}"/>
    </ac:deMkLst>
    <p188:txBody>
      <a:bodyPr/>
      <a:lstStyle/>
      <a:p>
        <a:r>
          <a:rPr lang="en-US"/>
          <a:t>Một khảo sát trực tuyến vào tháng 5 năm 2017 cho thấy những trợ lý ảo được dùng rộng rãi nhất tại Hoa Kỳ là Apple Siri (34%), Google Assistant (19%), Amazon Alexa (6%), và Microsoft Cortana (4%).</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3"/>
        <p:cNvGrpSpPr/>
        <p:nvPr/>
      </p:nvGrpSpPr>
      <p:grpSpPr>
        <a:xfrm>
          <a:off x="0" y="0"/>
          <a:ext cx="0" cy="0"/>
          <a:chOff x="0" y="0"/>
          <a:chExt cx="0" cy="0"/>
        </a:xfrm>
      </p:grpSpPr>
      <p:sp>
        <p:nvSpPr>
          <p:cNvPr id="3764" name="Google Shape;3764;gd362d286f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5" name="Google Shape;3765;gd362d286f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1"/>
        <p:cNvGrpSpPr/>
        <p:nvPr/>
      </p:nvGrpSpPr>
      <p:grpSpPr>
        <a:xfrm>
          <a:off x="0" y="0"/>
          <a:ext cx="0" cy="0"/>
          <a:chOff x="0" y="0"/>
          <a:chExt cx="0" cy="0"/>
        </a:xfrm>
      </p:grpSpPr>
      <p:sp>
        <p:nvSpPr>
          <p:cNvPr id="4222" name="Google Shape;4222;gd362d286f3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3" name="Google Shape;4223;gd362d286f3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2563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0"/>
        <p:cNvGrpSpPr/>
        <p:nvPr/>
      </p:nvGrpSpPr>
      <p:grpSpPr>
        <a:xfrm>
          <a:off x="0" y="0"/>
          <a:ext cx="0" cy="0"/>
          <a:chOff x="0" y="0"/>
          <a:chExt cx="0" cy="0"/>
        </a:xfrm>
      </p:grpSpPr>
      <p:sp>
        <p:nvSpPr>
          <p:cNvPr id="6561" name="Google Shape;6561;gf1124b4bc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2" name="Google Shape;6562;gf1124b4bc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0"/>
        <p:cNvGrpSpPr/>
        <p:nvPr/>
      </p:nvGrpSpPr>
      <p:grpSpPr>
        <a:xfrm>
          <a:off x="0" y="0"/>
          <a:ext cx="0" cy="0"/>
          <a:chOff x="0" y="0"/>
          <a:chExt cx="0" cy="0"/>
        </a:xfrm>
      </p:grpSpPr>
      <p:sp>
        <p:nvSpPr>
          <p:cNvPr id="6781" name="Google Shape;6781;gd362d286f3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2" name="Google Shape;6782;gd362d286f3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0"/>
        <p:cNvGrpSpPr/>
        <p:nvPr/>
      </p:nvGrpSpPr>
      <p:grpSpPr>
        <a:xfrm>
          <a:off x="0" y="0"/>
          <a:ext cx="0" cy="0"/>
          <a:chOff x="0" y="0"/>
          <a:chExt cx="0" cy="0"/>
        </a:xfrm>
      </p:grpSpPr>
      <p:sp>
        <p:nvSpPr>
          <p:cNvPr id="6781" name="Google Shape;6781;gd362d286f3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2" name="Google Shape;6782;gd362d286f3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5490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0"/>
        <p:cNvGrpSpPr/>
        <p:nvPr/>
      </p:nvGrpSpPr>
      <p:grpSpPr>
        <a:xfrm>
          <a:off x="0" y="0"/>
          <a:ext cx="0" cy="0"/>
          <a:chOff x="0" y="0"/>
          <a:chExt cx="0" cy="0"/>
        </a:xfrm>
      </p:grpSpPr>
      <p:sp>
        <p:nvSpPr>
          <p:cNvPr id="6781" name="Google Shape;6781;gd362d286f3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2" name="Google Shape;6782;gd362d286f3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88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85988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6"/>
        <p:cNvGrpSpPr/>
        <p:nvPr/>
      </p:nvGrpSpPr>
      <p:grpSpPr>
        <a:xfrm>
          <a:off x="0" y="0"/>
          <a:ext cx="0" cy="0"/>
          <a:chOff x="0" y="0"/>
          <a:chExt cx="0" cy="0"/>
        </a:xfrm>
      </p:grpSpPr>
      <p:sp>
        <p:nvSpPr>
          <p:cNvPr id="6967" name="Google Shape;6967;gf1124b4bcc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8" name="Google Shape;6968;gf1124b4bc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9"/>
        <p:cNvGrpSpPr/>
        <p:nvPr/>
      </p:nvGrpSpPr>
      <p:grpSpPr>
        <a:xfrm>
          <a:off x="0" y="0"/>
          <a:ext cx="0" cy="0"/>
          <a:chOff x="0" y="0"/>
          <a:chExt cx="0" cy="0"/>
        </a:xfrm>
      </p:grpSpPr>
      <p:sp>
        <p:nvSpPr>
          <p:cNvPr id="7640" name="Google Shape;7640;gd362d286f3_1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1" name="Google Shape;7641;gd362d286f3_1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9"/>
        <p:cNvGrpSpPr/>
        <p:nvPr/>
      </p:nvGrpSpPr>
      <p:grpSpPr>
        <a:xfrm>
          <a:off x="0" y="0"/>
          <a:ext cx="0" cy="0"/>
          <a:chOff x="0" y="0"/>
          <a:chExt cx="0" cy="0"/>
        </a:xfrm>
      </p:grpSpPr>
      <p:sp>
        <p:nvSpPr>
          <p:cNvPr id="5900" name="Google Shape;5900;gecc7082a3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1" name="Google Shape;5901;gecc7082a3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0128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0"/>
        <p:cNvGrpSpPr/>
        <p:nvPr/>
      </p:nvGrpSpPr>
      <p:grpSpPr>
        <a:xfrm>
          <a:off x="0" y="0"/>
          <a:ext cx="0" cy="0"/>
          <a:chOff x="0" y="0"/>
          <a:chExt cx="0" cy="0"/>
        </a:xfrm>
      </p:grpSpPr>
      <p:sp>
        <p:nvSpPr>
          <p:cNvPr id="4251" name="Google Shape;4251;gd362d286f3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2" name="Google Shape;4252;gd362d286f3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3681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9"/>
        <p:cNvGrpSpPr/>
        <p:nvPr/>
      </p:nvGrpSpPr>
      <p:grpSpPr>
        <a:xfrm>
          <a:off x="0" y="0"/>
          <a:ext cx="0" cy="0"/>
          <a:chOff x="0" y="0"/>
          <a:chExt cx="0" cy="0"/>
        </a:xfrm>
      </p:grpSpPr>
      <p:sp>
        <p:nvSpPr>
          <p:cNvPr id="5900" name="Google Shape;5900;gecc7082a3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1" name="Google Shape;5901;gecc7082a3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7356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1"/>
        <p:cNvGrpSpPr/>
        <p:nvPr/>
      </p:nvGrpSpPr>
      <p:grpSpPr>
        <a:xfrm>
          <a:off x="0" y="0"/>
          <a:ext cx="0" cy="0"/>
          <a:chOff x="0" y="0"/>
          <a:chExt cx="0" cy="0"/>
        </a:xfrm>
      </p:grpSpPr>
      <p:sp>
        <p:nvSpPr>
          <p:cNvPr id="4222" name="Google Shape;4222;gd362d286f3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3" name="Google Shape;4223;gd362d286f3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9"/>
        <p:cNvGrpSpPr/>
        <p:nvPr/>
      </p:nvGrpSpPr>
      <p:grpSpPr>
        <a:xfrm>
          <a:off x="0" y="0"/>
          <a:ext cx="0" cy="0"/>
          <a:chOff x="0" y="0"/>
          <a:chExt cx="0" cy="0"/>
        </a:xfrm>
      </p:grpSpPr>
      <p:sp>
        <p:nvSpPr>
          <p:cNvPr id="5900" name="Google Shape;5900;gecc7082a3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1" name="Google Shape;5901;gecc7082a3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513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1"/>
        <p:cNvGrpSpPr/>
        <p:nvPr/>
      </p:nvGrpSpPr>
      <p:grpSpPr>
        <a:xfrm>
          <a:off x="0" y="0"/>
          <a:ext cx="0" cy="0"/>
          <a:chOff x="0" y="0"/>
          <a:chExt cx="0" cy="0"/>
        </a:xfrm>
      </p:grpSpPr>
      <p:sp>
        <p:nvSpPr>
          <p:cNvPr id="4222" name="Google Shape;4222;gd362d286f3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3" name="Google Shape;4223;gd362d286f3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4287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1"/>
        <p:cNvGrpSpPr/>
        <p:nvPr/>
      </p:nvGrpSpPr>
      <p:grpSpPr>
        <a:xfrm>
          <a:off x="0" y="0"/>
          <a:ext cx="0" cy="0"/>
          <a:chOff x="0" y="0"/>
          <a:chExt cx="0" cy="0"/>
        </a:xfrm>
      </p:grpSpPr>
      <p:sp>
        <p:nvSpPr>
          <p:cNvPr id="4222" name="Google Shape;4222;gd362d286f3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3" name="Google Shape;4223;gd362d286f3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842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7FD1FC"/>
            </a:gs>
            <a:gs pos="100000">
              <a:srgbClr val="310058"/>
            </a:gs>
          </a:gsLst>
          <a:lin ang="16200038"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799777" y="2209225"/>
            <a:ext cx="3527466" cy="2299578"/>
            <a:chOff x="-1799777" y="2209225"/>
            <a:chExt cx="3527466" cy="2299578"/>
          </a:xfrm>
        </p:grpSpPr>
        <p:sp>
          <p:nvSpPr>
            <p:cNvPr id="10" name="Google Shape;10;p2"/>
            <p:cNvSpPr/>
            <p:nvPr/>
          </p:nvSpPr>
          <p:spPr>
            <a:xfrm>
              <a:off x="808239" y="3299972"/>
              <a:ext cx="147675" cy="147583"/>
            </a:xfrm>
            <a:custGeom>
              <a:avLst/>
              <a:gdLst/>
              <a:ahLst/>
              <a:cxnLst/>
              <a:rect l="l" t="t" r="r" b="b"/>
              <a:pathLst>
                <a:path w="1667" h="1666" extrusionOk="0">
                  <a:moveTo>
                    <a:pt x="1513" y="0"/>
                  </a:moveTo>
                  <a:lnTo>
                    <a:pt x="1" y="153"/>
                  </a:lnTo>
                  <a:lnTo>
                    <a:pt x="154" y="1666"/>
                  </a:lnTo>
                  <a:lnTo>
                    <a:pt x="1666" y="1513"/>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23934" y="2754643"/>
              <a:ext cx="147587" cy="146785"/>
            </a:xfrm>
            <a:custGeom>
              <a:avLst/>
              <a:gdLst/>
              <a:ahLst/>
              <a:cxnLst/>
              <a:rect l="l" t="t" r="r" b="b"/>
              <a:pathLst>
                <a:path w="1666" h="1657" extrusionOk="0">
                  <a:moveTo>
                    <a:pt x="1512" y="0"/>
                  </a:moveTo>
                  <a:lnTo>
                    <a:pt x="0" y="153"/>
                  </a:lnTo>
                  <a:lnTo>
                    <a:pt x="153" y="1656"/>
                  </a:lnTo>
                  <a:lnTo>
                    <a:pt x="1665" y="1503"/>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50138" y="3602933"/>
              <a:ext cx="74236" cy="73437"/>
            </a:xfrm>
            <a:custGeom>
              <a:avLst/>
              <a:gdLst/>
              <a:ahLst/>
              <a:cxnLst/>
              <a:rect l="l" t="t" r="r" b="b"/>
              <a:pathLst>
                <a:path w="838" h="829" extrusionOk="0">
                  <a:moveTo>
                    <a:pt x="757" y="1"/>
                  </a:moveTo>
                  <a:lnTo>
                    <a:pt x="1" y="73"/>
                  </a:lnTo>
                  <a:lnTo>
                    <a:pt x="82" y="829"/>
                  </a:lnTo>
                  <a:lnTo>
                    <a:pt x="838" y="757"/>
                  </a:lnTo>
                  <a:lnTo>
                    <a:pt x="757"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30783" y="3006578"/>
              <a:ext cx="73439" cy="73437"/>
            </a:xfrm>
            <a:custGeom>
              <a:avLst/>
              <a:gdLst/>
              <a:ahLst/>
              <a:cxnLst/>
              <a:rect l="l" t="t" r="r" b="b"/>
              <a:pathLst>
                <a:path w="829" h="829" extrusionOk="0">
                  <a:moveTo>
                    <a:pt x="757" y="0"/>
                  </a:moveTo>
                  <a:lnTo>
                    <a:pt x="1" y="72"/>
                  </a:lnTo>
                  <a:lnTo>
                    <a:pt x="73" y="828"/>
                  </a:lnTo>
                  <a:lnTo>
                    <a:pt x="829" y="756"/>
                  </a:lnTo>
                  <a:lnTo>
                    <a:pt x="757"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298659" y="4404272"/>
              <a:ext cx="104533" cy="10453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17412" y="4145161"/>
              <a:ext cx="104533" cy="10453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0996" y="2402960"/>
              <a:ext cx="104622" cy="104530"/>
            </a:xfrm>
            <a:custGeom>
              <a:avLst/>
              <a:gdLst/>
              <a:ahLst/>
              <a:cxnLst/>
              <a:rect l="l" t="t" r="r" b="b"/>
              <a:pathLst>
                <a:path w="1181"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0612" y="3893934"/>
              <a:ext cx="104533" cy="104530"/>
            </a:xfrm>
            <a:custGeom>
              <a:avLst/>
              <a:gdLst/>
              <a:ahLst/>
              <a:cxnLst/>
              <a:rect l="l" t="t" r="r" b="b"/>
              <a:pathLst>
                <a:path w="1180" h="1180" extrusionOk="0">
                  <a:moveTo>
                    <a:pt x="1072" y="1"/>
                  </a:moveTo>
                  <a:lnTo>
                    <a:pt x="0" y="109"/>
                  </a:lnTo>
                  <a:lnTo>
                    <a:pt x="108"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4290" y="2209225"/>
              <a:ext cx="104533" cy="10453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43301" y="2685281"/>
              <a:ext cx="104533" cy="104530"/>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04811" y="3852477"/>
              <a:ext cx="104533" cy="104530"/>
            </a:xfrm>
            <a:custGeom>
              <a:avLst/>
              <a:gdLst/>
              <a:ahLst/>
              <a:cxnLst/>
              <a:rect l="l" t="t" r="r" b="b"/>
              <a:pathLst>
                <a:path w="1180" h="1180" extrusionOk="0">
                  <a:moveTo>
                    <a:pt x="1081" y="1"/>
                  </a:moveTo>
                  <a:lnTo>
                    <a:pt x="1" y="109"/>
                  </a:lnTo>
                  <a:lnTo>
                    <a:pt x="109" y="1180"/>
                  </a:lnTo>
                  <a:lnTo>
                    <a:pt x="1180" y="1072"/>
                  </a:lnTo>
                  <a:lnTo>
                    <a:pt x="108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21894" y="3185963"/>
              <a:ext cx="104533" cy="104530"/>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799777" y="2527334"/>
              <a:ext cx="104533" cy="104619"/>
            </a:xfrm>
            <a:custGeom>
              <a:avLst/>
              <a:gdLst/>
              <a:ahLst/>
              <a:cxnLst/>
              <a:rect l="l" t="t" r="r" b="b"/>
              <a:pathLst>
                <a:path w="1180" h="1181"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466090" y="3906691"/>
              <a:ext cx="147587" cy="147583"/>
            </a:xfrm>
            <a:custGeom>
              <a:avLst/>
              <a:gdLst/>
              <a:ahLst/>
              <a:cxnLst/>
              <a:rect l="l" t="t" r="r" b="b"/>
              <a:pathLst>
                <a:path w="1666" h="1666" extrusionOk="0">
                  <a:moveTo>
                    <a:pt x="1513" y="1"/>
                  </a:moveTo>
                  <a:lnTo>
                    <a:pt x="0" y="154"/>
                  </a:lnTo>
                  <a:lnTo>
                    <a:pt x="153"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4524" y="4001565"/>
              <a:ext cx="147675" cy="146785"/>
            </a:xfrm>
            <a:custGeom>
              <a:avLst/>
              <a:gdLst/>
              <a:ahLst/>
              <a:cxnLst/>
              <a:rect l="l" t="t" r="r" b="b"/>
              <a:pathLst>
                <a:path w="1667" h="1657" extrusionOk="0">
                  <a:moveTo>
                    <a:pt x="1513" y="1"/>
                  </a:moveTo>
                  <a:lnTo>
                    <a:pt x="1" y="154"/>
                  </a:lnTo>
                  <a:lnTo>
                    <a:pt x="154"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580899" y="3327876"/>
              <a:ext cx="146789" cy="146785"/>
            </a:xfrm>
            <a:custGeom>
              <a:avLst/>
              <a:gdLst/>
              <a:ahLst/>
              <a:cxnLst/>
              <a:rect l="l" t="t" r="r" b="b"/>
              <a:pathLst>
                <a:path w="1657" h="1657" extrusionOk="0">
                  <a:moveTo>
                    <a:pt x="1513" y="0"/>
                  </a:moveTo>
                  <a:lnTo>
                    <a:pt x="1" y="153"/>
                  </a:lnTo>
                  <a:lnTo>
                    <a:pt x="145" y="1657"/>
                  </a:lnTo>
                  <a:lnTo>
                    <a:pt x="1657" y="1513"/>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2" y="119040"/>
            <a:ext cx="2591028" cy="1956368"/>
            <a:chOff x="-117152" y="119040"/>
            <a:chExt cx="2591028" cy="1956368"/>
          </a:xfrm>
        </p:grpSpPr>
        <p:sp>
          <p:nvSpPr>
            <p:cNvPr id="27" name="Google Shape;27;p2"/>
            <p:cNvSpPr/>
            <p:nvPr/>
          </p:nvSpPr>
          <p:spPr>
            <a:xfrm>
              <a:off x="178443" y="130410"/>
              <a:ext cx="123796" cy="123796"/>
            </a:xfrm>
            <a:custGeom>
              <a:avLst/>
              <a:gdLst/>
              <a:ahLst/>
              <a:cxnLst/>
              <a:rect l="l" t="t" r="r" b="b"/>
              <a:pathLst>
                <a:path w="1666"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702638" y="1033989"/>
              <a:ext cx="123871" cy="123796"/>
            </a:xfrm>
            <a:custGeom>
              <a:avLst/>
              <a:gdLst/>
              <a:ahLst/>
              <a:cxnLst/>
              <a:rect l="l" t="t" r="r" b="b"/>
              <a:pathLst>
                <a:path w="1667" h="1666" extrusionOk="0">
                  <a:moveTo>
                    <a:pt x="1513" y="0"/>
                  </a:moveTo>
                  <a:lnTo>
                    <a:pt x="1" y="153"/>
                  </a:lnTo>
                  <a:lnTo>
                    <a:pt x="154" y="1666"/>
                  </a:lnTo>
                  <a:lnTo>
                    <a:pt x="1666" y="1513"/>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799684" y="576552"/>
              <a:ext cx="123796" cy="123128"/>
            </a:xfrm>
            <a:custGeom>
              <a:avLst/>
              <a:gdLst/>
              <a:ahLst/>
              <a:cxnLst/>
              <a:rect l="l" t="t" r="r" b="b"/>
              <a:pathLst>
                <a:path w="1666" h="1657" extrusionOk="0">
                  <a:moveTo>
                    <a:pt x="1512" y="0"/>
                  </a:moveTo>
                  <a:lnTo>
                    <a:pt x="0" y="153"/>
                  </a:lnTo>
                  <a:lnTo>
                    <a:pt x="153" y="1656"/>
                  </a:lnTo>
                  <a:lnTo>
                    <a:pt x="1665" y="1503"/>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21520" y="707630"/>
              <a:ext cx="72376" cy="72301"/>
            </a:xfrm>
            <a:custGeom>
              <a:avLst/>
              <a:gdLst/>
              <a:ahLst/>
              <a:cxnLst/>
              <a:rect l="l" t="t" r="r" b="b"/>
              <a:pathLst>
                <a:path w="974" h="973" extrusionOk="0">
                  <a:moveTo>
                    <a:pt x="892" y="0"/>
                  </a:moveTo>
                  <a:lnTo>
                    <a:pt x="1" y="90"/>
                  </a:lnTo>
                  <a:lnTo>
                    <a:pt x="91" y="972"/>
                  </a:lnTo>
                  <a:lnTo>
                    <a:pt x="973" y="882"/>
                  </a:lnTo>
                  <a:lnTo>
                    <a:pt x="89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234501" y="1288120"/>
              <a:ext cx="62270" cy="61601"/>
            </a:xfrm>
            <a:custGeom>
              <a:avLst/>
              <a:gdLst/>
              <a:ahLst/>
              <a:cxnLst/>
              <a:rect l="l" t="t" r="r" b="b"/>
              <a:pathLst>
                <a:path w="838" h="829" extrusionOk="0">
                  <a:moveTo>
                    <a:pt x="757" y="1"/>
                  </a:moveTo>
                  <a:lnTo>
                    <a:pt x="1" y="73"/>
                  </a:lnTo>
                  <a:lnTo>
                    <a:pt x="82" y="829"/>
                  </a:lnTo>
                  <a:lnTo>
                    <a:pt x="838" y="757"/>
                  </a:lnTo>
                  <a:lnTo>
                    <a:pt x="757"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469907" y="787882"/>
              <a:ext cx="61601" cy="61601"/>
            </a:xfrm>
            <a:custGeom>
              <a:avLst/>
              <a:gdLst/>
              <a:ahLst/>
              <a:cxnLst/>
              <a:rect l="l" t="t" r="r" b="b"/>
              <a:pathLst>
                <a:path w="829" h="829" extrusionOk="0">
                  <a:moveTo>
                    <a:pt x="757" y="0"/>
                  </a:moveTo>
                  <a:lnTo>
                    <a:pt x="1" y="72"/>
                  </a:lnTo>
                  <a:lnTo>
                    <a:pt x="73" y="828"/>
                  </a:lnTo>
                  <a:lnTo>
                    <a:pt x="829" y="756"/>
                  </a:lnTo>
                  <a:lnTo>
                    <a:pt x="757"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50667" y="1510151"/>
              <a:ext cx="61601" cy="61601"/>
            </a:xfrm>
            <a:custGeom>
              <a:avLst/>
              <a:gdLst/>
              <a:ahLst/>
              <a:cxnLst/>
              <a:rect l="l" t="t" r="r" b="b"/>
              <a:pathLst>
                <a:path w="829" h="829" extrusionOk="0">
                  <a:moveTo>
                    <a:pt x="756" y="1"/>
                  </a:moveTo>
                  <a:lnTo>
                    <a:pt x="0" y="73"/>
                  </a:lnTo>
                  <a:lnTo>
                    <a:pt x="72" y="829"/>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0818" y="1009913"/>
              <a:ext cx="87683" cy="87683"/>
            </a:xfrm>
            <a:custGeom>
              <a:avLst/>
              <a:gdLst/>
              <a:ahLst/>
              <a:cxnLst/>
              <a:rect l="l" t="t" r="r" b="b"/>
              <a:pathLst>
                <a:path w="1180" h="1180" extrusionOk="0">
                  <a:moveTo>
                    <a:pt x="1072" y="0"/>
                  </a:moveTo>
                  <a:lnTo>
                    <a:pt x="1" y="108"/>
                  </a:lnTo>
                  <a:lnTo>
                    <a:pt x="100" y="1180"/>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114005" y="1960306"/>
              <a:ext cx="87683" cy="87683"/>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926199" y="1742957"/>
              <a:ext cx="87683" cy="87683"/>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713338" y="281551"/>
              <a:ext cx="87757" cy="87683"/>
            </a:xfrm>
            <a:custGeom>
              <a:avLst/>
              <a:gdLst/>
              <a:ahLst/>
              <a:cxnLst/>
              <a:rect l="l" t="t" r="r" b="b"/>
              <a:pathLst>
                <a:path w="1181"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117467" y="1532221"/>
              <a:ext cx="87683" cy="87683"/>
            </a:xfrm>
            <a:custGeom>
              <a:avLst/>
              <a:gdLst/>
              <a:ahLst/>
              <a:cxnLst/>
              <a:rect l="l" t="t" r="r" b="b"/>
              <a:pathLst>
                <a:path w="1180" h="1180" extrusionOk="0">
                  <a:moveTo>
                    <a:pt x="1072" y="1"/>
                  </a:moveTo>
                  <a:lnTo>
                    <a:pt x="0" y="109"/>
                  </a:lnTo>
                  <a:lnTo>
                    <a:pt x="108"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45593" y="119040"/>
              <a:ext cx="87683" cy="87683"/>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44886" y="518369"/>
              <a:ext cx="87683" cy="87683"/>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35642" y="690242"/>
              <a:ext cx="87683" cy="87683"/>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71048" y="1197837"/>
              <a:ext cx="87683" cy="87683"/>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64242" y="1497445"/>
              <a:ext cx="87683" cy="87683"/>
            </a:xfrm>
            <a:custGeom>
              <a:avLst/>
              <a:gdLst/>
              <a:ahLst/>
              <a:cxnLst/>
              <a:rect l="l" t="t" r="r" b="b"/>
              <a:pathLst>
                <a:path w="1180" h="1180" extrusionOk="0">
                  <a:moveTo>
                    <a:pt x="1081" y="1"/>
                  </a:moveTo>
                  <a:lnTo>
                    <a:pt x="1" y="109"/>
                  </a:lnTo>
                  <a:lnTo>
                    <a:pt x="109" y="1180"/>
                  </a:lnTo>
                  <a:lnTo>
                    <a:pt x="1180" y="1072"/>
                  </a:lnTo>
                  <a:lnTo>
                    <a:pt x="108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02162" y="822658"/>
              <a:ext cx="87683" cy="87683"/>
            </a:xfrm>
            <a:custGeom>
              <a:avLst/>
              <a:gdLst/>
              <a:ahLst/>
              <a:cxnLst/>
              <a:rect l="l" t="t" r="r" b="b"/>
              <a:pathLst>
                <a:path w="1180" h="1180" extrusionOk="0">
                  <a:moveTo>
                    <a:pt x="1071" y="0"/>
                  </a:moveTo>
                  <a:lnTo>
                    <a:pt x="0" y="108"/>
                  </a:lnTo>
                  <a:lnTo>
                    <a:pt x="108"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294690" y="938355"/>
              <a:ext cx="87683" cy="87683"/>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254446" y="1542921"/>
              <a:ext cx="123796" cy="123796"/>
            </a:xfrm>
            <a:custGeom>
              <a:avLst/>
              <a:gdLst/>
              <a:ahLst/>
              <a:cxnLst/>
              <a:rect l="l" t="t" r="r" b="b"/>
              <a:pathLst>
                <a:path w="1666" h="1666" extrusionOk="0">
                  <a:moveTo>
                    <a:pt x="1513" y="1"/>
                  </a:moveTo>
                  <a:lnTo>
                    <a:pt x="0" y="154"/>
                  </a:lnTo>
                  <a:lnTo>
                    <a:pt x="153"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632418" y="1622504"/>
              <a:ext cx="123871" cy="123128"/>
            </a:xfrm>
            <a:custGeom>
              <a:avLst/>
              <a:gdLst/>
              <a:ahLst/>
              <a:cxnLst/>
              <a:rect l="l" t="t" r="r" b="b"/>
              <a:pathLst>
                <a:path w="1667" h="1657" extrusionOk="0">
                  <a:moveTo>
                    <a:pt x="1513" y="1"/>
                  </a:moveTo>
                  <a:lnTo>
                    <a:pt x="1" y="154"/>
                  </a:lnTo>
                  <a:lnTo>
                    <a:pt x="154"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57319" y="1852634"/>
              <a:ext cx="79658" cy="79658"/>
            </a:xfrm>
            <a:custGeom>
              <a:avLst/>
              <a:gdLst/>
              <a:ahLst/>
              <a:cxnLst/>
              <a:rect l="l" t="t" r="r" b="b"/>
              <a:pathLst>
                <a:path w="1072" h="1072" extrusionOk="0">
                  <a:moveTo>
                    <a:pt x="973" y="0"/>
                  </a:moveTo>
                  <a:lnTo>
                    <a:pt x="1" y="99"/>
                  </a:lnTo>
                  <a:lnTo>
                    <a:pt x="100" y="1071"/>
                  </a:lnTo>
                  <a:lnTo>
                    <a:pt x="1072" y="972"/>
                  </a:lnTo>
                  <a:lnTo>
                    <a:pt x="97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17152" y="1995751"/>
              <a:ext cx="78989" cy="79658"/>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350748" y="1057396"/>
              <a:ext cx="123128" cy="123128"/>
            </a:xfrm>
            <a:custGeom>
              <a:avLst/>
              <a:gdLst/>
              <a:ahLst/>
              <a:cxnLst/>
              <a:rect l="l" t="t" r="r" b="b"/>
              <a:pathLst>
                <a:path w="1657" h="1657" extrusionOk="0">
                  <a:moveTo>
                    <a:pt x="1513" y="0"/>
                  </a:moveTo>
                  <a:lnTo>
                    <a:pt x="1" y="153"/>
                  </a:lnTo>
                  <a:lnTo>
                    <a:pt x="145" y="1657"/>
                  </a:lnTo>
                  <a:lnTo>
                    <a:pt x="1657" y="1513"/>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2"/>
          <p:cNvSpPr txBox="1">
            <a:spLocks noGrp="1"/>
          </p:cNvSpPr>
          <p:nvPr>
            <p:ph type="ctrTitle"/>
          </p:nvPr>
        </p:nvSpPr>
        <p:spPr>
          <a:xfrm>
            <a:off x="723300" y="1192981"/>
            <a:ext cx="4091700" cy="18228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5200"/>
              <a:buNone/>
              <a:defRPr sz="55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2" name="Google Shape;52;p2"/>
          <p:cNvSpPr txBox="1">
            <a:spLocks noGrp="1"/>
          </p:cNvSpPr>
          <p:nvPr>
            <p:ph type="subTitle" idx="1"/>
          </p:nvPr>
        </p:nvSpPr>
        <p:spPr>
          <a:xfrm>
            <a:off x="723300" y="3118300"/>
            <a:ext cx="2482500" cy="82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atin typeface="Barlow Condensed Light"/>
                <a:ea typeface="Barlow Condensed Light"/>
                <a:cs typeface="Barlow Condensed Light"/>
                <a:sym typeface="Barlow Condensed Light"/>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grpSp>
        <p:nvGrpSpPr>
          <p:cNvPr id="53" name="Google Shape;53;p2"/>
          <p:cNvGrpSpPr/>
          <p:nvPr/>
        </p:nvGrpSpPr>
        <p:grpSpPr>
          <a:xfrm>
            <a:off x="2852158" y="1582237"/>
            <a:ext cx="6088530" cy="2871217"/>
            <a:chOff x="-2972337" y="2747388"/>
            <a:chExt cx="1718225" cy="810300"/>
          </a:xfrm>
        </p:grpSpPr>
        <p:sp>
          <p:nvSpPr>
            <p:cNvPr id="54" name="Google Shape;54;p2"/>
            <p:cNvSpPr/>
            <p:nvPr/>
          </p:nvSpPr>
          <p:spPr>
            <a:xfrm>
              <a:off x="-2026387" y="2791263"/>
              <a:ext cx="41650" cy="41650"/>
            </a:xfrm>
            <a:custGeom>
              <a:avLst/>
              <a:gdLst/>
              <a:ahLst/>
              <a:cxnLst/>
              <a:rect l="l" t="t" r="r" b="b"/>
              <a:pathLst>
                <a:path w="1666"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513587" y="3095263"/>
              <a:ext cx="41675" cy="41650"/>
            </a:xfrm>
            <a:custGeom>
              <a:avLst/>
              <a:gdLst/>
              <a:ahLst/>
              <a:cxnLst/>
              <a:rect l="l" t="t" r="r" b="b"/>
              <a:pathLst>
                <a:path w="1667" h="1666" extrusionOk="0">
                  <a:moveTo>
                    <a:pt x="1513" y="0"/>
                  </a:moveTo>
                  <a:lnTo>
                    <a:pt x="1" y="153"/>
                  </a:lnTo>
                  <a:lnTo>
                    <a:pt x="154" y="1666"/>
                  </a:lnTo>
                  <a:lnTo>
                    <a:pt x="1666" y="1513"/>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480937" y="2941363"/>
              <a:ext cx="41650" cy="41425"/>
            </a:xfrm>
            <a:custGeom>
              <a:avLst/>
              <a:gdLst/>
              <a:ahLst/>
              <a:cxnLst/>
              <a:rect l="l" t="t" r="r" b="b"/>
              <a:pathLst>
                <a:path w="1666" h="1657" extrusionOk="0">
                  <a:moveTo>
                    <a:pt x="1512" y="0"/>
                  </a:moveTo>
                  <a:lnTo>
                    <a:pt x="0" y="153"/>
                  </a:lnTo>
                  <a:lnTo>
                    <a:pt x="153" y="1656"/>
                  </a:lnTo>
                  <a:lnTo>
                    <a:pt x="1665" y="1503"/>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10962" y="2985463"/>
              <a:ext cx="24350" cy="24325"/>
            </a:xfrm>
            <a:custGeom>
              <a:avLst/>
              <a:gdLst/>
              <a:ahLst/>
              <a:cxnLst/>
              <a:rect l="l" t="t" r="r" b="b"/>
              <a:pathLst>
                <a:path w="974" h="973" extrusionOk="0">
                  <a:moveTo>
                    <a:pt x="892" y="0"/>
                  </a:moveTo>
                  <a:lnTo>
                    <a:pt x="1" y="90"/>
                  </a:lnTo>
                  <a:lnTo>
                    <a:pt x="91" y="972"/>
                  </a:lnTo>
                  <a:lnTo>
                    <a:pt x="973" y="882"/>
                  </a:lnTo>
                  <a:lnTo>
                    <a:pt x="89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671087" y="3180763"/>
              <a:ext cx="20950" cy="20725"/>
            </a:xfrm>
            <a:custGeom>
              <a:avLst/>
              <a:gdLst/>
              <a:ahLst/>
              <a:cxnLst/>
              <a:rect l="l" t="t" r="r" b="b"/>
              <a:pathLst>
                <a:path w="838" h="829" extrusionOk="0">
                  <a:moveTo>
                    <a:pt x="757" y="1"/>
                  </a:moveTo>
                  <a:lnTo>
                    <a:pt x="1" y="73"/>
                  </a:lnTo>
                  <a:lnTo>
                    <a:pt x="82" y="829"/>
                  </a:lnTo>
                  <a:lnTo>
                    <a:pt x="838" y="757"/>
                  </a:lnTo>
                  <a:lnTo>
                    <a:pt x="757"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591887" y="3012463"/>
              <a:ext cx="20725" cy="20725"/>
            </a:xfrm>
            <a:custGeom>
              <a:avLst/>
              <a:gdLst/>
              <a:ahLst/>
              <a:cxnLst/>
              <a:rect l="l" t="t" r="r" b="b"/>
              <a:pathLst>
                <a:path w="829" h="829" extrusionOk="0">
                  <a:moveTo>
                    <a:pt x="757" y="0"/>
                  </a:moveTo>
                  <a:lnTo>
                    <a:pt x="1" y="72"/>
                  </a:lnTo>
                  <a:lnTo>
                    <a:pt x="73" y="828"/>
                  </a:lnTo>
                  <a:lnTo>
                    <a:pt x="829" y="756"/>
                  </a:lnTo>
                  <a:lnTo>
                    <a:pt x="757"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7512" y="3255463"/>
              <a:ext cx="20725" cy="20725"/>
            </a:xfrm>
            <a:custGeom>
              <a:avLst/>
              <a:gdLst/>
              <a:ahLst/>
              <a:cxnLst/>
              <a:rect l="l" t="t" r="r" b="b"/>
              <a:pathLst>
                <a:path w="829" h="829" extrusionOk="0">
                  <a:moveTo>
                    <a:pt x="756" y="1"/>
                  </a:moveTo>
                  <a:lnTo>
                    <a:pt x="0" y="73"/>
                  </a:lnTo>
                  <a:lnTo>
                    <a:pt x="72" y="829"/>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090062" y="3087163"/>
              <a:ext cx="29500" cy="29500"/>
            </a:xfrm>
            <a:custGeom>
              <a:avLst/>
              <a:gdLst/>
              <a:ahLst/>
              <a:cxnLst/>
              <a:rect l="l" t="t" r="r" b="b"/>
              <a:pathLst>
                <a:path w="1180" h="1180" extrusionOk="0">
                  <a:moveTo>
                    <a:pt x="1072" y="0"/>
                  </a:moveTo>
                  <a:lnTo>
                    <a:pt x="1" y="108"/>
                  </a:lnTo>
                  <a:lnTo>
                    <a:pt x="100" y="1180"/>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375187" y="3406913"/>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74812" y="3333788"/>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509987" y="2842113"/>
              <a:ext cx="29525" cy="29500"/>
            </a:xfrm>
            <a:custGeom>
              <a:avLst/>
              <a:gdLst/>
              <a:ahLst/>
              <a:cxnLst/>
              <a:rect l="l" t="t" r="r" b="b"/>
              <a:pathLst>
                <a:path w="1181"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710462" y="3262888"/>
              <a:ext cx="29500" cy="29500"/>
            </a:xfrm>
            <a:custGeom>
              <a:avLst/>
              <a:gdLst/>
              <a:ahLst/>
              <a:cxnLst/>
              <a:rect l="l" t="t" r="r" b="b"/>
              <a:pathLst>
                <a:path w="1180" h="1180" extrusionOk="0">
                  <a:moveTo>
                    <a:pt x="1072" y="1"/>
                  </a:moveTo>
                  <a:lnTo>
                    <a:pt x="0" y="109"/>
                  </a:lnTo>
                  <a:lnTo>
                    <a:pt x="108"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768287" y="2787438"/>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701237" y="2921788"/>
              <a:ext cx="29500" cy="29500"/>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040787" y="2979613"/>
              <a:ext cx="29500" cy="29500"/>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961587" y="315038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627437" y="3251188"/>
              <a:ext cx="29500" cy="29500"/>
            </a:xfrm>
            <a:custGeom>
              <a:avLst/>
              <a:gdLst/>
              <a:ahLst/>
              <a:cxnLst/>
              <a:rect l="l" t="t" r="r" b="b"/>
              <a:pathLst>
                <a:path w="1180" h="1180" extrusionOk="0">
                  <a:moveTo>
                    <a:pt x="1081" y="1"/>
                  </a:moveTo>
                  <a:lnTo>
                    <a:pt x="1" y="109"/>
                  </a:lnTo>
                  <a:lnTo>
                    <a:pt x="109" y="1180"/>
                  </a:lnTo>
                  <a:lnTo>
                    <a:pt x="1180" y="1072"/>
                  </a:lnTo>
                  <a:lnTo>
                    <a:pt x="108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850187" y="3024163"/>
              <a:ext cx="29500" cy="29500"/>
            </a:xfrm>
            <a:custGeom>
              <a:avLst/>
              <a:gdLst/>
              <a:ahLst/>
              <a:cxnLst/>
              <a:rect l="l" t="t" r="r" b="b"/>
              <a:pathLst>
                <a:path w="1180" h="1180" extrusionOk="0">
                  <a:moveTo>
                    <a:pt x="1071" y="0"/>
                  </a:moveTo>
                  <a:lnTo>
                    <a:pt x="0" y="108"/>
                  </a:lnTo>
                  <a:lnTo>
                    <a:pt x="108"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650837" y="3063088"/>
              <a:ext cx="29500" cy="29500"/>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249587" y="2877213"/>
              <a:ext cx="29500" cy="29525"/>
            </a:xfrm>
            <a:custGeom>
              <a:avLst/>
              <a:gdLst/>
              <a:ahLst/>
              <a:cxnLst/>
              <a:rect l="l" t="t" r="r" b="b"/>
              <a:pathLst>
                <a:path w="1180" h="1181"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327937" y="3266488"/>
              <a:ext cx="41650" cy="41650"/>
            </a:xfrm>
            <a:custGeom>
              <a:avLst/>
              <a:gdLst/>
              <a:ahLst/>
              <a:cxnLst/>
              <a:rect l="l" t="t" r="r" b="b"/>
              <a:pathLst>
                <a:path w="1666" h="1666" extrusionOk="0">
                  <a:moveTo>
                    <a:pt x="1513" y="1"/>
                  </a:moveTo>
                  <a:lnTo>
                    <a:pt x="0" y="154"/>
                  </a:lnTo>
                  <a:lnTo>
                    <a:pt x="153"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537212" y="3293263"/>
              <a:ext cx="41675" cy="41425"/>
            </a:xfrm>
            <a:custGeom>
              <a:avLst/>
              <a:gdLst/>
              <a:ahLst/>
              <a:cxnLst/>
              <a:rect l="l" t="t" r="r" b="b"/>
              <a:pathLst>
                <a:path w="1667" h="1657" extrusionOk="0">
                  <a:moveTo>
                    <a:pt x="1513" y="1"/>
                  </a:moveTo>
                  <a:lnTo>
                    <a:pt x="1" y="154"/>
                  </a:lnTo>
                  <a:lnTo>
                    <a:pt x="154"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932562" y="3370688"/>
              <a:ext cx="26800" cy="26800"/>
            </a:xfrm>
            <a:custGeom>
              <a:avLst/>
              <a:gdLst/>
              <a:ahLst/>
              <a:cxnLst/>
              <a:rect l="l" t="t" r="r" b="b"/>
              <a:pathLst>
                <a:path w="1072" h="1072" extrusionOk="0">
                  <a:moveTo>
                    <a:pt x="973" y="0"/>
                  </a:moveTo>
                  <a:lnTo>
                    <a:pt x="1" y="99"/>
                  </a:lnTo>
                  <a:lnTo>
                    <a:pt x="100" y="1071"/>
                  </a:lnTo>
                  <a:lnTo>
                    <a:pt x="1072" y="972"/>
                  </a:lnTo>
                  <a:lnTo>
                    <a:pt x="97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295537" y="3103138"/>
              <a:ext cx="41425" cy="41425"/>
            </a:xfrm>
            <a:custGeom>
              <a:avLst/>
              <a:gdLst/>
              <a:ahLst/>
              <a:cxnLst/>
              <a:rect l="l" t="t" r="r" b="b"/>
              <a:pathLst>
                <a:path w="1657" h="1657" extrusionOk="0">
                  <a:moveTo>
                    <a:pt x="1513" y="0"/>
                  </a:moveTo>
                  <a:lnTo>
                    <a:pt x="1" y="153"/>
                  </a:lnTo>
                  <a:lnTo>
                    <a:pt x="145" y="1657"/>
                  </a:lnTo>
                  <a:lnTo>
                    <a:pt x="1657" y="1513"/>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212912" y="2747388"/>
              <a:ext cx="41650" cy="41650"/>
            </a:xfrm>
            <a:custGeom>
              <a:avLst/>
              <a:gdLst/>
              <a:ahLst/>
              <a:cxnLst/>
              <a:rect l="l" t="t" r="r" b="b"/>
              <a:pathLst>
                <a:path w="1666" h="1666" extrusionOk="0">
                  <a:moveTo>
                    <a:pt x="1512" y="1"/>
                  </a:moveTo>
                  <a:lnTo>
                    <a:pt x="0" y="154"/>
                  </a:lnTo>
                  <a:lnTo>
                    <a:pt x="153" y="1666"/>
                  </a:lnTo>
                  <a:lnTo>
                    <a:pt x="1665" y="1513"/>
                  </a:lnTo>
                  <a:lnTo>
                    <a:pt x="151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520737" y="2963638"/>
              <a:ext cx="29500" cy="29500"/>
            </a:xfrm>
            <a:custGeom>
              <a:avLst/>
              <a:gdLst/>
              <a:ahLst/>
              <a:cxnLst/>
              <a:rect l="l" t="t" r="r" b="b"/>
              <a:pathLst>
                <a:path w="1180" h="1180" extrusionOk="0">
                  <a:moveTo>
                    <a:pt x="1072" y="0"/>
                  </a:moveTo>
                  <a:lnTo>
                    <a:pt x="0" y="108"/>
                  </a:lnTo>
                  <a:lnTo>
                    <a:pt x="108"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2"/>
          <p:cNvGrpSpPr/>
          <p:nvPr/>
        </p:nvGrpSpPr>
        <p:grpSpPr>
          <a:xfrm rot="-1568367">
            <a:off x="5228977" y="609573"/>
            <a:ext cx="626689" cy="613327"/>
            <a:chOff x="-7798725" y="679788"/>
            <a:chExt cx="189950" cy="185900"/>
          </a:xfrm>
        </p:grpSpPr>
        <p:sp>
          <p:nvSpPr>
            <p:cNvPr id="100" name="Google Shape;100;p2"/>
            <p:cNvSpPr/>
            <p:nvPr/>
          </p:nvSpPr>
          <p:spPr>
            <a:xfrm>
              <a:off x="-7798725" y="679788"/>
              <a:ext cx="124000" cy="121550"/>
            </a:xfrm>
            <a:custGeom>
              <a:avLst/>
              <a:gdLst/>
              <a:ahLst/>
              <a:cxnLst/>
              <a:rect l="l" t="t" r="r" b="b"/>
              <a:pathLst>
                <a:path w="4960" h="4862" extrusionOk="0">
                  <a:moveTo>
                    <a:pt x="2782" y="1"/>
                  </a:moveTo>
                  <a:lnTo>
                    <a:pt x="1081" y="1900"/>
                  </a:lnTo>
                  <a:lnTo>
                    <a:pt x="2296" y="2998"/>
                  </a:lnTo>
                  <a:lnTo>
                    <a:pt x="1918" y="3430"/>
                  </a:lnTo>
                  <a:lnTo>
                    <a:pt x="694" y="2332"/>
                  </a:lnTo>
                  <a:lnTo>
                    <a:pt x="1" y="3097"/>
                  </a:lnTo>
                  <a:lnTo>
                    <a:pt x="1801" y="4717"/>
                  </a:lnTo>
                  <a:cubicBezTo>
                    <a:pt x="1906" y="4814"/>
                    <a:pt x="2030" y="4862"/>
                    <a:pt x="2151" y="4862"/>
                  </a:cubicBezTo>
                  <a:cubicBezTo>
                    <a:pt x="2289" y="4862"/>
                    <a:pt x="2425" y="4800"/>
                    <a:pt x="2530" y="4681"/>
                  </a:cubicBezTo>
                  <a:lnTo>
                    <a:pt x="3610" y="3484"/>
                  </a:lnTo>
                  <a:cubicBezTo>
                    <a:pt x="3817" y="3259"/>
                    <a:pt x="3799" y="2953"/>
                    <a:pt x="3574" y="2746"/>
                  </a:cubicBezTo>
                  <a:lnTo>
                    <a:pt x="2737" y="1999"/>
                  </a:lnTo>
                  <a:lnTo>
                    <a:pt x="3052" y="1648"/>
                  </a:lnTo>
                  <a:lnTo>
                    <a:pt x="4105" y="2593"/>
                  </a:lnTo>
                  <a:lnTo>
                    <a:pt x="4609" y="2332"/>
                  </a:lnTo>
                  <a:lnTo>
                    <a:pt x="4960" y="1945"/>
                  </a:lnTo>
                  <a:lnTo>
                    <a:pt x="278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732800" y="740988"/>
              <a:ext cx="124025" cy="124700"/>
            </a:xfrm>
            <a:custGeom>
              <a:avLst/>
              <a:gdLst/>
              <a:ahLst/>
              <a:cxnLst/>
              <a:rect l="l" t="t" r="r" b="b"/>
              <a:pathLst>
                <a:path w="4961" h="4988" extrusionOk="0">
                  <a:moveTo>
                    <a:pt x="2685" y="0"/>
                  </a:moveTo>
                  <a:cubicBezTo>
                    <a:pt x="2546" y="0"/>
                    <a:pt x="2410" y="61"/>
                    <a:pt x="2305" y="181"/>
                  </a:cubicBezTo>
                  <a:lnTo>
                    <a:pt x="208" y="2512"/>
                  </a:lnTo>
                  <a:cubicBezTo>
                    <a:pt x="1" y="2737"/>
                    <a:pt x="19" y="3043"/>
                    <a:pt x="253" y="3250"/>
                  </a:cubicBezTo>
                  <a:lnTo>
                    <a:pt x="2188" y="4987"/>
                  </a:lnTo>
                  <a:lnTo>
                    <a:pt x="3817" y="3169"/>
                  </a:lnTo>
                  <a:lnTo>
                    <a:pt x="2854" y="2296"/>
                  </a:lnTo>
                  <a:lnTo>
                    <a:pt x="1918" y="3340"/>
                  </a:lnTo>
                  <a:lnTo>
                    <a:pt x="1531" y="2998"/>
                  </a:lnTo>
                  <a:lnTo>
                    <a:pt x="2917" y="1450"/>
                  </a:lnTo>
                  <a:lnTo>
                    <a:pt x="4105" y="2512"/>
                  </a:lnTo>
                  <a:lnTo>
                    <a:pt x="4609" y="2260"/>
                  </a:lnTo>
                  <a:lnTo>
                    <a:pt x="4960" y="1873"/>
                  </a:lnTo>
                  <a:lnTo>
                    <a:pt x="3043" y="145"/>
                  </a:lnTo>
                  <a:cubicBezTo>
                    <a:pt x="2933" y="48"/>
                    <a:pt x="2808" y="0"/>
                    <a:pt x="2685" y="0"/>
                  </a:cubicBez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2"/>
          <p:cNvGrpSpPr/>
          <p:nvPr/>
        </p:nvGrpSpPr>
        <p:grpSpPr>
          <a:xfrm>
            <a:off x="3255789" y="437390"/>
            <a:ext cx="552484" cy="527766"/>
            <a:chOff x="463675" y="309009"/>
            <a:chExt cx="739901" cy="706704"/>
          </a:xfrm>
        </p:grpSpPr>
        <p:sp>
          <p:nvSpPr>
            <p:cNvPr id="103" name="Google Shape;103;p2"/>
            <p:cNvSpPr/>
            <p:nvPr/>
          </p:nvSpPr>
          <p:spPr>
            <a:xfrm>
              <a:off x="662858" y="853056"/>
              <a:ext cx="148045" cy="162657"/>
            </a:xfrm>
            <a:custGeom>
              <a:avLst/>
              <a:gdLst/>
              <a:ahLst/>
              <a:cxnLst/>
              <a:rect l="l" t="t" r="r" b="b"/>
              <a:pathLst>
                <a:path w="1378" h="1514" extrusionOk="0">
                  <a:moveTo>
                    <a:pt x="721" y="1"/>
                  </a:moveTo>
                  <a:lnTo>
                    <a:pt x="109" y="361"/>
                  </a:lnTo>
                  <a:cubicBezTo>
                    <a:pt x="19" y="406"/>
                    <a:pt x="1" y="496"/>
                    <a:pt x="46" y="586"/>
                  </a:cubicBezTo>
                  <a:lnTo>
                    <a:pt x="541" y="1432"/>
                  </a:lnTo>
                  <a:cubicBezTo>
                    <a:pt x="576" y="1484"/>
                    <a:pt x="626" y="1514"/>
                    <a:pt x="678" y="1514"/>
                  </a:cubicBezTo>
                  <a:cubicBezTo>
                    <a:pt x="707" y="1514"/>
                    <a:pt x="737" y="1505"/>
                    <a:pt x="766" y="1486"/>
                  </a:cubicBezTo>
                  <a:lnTo>
                    <a:pt x="1378" y="1126"/>
                  </a:lnTo>
                  <a:lnTo>
                    <a:pt x="1216" y="847"/>
                  </a:lnTo>
                  <a:lnTo>
                    <a:pt x="811" y="1081"/>
                  </a:lnTo>
                  <a:lnTo>
                    <a:pt x="487" y="514"/>
                  </a:lnTo>
                  <a:lnTo>
                    <a:pt x="829" y="316"/>
                  </a:lnTo>
                  <a:lnTo>
                    <a:pt x="802" y="136"/>
                  </a:lnTo>
                  <a:lnTo>
                    <a:pt x="721" y="1"/>
                  </a:ln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50847" y="824049"/>
              <a:ext cx="147079" cy="144178"/>
            </a:xfrm>
            <a:custGeom>
              <a:avLst/>
              <a:gdLst/>
              <a:ahLst/>
              <a:cxnLst/>
              <a:rect l="l" t="t" r="r" b="b"/>
              <a:pathLst>
                <a:path w="1369" h="1342" extrusionOk="0">
                  <a:moveTo>
                    <a:pt x="352" y="1"/>
                  </a:moveTo>
                  <a:lnTo>
                    <a:pt x="1" y="208"/>
                  </a:lnTo>
                  <a:lnTo>
                    <a:pt x="658" y="1342"/>
                  </a:lnTo>
                  <a:lnTo>
                    <a:pt x="1369" y="928"/>
                  </a:lnTo>
                  <a:lnTo>
                    <a:pt x="1198" y="649"/>
                  </a:lnTo>
                  <a:lnTo>
                    <a:pt x="847" y="856"/>
                  </a:lnTo>
                  <a:lnTo>
                    <a:pt x="352" y="1"/>
                  </a:ln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38836" y="749919"/>
              <a:ext cx="154921" cy="162334"/>
            </a:xfrm>
            <a:custGeom>
              <a:avLst/>
              <a:gdLst/>
              <a:ahLst/>
              <a:cxnLst/>
              <a:rect l="l" t="t" r="r" b="b"/>
              <a:pathLst>
                <a:path w="1442" h="1511" extrusionOk="0">
                  <a:moveTo>
                    <a:pt x="631" y="430"/>
                  </a:moveTo>
                  <a:lnTo>
                    <a:pt x="955" y="997"/>
                  </a:lnTo>
                  <a:lnTo>
                    <a:pt x="820" y="1078"/>
                  </a:lnTo>
                  <a:lnTo>
                    <a:pt x="487" y="520"/>
                  </a:lnTo>
                  <a:lnTo>
                    <a:pt x="631" y="430"/>
                  </a:lnTo>
                  <a:close/>
                  <a:moveTo>
                    <a:pt x="761" y="1"/>
                  </a:moveTo>
                  <a:cubicBezTo>
                    <a:pt x="731" y="1"/>
                    <a:pt x="699" y="9"/>
                    <a:pt x="667" y="25"/>
                  </a:cubicBezTo>
                  <a:lnTo>
                    <a:pt x="109" y="358"/>
                  </a:lnTo>
                  <a:cubicBezTo>
                    <a:pt x="28" y="403"/>
                    <a:pt x="1" y="502"/>
                    <a:pt x="46" y="583"/>
                  </a:cubicBezTo>
                  <a:lnTo>
                    <a:pt x="550" y="1429"/>
                  </a:lnTo>
                  <a:cubicBezTo>
                    <a:pt x="579" y="1481"/>
                    <a:pt x="627" y="1511"/>
                    <a:pt x="679" y="1511"/>
                  </a:cubicBezTo>
                  <a:cubicBezTo>
                    <a:pt x="707" y="1511"/>
                    <a:pt x="737" y="1502"/>
                    <a:pt x="766" y="1483"/>
                  </a:cubicBezTo>
                  <a:lnTo>
                    <a:pt x="1333" y="1159"/>
                  </a:lnTo>
                  <a:cubicBezTo>
                    <a:pt x="1414" y="1105"/>
                    <a:pt x="1441" y="1015"/>
                    <a:pt x="1396" y="934"/>
                  </a:cubicBezTo>
                  <a:lnTo>
                    <a:pt x="892" y="79"/>
                  </a:lnTo>
                  <a:cubicBezTo>
                    <a:pt x="863" y="27"/>
                    <a:pt x="816" y="1"/>
                    <a:pt x="761"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940361" y="681913"/>
              <a:ext cx="161690" cy="168995"/>
            </a:xfrm>
            <a:custGeom>
              <a:avLst/>
              <a:gdLst/>
              <a:ahLst/>
              <a:cxnLst/>
              <a:rect l="l" t="t" r="r" b="b"/>
              <a:pathLst>
                <a:path w="1505" h="1573" extrusionOk="0">
                  <a:moveTo>
                    <a:pt x="847" y="1"/>
                  </a:moveTo>
                  <a:lnTo>
                    <a:pt x="487" y="208"/>
                  </a:lnTo>
                  <a:lnTo>
                    <a:pt x="991" y="1054"/>
                  </a:lnTo>
                  <a:lnTo>
                    <a:pt x="847" y="1144"/>
                  </a:lnTo>
                  <a:lnTo>
                    <a:pt x="352" y="289"/>
                  </a:lnTo>
                  <a:lnTo>
                    <a:pt x="1" y="496"/>
                  </a:lnTo>
                  <a:lnTo>
                    <a:pt x="577" y="1486"/>
                  </a:lnTo>
                  <a:cubicBezTo>
                    <a:pt x="606" y="1544"/>
                    <a:pt x="659" y="1573"/>
                    <a:pt x="714" y="1573"/>
                  </a:cubicBezTo>
                  <a:cubicBezTo>
                    <a:pt x="743" y="1573"/>
                    <a:pt x="774" y="1564"/>
                    <a:pt x="802" y="1549"/>
                  </a:cubicBezTo>
                  <a:lnTo>
                    <a:pt x="1504" y="1135"/>
                  </a:lnTo>
                  <a:lnTo>
                    <a:pt x="847" y="1"/>
                  </a:ln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044895" y="627122"/>
              <a:ext cx="158681" cy="168028"/>
            </a:xfrm>
            <a:custGeom>
              <a:avLst/>
              <a:gdLst/>
              <a:ahLst/>
              <a:cxnLst/>
              <a:rect l="l" t="t" r="r" b="b"/>
              <a:pathLst>
                <a:path w="1477" h="1564" extrusionOk="0">
                  <a:moveTo>
                    <a:pt x="666" y="430"/>
                  </a:moveTo>
                  <a:lnTo>
                    <a:pt x="990" y="997"/>
                  </a:lnTo>
                  <a:lnTo>
                    <a:pt x="846" y="1078"/>
                  </a:lnTo>
                  <a:lnTo>
                    <a:pt x="522" y="511"/>
                  </a:lnTo>
                  <a:lnTo>
                    <a:pt x="666" y="430"/>
                  </a:lnTo>
                  <a:close/>
                  <a:moveTo>
                    <a:pt x="799" y="1"/>
                  </a:moveTo>
                  <a:cubicBezTo>
                    <a:pt x="770" y="1"/>
                    <a:pt x="740" y="9"/>
                    <a:pt x="711" y="25"/>
                  </a:cubicBezTo>
                  <a:lnTo>
                    <a:pt x="0" y="439"/>
                  </a:lnTo>
                  <a:lnTo>
                    <a:pt x="666" y="1564"/>
                  </a:lnTo>
                  <a:lnTo>
                    <a:pt x="1368" y="1150"/>
                  </a:lnTo>
                  <a:cubicBezTo>
                    <a:pt x="1449" y="1105"/>
                    <a:pt x="1476" y="1015"/>
                    <a:pt x="1431" y="934"/>
                  </a:cubicBezTo>
                  <a:lnTo>
                    <a:pt x="927" y="79"/>
                  </a:lnTo>
                  <a:cubicBezTo>
                    <a:pt x="898" y="27"/>
                    <a:pt x="851" y="1"/>
                    <a:pt x="799"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63675" y="309009"/>
              <a:ext cx="697361" cy="543191"/>
            </a:xfrm>
            <a:custGeom>
              <a:avLst/>
              <a:gdLst/>
              <a:ahLst/>
              <a:cxnLst/>
              <a:rect l="l" t="t" r="r" b="b"/>
              <a:pathLst>
                <a:path w="6491" h="5056" extrusionOk="0">
                  <a:moveTo>
                    <a:pt x="2590" y="1"/>
                  </a:moveTo>
                  <a:cubicBezTo>
                    <a:pt x="2478" y="1"/>
                    <a:pt x="2367" y="23"/>
                    <a:pt x="2260" y="70"/>
                  </a:cubicBezTo>
                  <a:cubicBezTo>
                    <a:pt x="1" y="1042"/>
                    <a:pt x="1522" y="3364"/>
                    <a:pt x="1522" y="3364"/>
                  </a:cubicBezTo>
                  <a:cubicBezTo>
                    <a:pt x="1522" y="3364"/>
                    <a:pt x="1362" y="3304"/>
                    <a:pt x="1163" y="3304"/>
                  </a:cubicBezTo>
                  <a:cubicBezTo>
                    <a:pt x="879" y="3304"/>
                    <a:pt x="515" y="3425"/>
                    <a:pt x="415" y="4012"/>
                  </a:cubicBezTo>
                  <a:cubicBezTo>
                    <a:pt x="244" y="5011"/>
                    <a:pt x="1855" y="5056"/>
                    <a:pt x="1855" y="5056"/>
                  </a:cubicBezTo>
                  <a:lnTo>
                    <a:pt x="5455" y="2941"/>
                  </a:lnTo>
                  <a:cubicBezTo>
                    <a:pt x="6490" y="2077"/>
                    <a:pt x="6013" y="493"/>
                    <a:pt x="4969" y="196"/>
                  </a:cubicBezTo>
                  <a:cubicBezTo>
                    <a:pt x="4851" y="161"/>
                    <a:pt x="4742" y="146"/>
                    <a:pt x="4643" y="146"/>
                  </a:cubicBezTo>
                  <a:cubicBezTo>
                    <a:pt x="3803" y="146"/>
                    <a:pt x="3637" y="1249"/>
                    <a:pt x="3637" y="1249"/>
                  </a:cubicBezTo>
                  <a:cubicBezTo>
                    <a:pt x="3615" y="479"/>
                    <a:pt x="3105" y="1"/>
                    <a:pt x="2590"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2"/>
          <p:cNvGrpSpPr/>
          <p:nvPr/>
        </p:nvGrpSpPr>
        <p:grpSpPr>
          <a:xfrm rot="3423584">
            <a:off x="4130054" y="1129420"/>
            <a:ext cx="552513" cy="476834"/>
            <a:chOff x="2100925" y="-2214037"/>
            <a:chExt cx="2136822" cy="1844136"/>
          </a:xfrm>
        </p:grpSpPr>
        <p:sp>
          <p:nvSpPr>
            <p:cNvPr id="110" name="Google Shape;110;p2"/>
            <p:cNvSpPr/>
            <p:nvPr/>
          </p:nvSpPr>
          <p:spPr>
            <a:xfrm>
              <a:off x="3072997" y="-865603"/>
              <a:ext cx="564374" cy="495703"/>
            </a:xfrm>
            <a:custGeom>
              <a:avLst/>
              <a:gdLst/>
              <a:ahLst/>
              <a:cxnLst/>
              <a:rect l="l" t="t" r="r" b="b"/>
              <a:pathLst>
                <a:path w="1693" h="1487" extrusionOk="0">
                  <a:moveTo>
                    <a:pt x="858" y="0"/>
                  </a:moveTo>
                  <a:cubicBezTo>
                    <a:pt x="615" y="0"/>
                    <a:pt x="375" y="119"/>
                    <a:pt x="226" y="337"/>
                  </a:cubicBezTo>
                  <a:cubicBezTo>
                    <a:pt x="1" y="679"/>
                    <a:pt x="100" y="1138"/>
                    <a:pt x="442" y="1363"/>
                  </a:cubicBezTo>
                  <a:cubicBezTo>
                    <a:pt x="569" y="1447"/>
                    <a:pt x="712" y="1487"/>
                    <a:pt x="853" y="1487"/>
                  </a:cubicBezTo>
                  <a:cubicBezTo>
                    <a:pt x="1092" y="1487"/>
                    <a:pt x="1326" y="1371"/>
                    <a:pt x="1468" y="1156"/>
                  </a:cubicBezTo>
                  <a:cubicBezTo>
                    <a:pt x="1693" y="814"/>
                    <a:pt x="1603" y="346"/>
                    <a:pt x="1261" y="121"/>
                  </a:cubicBezTo>
                  <a:cubicBezTo>
                    <a:pt x="1137" y="39"/>
                    <a:pt x="997" y="0"/>
                    <a:pt x="858" y="0"/>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730972" y="-1280968"/>
              <a:ext cx="1113747" cy="513037"/>
            </a:xfrm>
            <a:custGeom>
              <a:avLst/>
              <a:gdLst/>
              <a:ahLst/>
              <a:cxnLst/>
              <a:rect l="l" t="t" r="r" b="b"/>
              <a:pathLst>
                <a:path w="3341" h="1539" extrusionOk="0">
                  <a:moveTo>
                    <a:pt x="1845" y="1"/>
                  </a:moveTo>
                  <a:cubicBezTo>
                    <a:pt x="1741" y="1"/>
                    <a:pt x="1636" y="9"/>
                    <a:pt x="1531" y="26"/>
                  </a:cubicBezTo>
                  <a:cubicBezTo>
                    <a:pt x="856" y="134"/>
                    <a:pt x="316" y="566"/>
                    <a:pt x="1" y="1169"/>
                  </a:cubicBezTo>
                  <a:lnTo>
                    <a:pt x="361" y="1538"/>
                  </a:lnTo>
                  <a:cubicBezTo>
                    <a:pt x="604" y="1016"/>
                    <a:pt x="1054" y="638"/>
                    <a:pt x="1612" y="548"/>
                  </a:cubicBezTo>
                  <a:cubicBezTo>
                    <a:pt x="1694" y="535"/>
                    <a:pt x="1776" y="528"/>
                    <a:pt x="1857" y="528"/>
                  </a:cubicBezTo>
                  <a:cubicBezTo>
                    <a:pt x="2328" y="528"/>
                    <a:pt x="2776" y="744"/>
                    <a:pt x="3106" y="1097"/>
                  </a:cubicBezTo>
                  <a:lnTo>
                    <a:pt x="3340" y="629"/>
                  </a:lnTo>
                  <a:cubicBezTo>
                    <a:pt x="2923" y="235"/>
                    <a:pt x="2398" y="1"/>
                    <a:pt x="1845"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436950" y="-1714666"/>
              <a:ext cx="1590782" cy="661715"/>
            </a:xfrm>
            <a:custGeom>
              <a:avLst/>
              <a:gdLst/>
              <a:ahLst/>
              <a:cxnLst/>
              <a:rect l="l" t="t" r="r" b="b"/>
              <a:pathLst>
                <a:path w="4772" h="1985" extrusionOk="0">
                  <a:moveTo>
                    <a:pt x="2682" y="1"/>
                  </a:moveTo>
                  <a:cubicBezTo>
                    <a:pt x="2524" y="1"/>
                    <a:pt x="2365" y="14"/>
                    <a:pt x="2206" y="40"/>
                  </a:cubicBezTo>
                  <a:cubicBezTo>
                    <a:pt x="1270" y="193"/>
                    <a:pt x="496" y="769"/>
                    <a:pt x="1" y="1570"/>
                  </a:cubicBezTo>
                  <a:lnTo>
                    <a:pt x="415" y="1984"/>
                  </a:lnTo>
                  <a:cubicBezTo>
                    <a:pt x="820" y="1282"/>
                    <a:pt x="1486" y="769"/>
                    <a:pt x="2296" y="634"/>
                  </a:cubicBezTo>
                  <a:cubicBezTo>
                    <a:pt x="2426" y="614"/>
                    <a:pt x="2555" y="604"/>
                    <a:pt x="2683" y="604"/>
                  </a:cubicBezTo>
                  <a:cubicBezTo>
                    <a:pt x="3355" y="604"/>
                    <a:pt x="3996" y="873"/>
                    <a:pt x="4510" y="1327"/>
                  </a:cubicBezTo>
                  <a:lnTo>
                    <a:pt x="4771" y="796"/>
                  </a:lnTo>
                  <a:cubicBezTo>
                    <a:pt x="4175" y="297"/>
                    <a:pt x="3443" y="1"/>
                    <a:pt x="2682"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100925" y="-2214037"/>
              <a:ext cx="2136822" cy="830727"/>
            </a:xfrm>
            <a:custGeom>
              <a:avLst/>
              <a:gdLst/>
              <a:ahLst/>
              <a:cxnLst/>
              <a:rect l="l" t="t" r="r" b="b"/>
              <a:pathLst>
                <a:path w="6410" h="2492" extrusionOk="0">
                  <a:moveTo>
                    <a:pt x="3628" y="1"/>
                  </a:moveTo>
                  <a:cubicBezTo>
                    <a:pt x="3410" y="1"/>
                    <a:pt x="3191" y="18"/>
                    <a:pt x="2971" y="53"/>
                  </a:cubicBezTo>
                  <a:cubicBezTo>
                    <a:pt x="1729" y="260"/>
                    <a:pt x="685" y="998"/>
                    <a:pt x="1" y="2033"/>
                  </a:cubicBezTo>
                  <a:lnTo>
                    <a:pt x="451" y="2492"/>
                  </a:lnTo>
                  <a:cubicBezTo>
                    <a:pt x="1054" y="1565"/>
                    <a:pt x="1972" y="899"/>
                    <a:pt x="3079" y="719"/>
                  </a:cubicBezTo>
                  <a:cubicBezTo>
                    <a:pt x="3275" y="687"/>
                    <a:pt x="3471" y="671"/>
                    <a:pt x="3664" y="671"/>
                  </a:cubicBezTo>
                  <a:cubicBezTo>
                    <a:pt x="4562" y="671"/>
                    <a:pt x="5419" y="1005"/>
                    <a:pt x="6130" y="1583"/>
                  </a:cubicBezTo>
                  <a:lnTo>
                    <a:pt x="6409" y="998"/>
                  </a:lnTo>
                  <a:cubicBezTo>
                    <a:pt x="5609" y="368"/>
                    <a:pt x="4638" y="1"/>
                    <a:pt x="3628"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2"/>
          <p:cNvGrpSpPr/>
          <p:nvPr/>
        </p:nvGrpSpPr>
        <p:grpSpPr>
          <a:xfrm rot="-608471">
            <a:off x="7563420" y="828584"/>
            <a:ext cx="828526" cy="437572"/>
            <a:chOff x="-4158137" y="2836815"/>
            <a:chExt cx="1191848" cy="629455"/>
          </a:xfrm>
        </p:grpSpPr>
        <p:sp>
          <p:nvSpPr>
            <p:cNvPr id="115" name="Google Shape;115;p2"/>
            <p:cNvSpPr/>
            <p:nvPr/>
          </p:nvSpPr>
          <p:spPr>
            <a:xfrm>
              <a:off x="-4158137" y="2965183"/>
              <a:ext cx="492259" cy="501087"/>
            </a:xfrm>
            <a:custGeom>
              <a:avLst/>
              <a:gdLst/>
              <a:ahLst/>
              <a:cxnLst/>
              <a:rect l="l" t="t" r="r" b="b"/>
              <a:pathLst>
                <a:path w="4015" h="4087" extrusionOk="0">
                  <a:moveTo>
                    <a:pt x="3654" y="0"/>
                  </a:moveTo>
                  <a:lnTo>
                    <a:pt x="2619" y="216"/>
                  </a:lnTo>
                  <a:lnTo>
                    <a:pt x="2961" y="1854"/>
                  </a:lnTo>
                  <a:lnTo>
                    <a:pt x="2871" y="1872"/>
                  </a:lnTo>
                  <a:lnTo>
                    <a:pt x="2268" y="288"/>
                  </a:lnTo>
                  <a:lnTo>
                    <a:pt x="1386" y="477"/>
                  </a:lnTo>
                  <a:lnTo>
                    <a:pt x="1467" y="2160"/>
                  </a:lnTo>
                  <a:lnTo>
                    <a:pt x="1377" y="2178"/>
                  </a:lnTo>
                  <a:lnTo>
                    <a:pt x="1044" y="549"/>
                  </a:lnTo>
                  <a:lnTo>
                    <a:pt x="0" y="765"/>
                  </a:lnTo>
                  <a:lnTo>
                    <a:pt x="90" y="1188"/>
                  </a:lnTo>
                  <a:lnTo>
                    <a:pt x="1062" y="4086"/>
                  </a:lnTo>
                  <a:lnTo>
                    <a:pt x="2241" y="3834"/>
                  </a:lnTo>
                  <a:lnTo>
                    <a:pt x="2223" y="2448"/>
                  </a:lnTo>
                  <a:lnTo>
                    <a:pt x="2295" y="2430"/>
                  </a:lnTo>
                  <a:lnTo>
                    <a:pt x="2826" y="3717"/>
                  </a:lnTo>
                  <a:lnTo>
                    <a:pt x="4014" y="3465"/>
                  </a:lnTo>
                  <a:lnTo>
                    <a:pt x="3744" y="423"/>
                  </a:lnTo>
                  <a:lnTo>
                    <a:pt x="3654"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674826" y="2900080"/>
              <a:ext cx="365363" cy="473501"/>
            </a:xfrm>
            <a:custGeom>
              <a:avLst/>
              <a:gdLst/>
              <a:ahLst/>
              <a:cxnLst/>
              <a:rect l="l" t="t" r="r" b="b"/>
              <a:pathLst>
                <a:path w="2980" h="3862" extrusionOk="0">
                  <a:moveTo>
                    <a:pt x="2269" y="0"/>
                  </a:moveTo>
                  <a:lnTo>
                    <a:pt x="0" y="468"/>
                  </a:lnTo>
                  <a:lnTo>
                    <a:pt x="711" y="3861"/>
                  </a:lnTo>
                  <a:lnTo>
                    <a:pt x="2980" y="3393"/>
                  </a:lnTo>
                  <a:lnTo>
                    <a:pt x="2800" y="2538"/>
                  </a:lnTo>
                  <a:lnTo>
                    <a:pt x="1594" y="2790"/>
                  </a:lnTo>
                  <a:lnTo>
                    <a:pt x="1494" y="2331"/>
                  </a:lnTo>
                  <a:lnTo>
                    <a:pt x="2539" y="2115"/>
                  </a:lnTo>
                  <a:lnTo>
                    <a:pt x="2359" y="1260"/>
                  </a:lnTo>
                  <a:lnTo>
                    <a:pt x="1314" y="1485"/>
                  </a:lnTo>
                  <a:lnTo>
                    <a:pt x="1233" y="1107"/>
                  </a:lnTo>
                  <a:lnTo>
                    <a:pt x="2278" y="882"/>
                  </a:lnTo>
                  <a:lnTo>
                    <a:pt x="2359" y="423"/>
                  </a:lnTo>
                  <a:lnTo>
                    <a:pt x="2269"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360342" y="2836815"/>
              <a:ext cx="394052" cy="471661"/>
            </a:xfrm>
            <a:custGeom>
              <a:avLst/>
              <a:gdLst/>
              <a:ahLst/>
              <a:cxnLst/>
              <a:rect l="l" t="t" r="r" b="b"/>
              <a:pathLst>
                <a:path w="3214" h="3847" extrusionOk="0">
                  <a:moveTo>
                    <a:pt x="1657" y="993"/>
                  </a:moveTo>
                  <a:lnTo>
                    <a:pt x="1738" y="1371"/>
                  </a:lnTo>
                  <a:lnTo>
                    <a:pt x="1315" y="1461"/>
                  </a:lnTo>
                  <a:lnTo>
                    <a:pt x="1234" y="1083"/>
                  </a:lnTo>
                  <a:lnTo>
                    <a:pt x="1657" y="993"/>
                  </a:lnTo>
                  <a:close/>
                  <a:moveTo>
                    <a:pt x="1918" y="2226"/>
                  </a:moveTo>
                  <a:lnTo>
                    <a:pt x="2008" y="2685"/>
                  </a:lnTo>
                  <a:lnTo>
                    <a:pt x="1594" y="2775"/>
                  </a:lnTo>
                  <a:lnTo>
                    <a:pt x="1495" y="2307"/>
                  </a:lnTo>
                  <a:lnTo>
                    <a:pt x="1918" y="2226"/>
                  </a:lnTo>
                  <a:close/>
                  <a:moveTo>
                    <a:pt x="2224" y="0"/>
                  </a:moveTo>
                  <a:cubicBezTo>
                    <a:pt x="2189" y="0"/>
                    <a:pt x="2153" y="4"/>
                    <a:pt x="2116" y="12"/>
                  </a:cubicBezTo>
                  <a:lnTo>
                    <a:pt x="1" y="453"/>
                  </a:lnTo>
                  <a:lnTo>
                    <a:pt x="703" y="3846"/>
                  </a:lnTo>
                  <a:lnTo>
                    <a:pt x="2827" y="3405"/>
                  </a:lnTo>
                  <a:cubicBezTo>
                    <a:pt x="3079" y="3351"/>
                    <a:pt x="3214" y="3135"/>
                    <a:pt x="3160" y="2892"/>
                  </a:cubicBezTo>
                  <a:lnTo>
                    <a:pt x="2980" y="2037"/>
                  </a:lnTo>
                  <a:cubicBezTo>
                    <a:pt x="2933" y="1821"/>
                    <a:pt x="2754" y="1704"/>
                    <a:pt x="2556" y="1704"/>
                  </a:cubicBezTo>
                  <a:cubicBezTo>
                    <a:pt x="2523" y="1704"/>
                    <a:pt x="2491" y="1707"/>
                    <a:pt x="2458" y="1713"/>
                  </a:cubicBezTo>
                  <a:lnTo>
                    <a:pt x="2440" y="1623"/>
                  </a:lnTo>
                  <a:cubicBezTo>
                    <a:pt x="2674" y="1569"/>
                    <a:pt x="2845" y="1371"/>
                    <a:pt x="2791" y="1119"/>
                  </a:cubicBezTo>
                  <a:lnTo>
                    <a:pt x="2629" y="345"/>
                  </a:lnTo>
                  <a:cubicBezTo>
                    <a:pt x="2583" y="130"/>
                    <a:pt x="2425" y="0"/>
                    <a:pt x="2224" y="0"/>
                  </a:cubicBez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5">
  <p:cSld name="SECTION_HEADER_2_1_1_1">
    <p:spTree>
      <p:nvGrpSpPr>
        <p:cNvPr id="1" name="Shape 1885"/>
        <p:cNvGrpSpPr/>
        <p:nvPr/>
      </p:nvGrpSpPr>
      <p:grpSpPr>
        <a:xfrm>
          <a:off x="0" y="0"/>
          <a:ext cx="0" cy="0"/>
          <a:chOff x="0" y="0"/>
          <a:chExt cx="0" cy="0"/>
        </a:xfrm>
      </p:grpSpPr>
      <p:sp>
        <p:nvSpPr>
          <p:cNvPr id="1886" name="Google Shape;1886;p18"/>
          <p:cNvSpPr txBox="1">
            <a:spLocks noGrp="1"/>
          </p:cNvSpPr>
          <p:nvPr>
            <p:ph type="title"/>
          </p:nvPr>
        </p:nvSpPr>
        <p:spPr>
          <a:xfrm>
            <a:off x="1463100" y="2206050"/>
            <a:ext cx="6217800" cy="7314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87" name="Google Shape;1887;p18"/>
          <p:cNvSpPr txBox="1">
            <a:spLocks noGrp="1"/>
          </p:cNvSpPr>
          <p:nvPr>
            <p:ph type="title" idx="2" hasCustomPrompt="1"/>
          </p:nvPr>
        </p:nvSpPr>
        <p:spPr>
          <a:xfrm>
            <a:off x="3657600" y="1063048"/>
            <a:ext cx="1828800" cy="9144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9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88" name="Google Shape;1888;p18"/>
          <p:cNvSpPr txBox="1">
            <a:spLocks noGrp="1"/>
          </p:cNvSpPr>
          <p:nvPr>
            <p:ph type="subTitle" idx="1"/>
          </p:nvPr>
        </p:nvSpPr>
        <p:spPr>
          <a:xfrm>
            <a:off x="2608200" y="3303150"/>
            <a:ext cx="39276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110"/>
        <p:cNvGrpSpPr/>
        <p:nvPr/>
      </p:nvGrpSpPr>
      <p:grpSpPr>
        <a:xfrm>
          <a:off x="0" y="0"/>
          <a:ext cx="0" cy="0"/>
          <a:chOff x="0" y="0"/>
          <a:chExt cx="0" cy="0"/>
        </a:xfrm>
      </p:grpSpPr>
      <p:sp>
        <p:nvSpPr>
          <p:cNvPr id="2111" name="Google Shape;2111;p21"/>
          <p:cNvSpPr txBox="1">
            <a:spLocks noGrp="1"/>
          </p:cNvSpPr>
          <p:nvPr>
            <p:ph type="subTitle" idx="1"/>
          </p:nvPr>
        </p:nvSpPr>
        <p:spPr>
          <a:xfrm>
            <a:off x="720000" y="2505013"/>
            <a:ext cx="3017400" cy="145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2" name="Google Shape;2112;p21"/>
          <p:cNvSpPr txBox="1">
            <a:spLocks noGrp="1"/>
          </p:cNvSpPr>
          <p:nvPr>
            <p:ph type="title"/>
          </p:nvPr>
        </p:nvSpPr>
        <p:spPr>
          <a:xfrm>
            <a:off x="720000" y="1181400"/>
            <a:ext cx="3017400" cy="1315800"/>
          </a:xfrm>
          <a:prstGeom prst="rect">
            <a:avLst/>
          </a:prstGeom>
        </p:spPr>
        <p:txBody>
          <a:bodyPr spcFirstLastPara="1" wrap="square" lIns="0" tIns="0" rIns="0" bIns="0" anchor="b" anchorCtr="0">
            <a:noAutofit/>
          </a:bodyPr>
          <a:lstStyle>
            <a:lvl1pPr lvl="0" rtl="0">
              <a:spcBef>
                <a:spcPts val="0"/>
              </a:spcBef>
              <a:spcAft>
                <a:spcPts val="0"/>
              </a:spcAft>
              <a:buSzPts val="2500"/>
              <a:buNone/>
              <a:defRPr sz="3600" b="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pSp>
        <p:nvGrpSpPr>
          <p:cNvPr id="2113" name="Google Shape;2113;p21"/>
          <p:cNvGrpSpPr/>
          <p:nvPr/>
        </p:nvGrpSpPr>
        <p:grpSpPr>
          <a:xfrm rot="10636909">
            <a:off x="102867" y="-1588543"/>
            <a:ext cx="3474851" cy="2623702"/>
            <a:chOff x="-117152" y="119040"/>
            <a:chExt cx="2591028" cy="1956368"/>
          </a:xfrm>
        </p:grpSpPr>
        <p:sp>
          <p:nvSpPr>
            <p:cNvPr id="2114" name="Google Shape;2114;p21"/>
            <p:cNvSpPr/>
            <p:nvPr/>
          </p:nvSpPr>
          <p:spPr>
            <a:xfrm>
              <a:off x="1702638" y="1033989"/>
              <a:ext cx="123871" cy="123796"/>
            </a:xfrm>
            <a:custGeom>
              <a:avLst/>
              <a:gdLst/>
              <a:ahLst/>
              <a:cxnLst/>
              <a:rect l="l" t="t" r="r" b="b"/>
              <a:pathLst>
                <a:path w="1667" h="1666" extrusionOk="0">
                  <a:moveTo>
                    <a:pt x="1513" y="0"/>
                  </a:moveTo>
                  <a:lnTo>
                    <a:pt x="1" y="153"/>
                  </a:lnTo>
                  <a:lnTo>
                    <a:pt x="154" y="1666"/>
                  </a:lnTo>
                  <a:lnTo>
                    <a:pt x="1666" y="1513"/>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1"/>
            <p:cNvSpPr/>
            <p:nvPr/>
          </p:nvSpPr>
          <p:spPr>
            <a:xfrm>
              <a:off x="1799684" y="576552"/>
              <a:ext cx="123796" cy="123128"/>
            </a:xfrm>
            <a:custGeom>
              <a:avLst/>
              <a:gdLst/>
              <a:ahLst/>
              <a:cxnLst/>
              <a:rect l="l" t="t" r="r" b="b"/>
              <a:pathLst>
                <a:path w="1666" h="1657" extrusionOk="0">
                  <a:moveTo>
                    <a:pt x="1512" y="0"/>
                  </a:moveTo>
                  <a:lnTo>
                    <a:pt x="0" y="153"/>
                  </a:lnTo>
                  <a:lnTo>
                    <a:pt x="153" y="1656"/>
                  </a:lnTo>
                  <a:lnTo>
                    <a:pt x="1665" y="1503"/>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1"/>
            <p:cNvSpPr/>
            <p:nvPr/>
          </p:nvSpPr>
          <p:spPr>
            <a:xfrm>
              <a:off x="521520" y="707630"/>
              <a:ext cx="72376" cy="72301"/>
            </a:xfrm>
            <a:custGeom>
              <a:avLst/>
              <a:gdLst/>
              <a:ahLst/>
              <a:cxnLst/>
              <a:rect l="l" t="t" r="r" b="b"/>
              <a:pathLst>
                <a:path w="974" h="973" extrusionOk="0">
                  <a:moveTo>
                    <a:pt x="892" y="0"/>
                  </a:moveTo>
                  <a:lnTo>
                    <a:pt x="1" y="90"/>
                  </a:lnTo>
                  <a:lnTo>
                    <a:pt x="91" y="972"/>
                  </a:lnTo>
                  <a:lnTo>
                    <a:pt x="973" y="882"/>
                  </a:lnTo>
                  <a:lnTo>
                    <a:pt x="89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1"/>
            <p:cNvSpPr/>
            <p:nvPr/>
          </p:nvSpPr>
          <p:spPr>
            <a:xfrm>
              <a:off x="1234501" y="1288120"/>
              <a:ext cx="62270" cy="61601"/>
            </a:xfrm>
            <a:custGeom>
              <a:avLst/>
              <a:gdLst/>
              <a:ahLst/>
              <a:cxnLst/>
              <a:rect l="l" t="t" r="r" b="b"/>
              <a:pathLst>
                <a:path w="838" h="829" extrusionOk="0">
                  <a:moveTo>
                    <a:pt x="757" y="1"/>
                  </a:moveTo>
                  <a:lnTo>
                    <a:pt x="1" y="73"/>
                  </a:lnTo>
                  <a:lnTo>
                    <a:pt x="82" y="829"/>
                  </a:lnTo>
                  <a:lnTo>
                    <a:pt x="838" y="757"/>
                  </a:lnTo>
                  <a:lnTo>
                    <a:pt x="757"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1"/>
            <p:cNvSpPr/>
            <p:nvPr/>
          </p:nvSpPr>
          <p:spPr>
            <a:xfrm>
              <a:off x="1469907" y="787882"/>
              <a:ext cx="61601" cy="61601"/>
            </a:xfrm>
            <a:custGeom>
              <a:avLst/>
              <a:gdLst/>
              <a:ahLst/>
              <a:cxnLst/>
              <a:rect l="l" t="t" r="r" b="b"/>
              <a:pathLst>
                <a:path w="829" h="829" extrusionOk="0">
                  <a:moveTo>
                    <a:pt x="757" y="0"/>
                  </a:moveTo>
                  <a:lnTo>
                    <a:pt x="1" y="72"/>
                  </a:lnTo>
                  <a:lnTo>
                    <a:pt x="73" y="828"/>
                  </a:lnTo>
                  <a:lnTo>
                    <a:pt x="829" y="756"/>
                  </a:lnTo>
                  <a:lnTo>
                    <a:pt x="757"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1"/>
            <p:cNvSpPr/>
            <p:nvPr/>
          </p:nvSpPr>
          <p:spPr>
            <a:xfrm>
              <a:off x="650667" y="1510151"/>
              <a:ext cx="61601" cy="61601"/>
            </a:xfrm>
            <a:custGeom>
              <a:avLst/>
              <a:gdLst/>
              <a:ahLst/>
              <a:cxnLst/>
              <a:rect l="l" t="t" r="r" b="b"/>
              <a:pathLst>
                <a:path w="829" h="829" extrusionOk="0">
                  <a:moveTo>
                    <a:pt x="756" y="1"/>
                  </a:moveTo>
                  <a:lnTo>
                    <a:pt x="0" y="73"/>
                  </a:lnTo>
                  <a:lnTo>
                    <a:pt x="72" y="829"/>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1"/>
            <p:cNvSpPr/>
            <p:nvPr/>
          </p:nvSpPr>
          <p:spPr>
            <a:xfrm>
              <a:off x="-10818" y="1009913"/>
              <a:ext cx="87683" cy="87683"/>
            </a:xfrm>
            <a:custGeom>
              <a:avLst/>
              <a:gdLst/>
              <a:ahLst/>
              <a:cxnLst/>
              <a:rect l="l" t="t" r="r" b="b"/>
              <a:pathLst>
                <a:path w="1180" h="1180" extrusionOk="0">
                  <a:moveTo>
                    <a:pt x="1072" y="0"/>
                  </a:moveTo>
                  <a:lnTo>
                    <a:pt x="1" y="108"/>
                  </a:lnTo>
                  <a:lnTo>
                    <a:pt x="100" y="1180"/>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1"/>
            <p:cNvSpPr/>
            <p:nvPr/>
          </p:nvSpPr>
          <p:spPr>
            <a:xfrm>
              <a:off x="2114005" y="1960306"/>
              <a:ext cx="87683" cy="87683"/>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1"/>
            <p:cNvSpPr/>
            <p:nvPr/>
          </p:nvSpPr>
          <p:spPr>
            <a:xfrm>
              <a:off x="926199" y="1742957"/>
              <a:ext cx="87683" cy="87683"/>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1"/>
            <p:cNvSpPr/>
            <p:nvPr/>
          </p:nvSpPr>
          <p:spPr>
            <a:xfrm>
              <a:off x="1713338" y="281551"/>
              <a:ext cx="87757" cy="87683"/>
            </a:xfrm>
            <a:custGeom>
              <a:avLst/>
              <a:gdLst/>
              <a:ahLst/>
              <a:cxnLst/>
              <a:rect l="l" t="t" r="r" b="b"/>
              <a:pathLst>
                <a:path w="1181"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1"/>
            <p:cNvSpPr/>
            <p:nvPr/>
          </p:nvSpPr>
          <p:spPr>
            <a:xfrm>
              <a:off x="1117467" y="1532221"/>
              <a:ext cx="87683" cy="87683"/>
            </a:xfrm>
            <a:custGeom>
              <a:avLst/>
              <a:gdLst/>
              <a:ahLst/>
              <a:cxnLst/>
              <a:rect l="l" t="t" r="r" b="b"/>
              <a:pathLst>
                <a:path w="1180" h="1180" extrusionOk="0">
                  <a:moveTo>
                    <a:pt x="1072" y="1"/>
                  </a:moveTo>
                  <a:lnTo>
                    <a:pt x="0" y="109"/>
                  </a:lnTo>
                  <a:lnTo>
                    <a:pt x="108"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1"/>
            <p:cNvSpPr/>
            <p:nvPr/>
          </p:nvSpPr>
          <p:spPr>
            <a:xfrm>
              <a:off x="945593" y="119040"/>
              <a:ext cx="87683" cy="87683"/>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1"/>
            <p:cNvSpPr/>
            <p:nvPr/>
          </p:nvSpPr>
          <p:spPr>
            <a:xfrm>
              <a:off x="1144886" y="518369"/>
              <a:ext cx="87683" cy="87683"/>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1"/>
            <p:cNvSpPr/>
            <p:nvPr/>
          </p:nvSpPr>
          <p:spPr>
            <a:xfrm>
              <a:off x="135642" y="690242"/>
              <a:ext cx="87683" cy="87683"/>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1"/>
            <p:cNvSpPr/>
            <p:nvPr/>
          </p:nvSpPr>
          <p:spPr>
            <a:xfrm>
              <a:off x="371048" y="1197837"/>
              <a:ext cx="87683" cy="87683"/>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1"/>
            <p:cNvSpPr/>
            <p:nvPr/>
          </p:nvSpPr>
          <p:spPr>
            <a:xfrm>
              <a:off x="1364242" y="1497445"/>
              <a:ext cx="87683" cy="87683"/>
            </a:xfrm>
            <a:custGeom>
              <a:avLst/>
              <a:gdLst/>
              <a:ahLst/>
              <a:cxnLst/>
              <a:rect l="l" t="t" r="r" b="b"/>
              <a:pathLst>
                <a:path w="1180" h="1180" extrusionOk="0">
                  <a:moveTo>
                    <a:pt x="1081" y="1"/>
                  </a:moveTo>
                  <a:lnTo>
                    <a:pt x="1" y="109"/>
                  </a:lnTo>
                  <a:lnTo>
                    <a:pt x="109" y="1180"/>
                  </a:lnTo>
                  <a:lnTo>
                    <a:pt x="1180" y="1072"/>
                  </a:lnTo>
                  <a:lnTo>
                    <a:pt x="108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1"/>
            <p:cNvSpPr/>
            <p:nvPr/>
          </p:nvSpPr>
          <p:spPr>
            <a:xfrm>
              <a:off x="702162" y="822658"/>
              <a:ext cx="87683" cy="87683"/>
            </a:xfrm>
            <a:custGeom>
              <a:avLst/>
              <a:gdLst/>
              <a:ahLst/>
              <a:cxnLst/>
              <a:rect l="l" t="t" r="r" b="b"/>
              <a:pathLst>
                <a:path w="1180" h="1180" extrusionOk="0">
                  <a:moveTo>
                    <a:pt x="1071" y="0"/>
                  </a:moveTo>
                  <a:lnTo>
                    <a:pt x="0" y="108"/>
                  </a:lnTo>
                  <a:lnTo>
                    <a:pt x="108"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1"/>
            <p:cNvSpPr/>
            <p:nvPr/>
          </p:nvSpPr>
          <p:spPr>
            <a:xfrm>
              <a:off x="1294690" y="938355"/>
              <a:ext cx="87683" cy="87683"/>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1"/>
            <p:cNvSpPr/>
            <p:nvPr/>
          </p:nvSpPr>
          <p:spPr>
            <a:xfrm>
              <a:off x="2254446" y="1542921"/>
              <a:ext cx="123796" cy="123796"/>
            </a:xfrm>
            <a:custGeom>
              <a:avLst/>
              <a:gdLst/>
              <a:ahLst/>
              <a:cxnLst/>
              <a:rect l="l" t="t" r="r" b="b"/>
              <a:pathLst>
                <a:path w="1666" h="1666" extrusionOk="0">
                  <a:moveTo>
                    <a:pt x="1513" y="1"/>
                  </a:moveTo>
                  <a:lnTo>
                    <a:pt x="0" y="154"/>
                  </a:lnTo>
                  <a:lnTo>
                    <a:pt x="153"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1"/>
            <p:cNvSpPr/>
            <p:nvPr/>
          </p:nvSpPr>
          <p:spPr>
            <a:xfrm>
              <a:off x="1632418" y="1622504"/>
              <a:ext cx="123871" cy="123128"/>
            </a:xfrm>
            <a:custGeom>
              <a:avLst/>
              <a:gdLst/>
              <a:ahLst/>
              <a:cxnLst/>
              <a:rect l="l" t="t" r="r" b="b"/>
              <a:pathLst>
                <a:path w="1667" h="1657" extrusionOk="0">
                  <a:moveTo>
                    <a:pt x="1513" y="1"/>
                  </a:moveTo>
                  <a:lnTo>
                    <a:pt x="1" y="154"/>
                  </a:lnTo>
                  <a:lnTo>
                    <a:pt x="154"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1"/>
            <p:cNvSpPr/>
            <p:nvPr/>
          </p:nvSpPr>
          <p:spPr>
            <a:xfrm>
              <a:off x="457319" y="1852634"/>
              <a:ext cx="79658" cy="79658"/>
            </a:xfrm>
            <a:custGeom>
              <a:avLst/>
              <a:gdLst/>
              <a:ahLst/>
              <a:cxnLst/>
              <a:rect l="l" t="t" r="r" b="b"/>
              <a:pathLst>
                <a:path w="1072" h="1072" extrusionOk="0">
                  <a:moveTo>
                    <a:pt x="973" y="0"/>
                  </a:moveTo>
                  <a:lnTo>
                    <a:pt x="1" y="99"/>
                  </a:lnTo>
                  <a:lnTo>
                    <a:pt x="100" y="1071"/>
                  </a:lnTo>
                  <a:lnTo>
                    <a:pt x="1072" y="972"/>
                  </a:lnTo>
                  <a:lnTo>
                    <a:pt x="97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1"/>
            <p:cNvSpPr/>
            <p:nvPr/>
          </p:nvSpPr>
          <p:spPr>
            <a:xfrm>
              <a:off x="-117152" y="1995751"/>
              <a:ext cx="78989" cy="79658"/>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1"/>
            <p:cNvSpPr/>
            <p:nvPr/>
          </p:nvSpPr>
          <p:spPr>
            <a:xfrm>
              <a:off x="2350748" y="1057396"/>
              <a:ext cx="123128" cy="123128"/>
            </a:xfrm>
            <a:custGeom>
              <a:avLst/>
              <a:gdLst/>
              <a:ahLst/>
              <a:cxnLst/>
              <a:rect l="l" t="t" r="r" b="b"/>
              <a:pathLst>
                <a:path w="1657" h="1657" extrusionOk="0">
                  <a:moveTo>
                    <a:pt x="1513" y="0"/>
                  </a:moveTo>
                  <a:lnTo>
                    <a:pt x="1" y="153"/>
                  </a:lnTo>
                  <a:lnTo>
                    <a:pt x="145" y="1657"/>
                  </a:lnTo>
                  <a:lnTo>
                    <a:pt x="1657" y="1513"/>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7" name="Google Shape;2137;p21"/>
          <p:cNvGrpSpPr/>
          <p:nvPr/>
        </p:nvGrpSpPr>
        <p:grpSpPr>
          <a:xfrm rot="10636952">
            <a:off x="3450868" y="-582688"/>
            <a:ext cx="5764009" cy="2535558"/>
            <a:chOff x="-2972337" y="2842113"/>
            <a:chExt cx="1626650" cy="715575"/>
          </a:xfrm>
        </p:grpSpPr>
        <p:sp>
          <p:nvSpPr>
            <p:cNvPr id="2138" name="Google Shape;2138;p21"/>
            <p:cNvSpPr/>
            <p:nvPr/>
          </p:nvSpPr>
          <p:spPr>
            <a:xfrm>
              <a:off x="-1513587" y="3095263"/>
              <a:ext cx="41675" cy="41650"/>
            </a:xfrm>
            <a:custGeom>
              <a:avLst/>
              <a:gdLst/>
              <a:ahLst/>
              <a:cxnLst/>
              <a:rect l="l" t="t" r="r" b="b"/>
              <a:pathLst>
                <a:path w="1667" h="1666" extrusionOk="0">
                  <a:moveTo>
                    <a:pt x="1513" y="0"/>
                  </a:moveTo>
                  <a:lnTo>
                    <a:pt x="1" y="153"/>
                  </a:lnTo>
                  <a:lnTo>
                    <a:pt x="154" y="1666"/>
                  </a:lnTo>
                  <a:lnTo>
                    <a:pt x="1666" y="1513"/>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1"/>
            <p:cNvSpPr/>
            <p:nvPr/>
          </p:nvSpPr>
          <p:spPr>
            <a:xfrm>
              <a:off x="-1480937" y="2941363"/>
              <a:ext cx="41650" cy="41425"/>
            </a:xfrm>
            <a:custGeom>
              <a:avLst/>
              <a:gdLst/>
              <a:ahLst/>
              <a:cxnLst/>
              <a:rect l="l" t="t" r="r" b="b"/>
              <a:pathLst>
                <a:path w="1666" h="1657" extrusionOk="0">
                  <a:moveTo>
                    <a:pt x="1512" y="0"/>
                  </a:moveTo>
                  <a:lnTo>
                    <a:pt x="0" y="153"/>
                  </a:lnTo>
                  <a:lnTo>
                    <a:pt x="153" y="1656"/>
                  </a:lnTo>
                  <a:lnTo>
                    <a:pt x="1665" y="1503"/>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1"/>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1"/>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1"/>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1"/>
            <p:cNvSpPr/>
            <p:nvPr/>
          </p:nvSpPr>
          <p:spPr>
            <a:xfrm>
              <a:off x="-1671087" y="3180763"/>
              <a:ext cx="20950" cy="20725"/>
            </a:xfrm>
            <a:custGeom>
              <a:avLst/>
              <a:gdLst/>
              <a:ahLst/>
              <a:cxnLst/>
              <a:rect l="l" t="t" r="r" b="b"/>
              <a:pathLst>
                <a:path w="838" h="829" extrusionOk="0">
                  <a:moveTo>
                    <a:pt x="757" y="1"/>
                  </a:moveTo>
                  <a:lnTo>
                    <a:pt x="1" y="73"/>
                  </a:lnTo>
                  <a:lnTo>
                    <a:pt x="82" y="829"/>
                  </a:lnTo>
                  <a:lnTo>
                    <a:pt x="838" y="757"/>
                  </a:lnTo>
                  <a:lnTo>
                    <a:pt x="757"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1"/>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1"/>
            <p:cNvSpPr/>
            <p:nvPr/>
          </p:nvSpPr>
          <p:spPr>
            <a:xfrm>
              <a:off x="-1867512" y="3255463"/>
              <a:ext cx="20725" cy="20725"/>
            </a:xfrm>
            <a:custGeom>
              <a:avLst/>
              <a:gdLst/>
              <a:ahLst/>
              <a:cxnLst/>
              <a:rect l="l" t="t" r="r" b="b"/>
              <a:pathLst>
                <a:path w="829" h="829" extrusionOk="0">
                  <a:moveTo>
                    <a:pt x="756" y="1"/>
                  </a:moveTo>
                  <a:lnTo>
                    <a:pt x="0" y="73"/>
                  </a:lnTo>
                  <a:lnTo>
                    <a:pt x="72" y="829"/>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1"/>
            <p:cNvSpPr/>
            <p:nvPr/>
          </p:nvSpPr>
          <p:spPr>
            <a:xfrm>
              <a:off x="-1375187" y="3406913"/>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1"/>
            <p:cNvSpPr/>
            <p:nvPr/>
          </p:nvSpPr>
          <p:spPr>
            <a:xfrm>
              <a:off x="-1774812" y="3333788"/>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1"/>
            <p:cNvSpPr/>
            <p:nvPr/>
          </p:nvSpPr>
          <p:spPr>
            <a:xfrm>
              <a:off x="-1509987" y="2842113"/>
              <a:ext cx="29525" cy="29500"/>
            </a:xfrm>
            <a:custGeom>
              <a:avLst/>
              <a:gdLst/>
              <a:ahLst/>
              <a:cxnLst/>
              <a:rect l="l" t="t" r="r" b="b"/>
              <a:pathLst>
                <a:path w="1181"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1"/>
            <p:cNvSpPr/>
            <p:nvPr/>
          </p:nvSpPr>
          <p:spPr>
            <a:xfrm>
              <a:off x="-1710462" y="3262888"/>
              <a:ext cx="29500" cy="29500"/>
            </a:xfrm>
            <a:custGeom>
              <a:avLst/>
              <a:gdLst/>
              <a:ahLst/>
              <a:cxnLst/>
              <a:rect l="l" t="t" r="r" b="b"/>
              <a:pathLst>
                <a:path w="1180" h="1180" extrusionOk="0">
                  <a:moveTo>
                    <a:pt x="1072" y="1"/>
                  </a:moveTo>
                  <a:lnTo>
                    <a:pt x="0" y="109"/>
                  </a:lnTo>
                  <a:lnTo>
                    <a:pt x="108"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1"/>
            <p:cNvSpPr/>
            <p:nvPr/>
          </p:nvSpPr>
          <p:spPr>
            <a:xfrm>
              <a:off x="-1961587" y="315038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1"/>
            <p:cNvSpPr/>
            <p:nvPr/>
          </p:nvSpPr>
          <p:spPr>
            <a:xfrm>
              <a:off x="-1627437" y="3251188"/>
              <a:ext cx="29500" cy="29500"/>
            </a:xfrm>
            <a:custGeom>
              <a:avLst/>
              <a:gdLst/>
              <a:ahLst/>
              <a:cxnLst/>
              <a:rect l="l" t="t" r="r" b="b"/>
              <a:pathLst>
                <a:path w="1180" h="1180" extrusionOk="0">
                  <a:moveTo>
                    <a:pt x="1081" y="1"/>
                  </a:moveTo>
                  <a:lnTo>
                    <a:pt x="1" y="109"/>
                  </a:lnTo>
                  <a:lnTo>
                    <a:pt x="109" y="1180"/>
                  </a:lnTo>
                  <a:lnTo>
                    <a:pt x="1180" y="1072"/>
                  </a:lnTo>
                  <a:lnTo>
                    <a:pt x="108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1"/>
            <p:cNvSpPr/>
            <p:nvPr/>
          </p:nvSpPr>
          <p:spPr>
            <a:xfrm>
              <a:off x="-1537212" y="3293263"/>
              <a:ext cx="41675" cy="41425"/>
            </a:xfrm>
            <a:custGeom>
              <a:avLst/>
              <a:gdLst/>
              <a:ahLst/>
              <a:cxnLst/>
              <a:rect l="l" t="t" r="r" b="b"/>
              <a:pathLst>
                <a:path w="1667" h="1657" extrusionOk="0">
                  <a:moveTo>
                    <a:pt x="1513" y="1"/>
                  </a:moveTo>
                  <a:lnTo>
                    <a:pt x="1" y="154"/>
                  </a:lnTo>
                  <a:lnTo>
                    <a:pt x="154"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1"/>
            <p:cNvSpPr/>
            <p:nvPr/>
          </p:nvSpPr>
          <p:spPr>
            <a:xfrm>
              <a:off x="-1932562" y="3370688"/>
              <a:ext cx="26800" cy="26800"/>
            </a:xfrm>
            <a:custGeom>
              <a:avLst/>
              <a:gdLst/>
              <a:ahLst/>
              <a:cxnLst/>
              <a:rect l="l" t="t" r="r" b="b"/>
              <a:pathLst>
                <a:path w="1072" h="1072" extrusionOk="0">
                  <a:moveTo>
                    <a:pt x="973" y="0"/>
                  </a:moveTo>
                  <a:lnTo>
                    <a:pt x="1" y="99"/>
                  </a:lnTo>
                  <a:lnTo>
                    <a:pt x="100" y="1071"/>
                  </a:lnTo>
                  <a:lnTo>
                    <a:pt x="1072" y="972"/>
                  </a:lnTo>
                  <a:lnTo>
                    <a:pt x="97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1"/>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1"/>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1"/>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1"/>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1"/>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1"/>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1"/>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1"/>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1"/>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1"/>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1"/>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1"/>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1"/>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1"/>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1"/>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9" name="Google Shape;2169;p21"/>
          <p:cNvGrpSpPr/>
          <p:nvPr/>
        </p:nvGrpSpPr>
        <p:grpSpPr>
          <a:xfrm rot="10636916">
            <a:off x="8331613" y="1936359"/>
            <a:ext cx="3722702" cy="2766926"/>
            <a:chOff x="-2972337" y="2908738"/>
            <a:chExt cx="873075" cy="648950"/>
          </a:xfrm>
        </p:grpSpPr>
        <p:sp>
          <p:nvSpPr>
            <p:cNvPr id="2170" name="Google Shape;2170;p21"/>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1"/>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1"/>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1"/>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1"/>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1"/>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1"/>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1"/>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1"/>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1"/>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1"/>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1"/>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1"/>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1"/>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1"/>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1"/>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1"/>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1"/>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1"/>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9" name="Google Shape;2189;p21"/>
          <p:cNvGrpSpPr/>
          <p:nvPr/>
        </p:nvGrpSpPr>
        <p:grpSpPr>
          <a:xfrm rot="-608471">
            <a:off x="2679320" y="622059"/>
            <a:ext cx="828526" cy="437572"/>
            <a:chOff x="-4158137" y="2836815"/>
            <a:chExt cx="1191848" cy="629455"/>
          </a:xfrm>
        </p:grpSpPr>
        <p:sp>
          <p:nvSpPr>
            <p:cNvPr id="2190" name="Google Shape;2190;p21"/>
            <p:cNvSpPr/>
            <p:nvPr/>
          </p:nvSpPr>
          <p:spPr>
            <a:xfrm>
              <a:off x="-4158137" y="2965183"/>
              <a:ext cx="492259" cy="501087"/>
            </a:xfrm>
            <a:custGeom>
              <a:avLst/>
              <a:gdLst/>
              <a:ahLst/>
              <a:cxnLst/>
              <a:rect l="l" t="t" r="r" b="b"/>
              <a:pathLst>
                <a:path w="4015" h="4087" extrusionOk="0">
                  <a:moveTo>
                    <a:pt x="3654" y="0"/>
                  </a:moveTo>
                  <a:lnTo>
                    <a:pt x="2619" y="216"/>
                  </a:lnTo>
                  <a:lnTo>
                    <a:pt x="2961" y="1854"/>
                  </a:lnTo>
                  <a:lnTo>
                    <a:pt x="2871" y="1872"/>
                  </a:lnTo>
                  <a:lnTo>
                    <a:pt x="2268" y="288"/>
                  </a:lnTo>
                  <a:lnTo>
                    <a:pt x="1386" y="477"/>
                  </a:lnTo>
                  <a:lnTo>
                    <a:pt x="1467" y="2160"/>
                  </a:lnTo>
                  <a:lnTo>
                    <a:pt x="1377" y="2178"/>
                  </a:lnTo>
                  <a:lnTo>
                    <a:pt x="1044" y="549"/>
                  </a:lnTo>
                  <a:lnTo>
                    <a:pt x="0" y="765"/>
                  </a:lnTo>
                  <a:lnTo>
                    <a:pt x="90" y="1188"/>
                  </a:lnTo>
                  <a:lnTo>
                    <a:pt x="1062" y="4086"/>
                  </a:lnTo>
                  <a:lnTo>
                    <a:pt x="2241" y="3834"/>
                  </a:lnTo>
                  <a:lnTo>
                    <a:pt x="2223" y="2448"/>
                  </a:lnTo>
                  <a:lnTo>
                    <a:pt x="2295" y="2430"/>
                  </a:lnTo>
                  <a:lnTo>
                    <a:pt x="2826" y="3717"/>
                  </a:lnTo>
                  <a:lnTo>
                    <a:pt x="4014" y="3465"/>
                  </a:lnTo>
                  <a:lnTo>
                    <a:pt x="3744" y="423"/>
                  </a:lnTo>
                  <a:lnTo>
                    <a:pt x="3654"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1"/>
            <p:cNvSpPr/>
            <p:nvPr/>
          </p:nvSpPr>
          <p:spPr>
            <a:xfrm>
              <a:off x="-3674826" y="2900080"/>
              <a:ext cx="365363" cy="473501"/>
            </a:xfrm>
            <a:custGeom>
              <a:avLst/>
              <a:gdLst/>
              <a:ahLst/>
              <a:cxnLst/>
              <a:rect l="l" t="t" r="r" b="b"/>
              <a:pathLst>
                <a:path w="2980" h="3862" extrusionOk="0">
                  <a:moveTo>
                    <a:pt x="2269" y="0"/>
                  </a:moveTo>
                  <a:lnTo>
                    <a:pt x="0" y="468"/>
                  </a:lnTo>
                  <a:lnTo>
                    <a:pt x="711" y="3861"/>
                  </a:lnTo>
                  <a:lnTo>
                    <a:pt x="2980" y="3393"/>
                  </a:lnTo>
                  <a:lnTo>
                    <a:pt x="2800" y="2538"/>
                  </a:lnTo>
                  <a:lnTo>
                    <a:pt x="1594" y="2790"/>
                  </a:lnTo>
                  <a:lnTo>
                    <a:pt x="1494" y="2331"/>
                  </a:lnTo>
                  <a:lnTo>
                    <a:pt x="2539" y="2115"/>
                  </a:lnTo>
                  <a:lnTo>
                    <a:pt x="2359" y="1260"/>
                  </a:lnTo>
                  <a:lnTo>
                    <a:pt x="1314" y="1485"/>
                  </a:lnTo>
                  <a:lnTo>
                    <a:pt x="1233" y="1107"/>
                  </a:lnTo>
                  <a:lnTo>
                    <a:pt x="2278" y="882"/>
                  </a:lnTo>
                  <a:lnTo>
                    <a:pt x="2359" y="423"/>
                  </a:lnTo>
                  <a:lnTo>
                    <a:pt x="2269"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1"/>
            <p:cNvSpPr/>
            <p:nvPr/>
          </p:nvSpPr>
          <p:spPr>
            <a:xfrm>
              <a:off x="-3360342" y="2836815"/>
              <a:ext cx="394052" cy="471661"/>
            </a:xfrm>
            <a:custGeom>
              <a:avLst/>
              <a:gdLst/>
              <a:ahLst/>
              <a:cxnLst/>
              <a:rect l="l" t="t" r="r" b="b"/>
              <a:pathLst>
                <a:path w="3214" h="3847" extrusionOk="0">
                  <a:moveTo>
                    <a:pt x="1657" y="993"/>
                  </a:moveTo>
                  <a:lnTo>
                    <a:pt x="1738" y="1371"/>
                  </a:lnTo>
                  <a:lnTo>
                    <a:pt x="1315" y="1461"/>
                  </a:lnTo>
                  <a:lnTo>
                    <a:pt x="1234" y="1083"/>
                  </a:lnTo>
                  <a:lnTo>
                    <a:pt x="1657" y="993"/>
                  </a:lnTo>
                  <a:close/>
                  <a:moveTo>
                    <a:pt x="1918" y="2226"/>
                  </a:moveTo>
                  <a:lnTo>
                    <a:pt x="2008" y="2685"/>
                  </a:lnTo>
                  <a:lnTo>
                    <a:pt x="1594" y="2775"/>
                  </a:lnTo>
                  <a:lnTo>
                    <a:pt x="1495" y="2307"/>
                  </a:lnTo>
                  <a:lnTo>
                    <a:pt x="1918" y="2226"/>
                  </a:lnTo>
                  <a:close/>
                  <a:moveTo>
                    <a:pt x="2224" y="0"/>
                  </a:moveTo>
                  <a:cubicBezTo>
                    <a:pt x="2189" y="0"/>
                    <a:pt x="2153" y="4"/>
                    <a:pt x="2116" y="12"/>
                  </a:cubicBezTo>
                  <a:lnTo>
                    <a:pt x="1" y="453"/>
                  </a:lnTo>
                  <a:lnTo>
                    <a:pt x="703" y="3846"/>
                  </a:lnTo>
                  <a:lnTo>
                    <a:pt x="2827" y="3405"/>
                  </a:lnTo>
                  <a:cubicBezTo>
                    <a:pt x="3079" y="3351"/>
                    <a:pt x="3214" y="3135"/>
                    <a:pt x="3160" y="2892"/>
                  </a:cubicBezTo>
                  <a:lnTo>
                    <a:pt x="2980" y="2037"/>
                  </a:lnTo>
                  <a:cubicBezTo>
                    <a:pt x="2933" y="1821"/>
                    <a:pt x="2754" y="1704"/>
                    <a:pt x="2556" y="1704"/>
                  </a:cubicBezTo>
                  <a:cubicBezTo>
                    <a:pt x="2523" y="1704"/>
                    <a:pt x="2491" y="1707"/>
                    <a:pt x="2458" y="1713"/>
                  </a:cubicBezTo>
                  <a:lnTo>
                    <a:pt x="2440" y="1623"/>
                  </a:lnTo>
                  <a:cubicBezTo>
                    <a:pt x="2674" y="1569"/>
                    <a:pt x="2845" y="1371"/>
                    <a:pt x="2791" y="1119"/>
                  </a:cubicBezTo>
                  <a:lnTo>
                    <a:pt x="2629" y="345"/>
                  </a:lnTo>
                  <a:cubicBezTo>
                    <a:pt x="2583" y="130"/>
                    <a:pt x="2425" y="0"/>
                    <a:pt x="2224" y="0"/>
                  </a:cubicBez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3" name="Google Shape;2193;p21"/>
          <p:cNvGrpSpPr/>
          <p:nvPr/>
        </p:nvGrpSpPr>
        <p:grpSpPr>
          <a:xfrm rot="3126616" flipH="1">
            <a:off x="7637397" y="1460021"/>
            <a:ext cx="437006" cy="377149"/>
            <a:chOff x="2100925" y="-2214037"/>
            <a:chExt cx="2136822" cy="1844136"/>
          </a:xfrm>
        </p:grpSpPr>
        <p:sp>
          <p:nvSpPr>
            <p:cNvPr id="2194" name="Google Shape;2194;p21"/>
            <p:cNvSpPr/>
            <p:nvPr/>
          </p:nvSpPr>
          <p:spPr>
            <a:xfrm>
              <a:off x="3072997" y="-865603"/>
              <a:ext cx="564374" cy="495703"/>
            </a:xfrm>
            <a:custGeom>
              <a:avLst/>
              <a:gdLst/>
              <a:ahLst/>
              <a:cxnLst/>
              <a:rect l="l" t="t" r="r" b="b"/>
              <a:pathLst>
                <a:path w="1693" h="1487" extrusionOk="0">
                  <a:moveTo>
                    <a:pt x="858" y="0"/>
                  </a:moveTo>
                  <a:cubicBezTo>
                    <a:pt x="615" y="0"/>
                    <a:pt x="375" y="119"/>
                    <a:pt x="226" y="337"/>
                  </a:cubicBezTo>
                  <a:cubicBezTo>
                    <a:pt x="1" y="679"/>
                    <a:pt x="100" y="1138"/>
                    <a:pt x="442" y="1363"/>
                  </a:cubicBezTo>
                  <a:cubicBezTo>
                    <a:pt x="569" y="1447"/>
                    <a:pt x="712" y="1487"/>
                    <a:pt x="853" y="1487"/>
                  </a:cubicBezTo>
                  <a:cubicBezTo>
                    <a:pt x="1092" y="1487"/>
                    <a:pt x="1326" y="1371"/>
                    <a:pt x="1468" y="1156"/>
                  </a:cubicBezTo>
                  <a:cubicBezTo>
                    <a:pt x="1693" y="814"/>
                    <a:pt x="1603" y="346"/>
                    <a:pt x="1261" y="121"/>
                  </a:cubicBezTo>
                  <a:cubicBezTo>
                    <a:pt x="1137" y="39"/>
                    <a:pt x="997" y="0"/>
                    <a:pt x="858" y="0"/>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1"/>
            <p:cNvSpPr/>
            <p:nvPr/>
          </p:nvSpPr>
          <p:spPr>
            <a:xfrm>
              <a:off x="2730972" y="-1280968"/>
              <a:ext cx="1113747" cy="513037"/>
            </a:xfrm>
            <a:custGeom>
              <a:avLst/>
              <a:gdLst/>
              <a:ahLst/>
              <a:cxnLst/>
              <a:rect l="l" t="t" r="r" b="b"/>
              <a:pathLst>
                <a:path w="3341" h="1539" extrusionOk="0">
                  <a:moveTo>
                    <a:pt x="1845" y="1"/>
                  </a:moveTo>
                  <a:cubicBezTo>
                    <a:pt x="1741" y="1"/>
                    <a:pt x="1636" y="9"/>
                    <a:pt x="1531" y="26"/>
                  </a:cubicBezTo>
                  <a:cubicBezTo>
                    <a:pt x="856" y="134"/>
                    <a:pt x="316" y="566"/>
                    <a:pt x="1" y="1169"/>
                  </a:cubicBezTo>
                  <a:lnTo>
                    <a:pt x="361" y="1538"/>
                  </a:lnTo>
                  <a:cubicBezTo>
                    <a:pt x="604" y="1016"/>
                    <a:pt x="1054" y="638"/>
                    <a:pt x="1612" y="548"/>
                  </a:cubicBezTo>
                  <a:cubicBezTo>
                    <a:pt x="1694" y="535"/>
                    <a:pt x="1776" y="528"/>
                    <a:pt x="1857" y="528"/>
                  </a:cubicBezTo>
                  <a:cubicBezTo>
                    <a:pt x="2328" y="528"/>
                    <a:pt x="2776" y="744"/>
                    <a:pt x="3106" y="1097"/>
                  </a:cubicBezTo>
                  <a:lnTo>
                    <a:pt x="3340" y="629"/>
                  </a:lnTo>
                  <a:cubicBezTo>
                    <a:pt x="2923" y="235"/>
                    <a:pt x="2398" y="1"/>
                    <a:pt x="1845"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1"/>
            <p:cNvSpPr/>
            <p:nvPr/>
          </p:nvSpPr>
          <p:spPr>
            <a:xfrm>
              <a:off x="2436950" y="-1714666"/>
              <a:ext cx="1590782" cy="661715"/>
            </a:xfrm>
            <a:custGeom>
              <a:avLst/>
              <a:gdLst/>
              <a:ahLst/>
              <a:cxnLst/>
              <a:rect l="l" t="t" r="r" b="b"/>
              <a:pathLst>
                <a:path w="4772" h="1985" extrusionOk="0">
                  <a:moveTo>
                    <a:pt x="2682" y="1"/>
                  </a:moveTo>
                  <a:cubicBezTo>
                    <a:pt x="2524" y="1"/>
                    <a:pt x="2365" y="14"/>
                    <a:pt x="2206" y="40"/>
                  </a:cubicBezTo>
                  <a:cubicBezTo>
                    <a:pt x="1270" y="193"/>
                    <a:pt x="496" y="769"/>
                    <a:pt x="1" y="1570"/>
                  </a:cubicBezTo>
                  <a:lnTo>
                    <a:pt x="415" y="1984"/>
                  </a:lnTo>
                  <a:cubicBezTo>
                    <a:pt x="820" y="1282"/>
                    <a:pt x="1486" y="769"/>
                    <a:pt x="2296" y="634"/>
                  </a:cubicBezTo>
                  <a:cubicBezTo>
                    <a:pt x="2426" y="614"/>
                    <a:pt x="2555" y="604"/>
                    <a:pt x="2683" y="604"/>
                  </a:cubicBezTo>
                  <a:cubicBezTo>
                    <a:pt x="3355" y="604"/>
                    <a:pt x="3996" y="873"/>
                    <a:pt x="4510" y="1327"/>
                  </a:cubicBezTo>
                  <a:lnTo>
                    <a:pt x="4771" y="796"/>
                  </a:lnTo>
                  <a:cubicBezTo>
                    <a:pt x="4175" y="297"/>
                    <a:pt x="3443" y="1"/>
                    <a:pt x="2682"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1"/>
            <p:cNvSpPr/>
            <p:nvPr/>
          </p:nvSpPr>
          <p:spPr>
            <a:xfrm>
              <a:off x="2100925" y="-2214037"/>
              <a:ext cx="2136822" cy="830727"/>
            </a:xfrm>
            <a:custGeom>
              <a:avLst/>
              <a:gdLst/>
              <a:ahLst/>
              <a:cxnLst/>
              <a:rect l="l" t="t" r="r" b="b"/>
              <a:pathLst>
                <a:path w="6410" h="2492" extrusionOk="0">
                  <a:moveTo>
                    <a:pt x="3628" y="1"/>
                  </a:moveTo>
                  <a:cubicBezTo>
                    <a:pt x="3410" y="1"/>
                    <a:pt x="3191" y="18"/>
                    <a:pt x="2971" y="53"/>
                  </a:cubicBezTo>
                  <a:cubicBezTo>
                    <a:pt x="1729" y="260"/>
                    <a:pt x="685" y="998"/>
                    <a:pt x="1" y="2033"/>
                  </a:cubicBezTo>
                  <a:lnTo>
                    <a:pt x="451" y="2492"/>
                  </a:lnTo>
                  <a:cubicBezTo>
                    <a:pt x="1054" y="1565"/>
                    <a:pt x="1972" y="899"/>
                    <a:pt x="3079" y="719"/>
                  </a:cubicBezTo>
                  <a:cubicBezTo>
                    <a:pt x="3275" y="687"/>
                    <a:pt x="3471" y="671"/>
                    <a:pt x="3664" y="671"/>
                  </a:cubicBezTo>
                  <a:cubicBezTo>
                    <a:pt x="4562" y="671"/>
                    <a:pt x="5419" y="1005"/>
                    <a:pt x="6130" y="1583"/>
                  </a:cubicBezTo>
                  <a:lnTo>
                    <a:pt x="6409" y="998"/>
                  </a:lnTo>
                  <a:cubicBezTo>
                    <a:pt x="5609" y="368"/>
                    <a:pt x="4638" y="1"/>
                    <a:pt x="3628"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3540"/>
        <p:cNvGrpSpPr/>
        <p:nvPr/>
      </p:nvGrpSpPr>
      <p:grpSpPr>
        <a:xfrm>
          <a:off x="0" y="0"/>
          <a:ext cx="0" cy="0"/>
          <a:chOff x="0" y="0"/>
          <a:chExt cx="0" cy="0"/>
        </a:xfrm>
      </p:grpSpPr>
      <p:sp>
        <p:nvSpPr>
          <p:cNvPr id="3541" name="Google Shape;3541;p33"/>
          <p:cNvSpPr txBox="1"/>
          <p:nvPr/>
        </p:nvSpPr>
        <p:spPr>
          <a:xfrm>
            <a:off x="2386100" y="3872100"/>
            <a:ext cx="4365900" cy="365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300"/>
              </a:spcBef>
              <a:spcAft>
                <a:spcPts val="0"/>
              </a:spcAft>
              <a:buNone/>
            </a:pPr>
            <a:r>
              <a:rPr lang="en">
                <a:solidFill>
                  <a:schemeClr val="accent6"/>
                </a:solidFill>
                <a:latin typeface="Barlow Condensed Light"/>
                <a:ea typeface="Barlow Condensed Light"/>
                <a:cs typeface="Barlow Condensed Light"/>
                <a:sym typeface="Barlow Condensed Light"/>
              </a:rPr>
              <a:t>CREDITS: This presentation template was created by </a:t>
            </a:r>
            <a:r>
              <a:rPr lang="en">
                <a:solidFill>
                  <a:schemeClr val="accent6"/>
                </a:solidFill>
                <a:uFill>
                  <a:noFill/>
                </a:uFill>
                <a:latin typeface="Barlow Condensed Medium"/>
                <a:ea typeface="Barlow Condensed Medium"/>
                <a:cs typeface="Barlow Condensed Medium"/>
                <a:sym typeface="Barlow Condensed Medium"/>
                <a:hlinkClick r:id="rId2">
                  <a:extLst>
                    <a:ext uri="{A12FA001-AC4F-418D-AE19-62706E023703}">
                      <ahyp:hlinkClr xmlns:ahyp="http://schemas.microsoft.com/office/drawing/2018/hyperlinkcolor" val="tx"/>
                    </a:ext>
                  </a:extLst>
                </a:hlinkClick>
              </a:rPr>
              <a:t>Slidesgo</a:t>
            </a:r>
            <a:r>
              <a:rPr lang="en">
                <a:solidFill>
                  <a:schemeClr val="accent6"/>
                </a:solidFill>
                <a:latin typeface="Barlow Condensed Light"/>
                <a:ea typeface="Barlow Condensed Light"/>
                <a:cs typeface="Barlow Condensed Light"/>
                <a:sym typeface="Barlow Condensed Light"/>
              </a:rPr>
              <a:t>, including icons by </a:t>
            </a:r>
            <a:r>
              <a:rPr lang="en">
                <a:solidFill>
                  <a:schemeClr val="accent6"/>
                </a:solidFill>
                <a:uFill>
                  <a:noFill/>
                </a:uFill>
                <a:latin typeface="Barlow Condensed Medium"/>
                <a:ea typeface="Barlow Condensed Medium"/>
                <a:cs typeface="Barlow Condensed Medium"/>
                <a:sym typeface="Barlow Condensed Medium"/>
                <a:hlinkClick r:id="rId3">
                  <a:extLst>
                    <a:ext uri="{A12FA001-AC4F-418D-AE19-62706E023703}">
                      <ahyp:hlinkClr xmlns:ahyp="http://schemas.microsoft.com/office/drawing/2018/hyperlinkcolor" val="tx"/>
                    </a:ext>
                  </a:extLst>
                </a:hlinkClick>
              </a:rPr>
              <a:t>Flaticon</a:t>
            </a:r>
            <a:r>
              <a:rPr lang="en">
                <a:solidFill>
                  <a:schemeClr val="accent6"/>
                </a:solidFill>
                <a:latin typeface="Barlow Condensed Light"/>
                <a:ea typeface="Barlow Condensed Light"/>
                <a:cs typeface="Barlow Condensed Light"/>
                <a:sym typeface="Barlow Condensed Light"/>
              </a:rPr>
              <a:t>, and infographics &amp; images by </a:t>
            </a:r>
            <a:r>
              <a:rPr lang="en">
                <a:solidFill>
                  <a:schemeClr val="accent6"/>
                </a:solidFill>
                <a:uFill>
                  <a:noFill/>
                </a:uFill>
                <a:latin typeface="Barlow Condensed Medium"/>
                <a:ea typeface="Barlow Condensed Medium"/>
                <a:cs typeface="Barlow Condensed Medium"/>
                <a:sym typeface="Barlow Condensed Medium"/>
                <a:hlinkClick r:id="rId4">
                  <a:extLst>
                    <a:ext uri="{A12FA001-AC4F-418D-AE19-62706E023703}">
                      <ahyp:hlinkClr xmlns:ahyp="http://schemas.microsoft.com/office/drawing/2018/hyperlinkcolor" val="tx"/>
                    </a:ext>
                  </a:extLst>
                </a:hlinkClick>
              </a:rPr>
              <a:t>Freepik</a:t>
            </a:r>
            <a:endParaRPr>
              <a:solidFill>
                <a:schemeClr val="accent6"/>
              </a:solidFill>
              <a:latin typeface="Barlow Condensed Medium"/>
              <a:ea typeface="Barlow Condensed Medium"/>
              <a:cs typeface="Barlow Condensed Medium"/>
              <a:sym typeface="Barlow Condensed Medium"/>
            </a:endParaRPr>
          </a:p>
        </p:txBody>
      </p:sp>
      <p:sp>
        <p:nvSpPr>
          <p:cNvPr id="3542" name="Google Shape;3542;p33"/>
          <p:cNvSpPr txBox="1">
            <a:spLocks noGrp="1"/>
          </p:cNvSpPr>
          <p:nvPr>
            <p:ph type="ctrTitle"/>
          </p:nvPr>
        </p:nvSpPr>
        <p:spPr>
          <a:xfrm>
            <a:off x="1785925" y="437400"/>
            <a:ext cx="5572200" cy="1147500"/>
          </a:xfrm>
          <a:prstGeom prst="rect">
            <a:avLst/>
          </a:prstGeom>
        </p:spPr>
        <p:txBody>
          <a:bodyPr spcFirstLastPara="1" wrap="square" lIns="0" tIns="0" rIns="0" bIns="0" anchor="ctr" anchorCtr="0">
            <a:noAutofit/>
          </a:bodyPr>
          <a:lstStyle>
            <a:lvl1pPr lvl="0" algn="ctr" rtl="0">
              <a:spcBef>
                <a:spcPts val="0"/>
              </a:spcBef>
              <a:spcAft>
                <a:spcPts val="0"/>
              </a:spcAft>
              <a:buSzPts val="5200"/>
              <a:buNone/>
              <a:defRPr sz="7000" b="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43" name="Google Shape;3543;p33"/>
          <p:cNvSpPr txBox="1">
            <a:spLocks noGrp="1"/>
          </p:cNvSpPr>
          <p:nvPr>
            <p:ph type="subTitle" idx="1"/>
          </p:nvPr>
        </p:nvSpPr>
        <p:spPr>
          <a:xfrm>
            <a:off x="2425075" y="1584902"/>
            <a:ext cx="4293900" cy="148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3544" name="Google Shape;3544;p33"/>
          <p:cNvGrpSpPr/>
          <p:nvPr/>
        </p:nvGrpSpPr>
        <p:grpSpPr>
          <a:xfrm rot="-9629320">
            <a:off x="4540196" y="-306353"/>
            <a:ext cx="5764007" cy="2299482"/>
            <a:chOff x="-2972337" y="2908738"/>
            <a:chExt cx="1626650" cy="648950"/>
          </a:xfrm>
        </p:grpSpPr>
        <p:sp>
          <p:nvSpPr>
            <p:cNvPr id="3545" name="Google Shape;3545;p33"/>
            <p:cNvSpPr/>
            <p:nvPr/>
          </p:nvSpPr>
          <p:spPr>
            <a:xfrm>
              <a:off x="-1513587" y="3095263"/>
              <a:ext cx="41675" cy="41650"/>
            </a:xfrm>
            <a:custGeom>
              <a:avLst/>
              <a:gdLst/>
              <a:ahLst/>
              <a:cxnLst/>
              <a:rect l="l" t="t" r="r" b="b"/>
              <a:pathLst>
                <a:path w="1667" h="1666" extrusionOk="0">
                  <a:moveTo>
                    <a:pt x="1513" y="0"/>
                  </a:moveTo>
                  <a:lnTo>
                    <a:pt x="1" y="153"/>
                  </a:lnTo>
                  <a:lnTo>
                    <a:pt x="154" y="1666"/>
                  </a:lnTo>
                  <a:lnTo>
                    <a:pt x="1666" y="1513"/>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33"/>
            <p:cNvSpPr/>
            <p:nvPr/>
          </p:nvSpPr>
          <p:spPr>
            <a:xfrm>
              <a:off x="-1480937" y="2941363"/>
              <a:ext cx="41650" cy="41425"/>
            </a:xfrm>
            <a:custGeom>
              <a:avLst/>
              <a:gdLst/>
              <a:ahLst/>
              <a:cxnLst/>
              <a:rect l="l" t="t" r="r" b="b"/>
              <a:pathLst>
                <a:path w="1666" h="1657" extrusionOk="0">
                  <a:moveTo>
                    <a:pt x="1512" y="0"/>
                  </a:moveTo>
                  <a:lnTo>
                    <a:pt x="0" y="153"/>
                  </a:lnTo>
                  <a:lnTo>
                    <a:pt x="153" y="1656"/>
                  </a:lnTo>
                  <a:lnTo>
                    <a:pt x="1665" y="1503"/>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33"/>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33"/>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33"/>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33"/>
            <p:cNvSpPr/>
            <p:nvPr/>
          </p:nvSpPr>
          <p:spPr>
            <a:xfrm>
              <a:off x="-1671087" y="3180763"/>
              <a:ext cx="20950" cy="20725"/>
            </a:xfrm>
            <a:custGeom>
              <a:avLst/>
              <a:gdLst/>
              <a:ahLst/>
              <a:cxnLst/>
              <a:rect l="l" t="t" r="r" b="b"/>
              <a:pathLst>
                <a:path w="838" h="829" extrusionOk="0">
                  <a:moveTo>
                    <a:pt x="757" y="1"/>
                  </a:moveTo>
                  <a:lnTo>
                    <a:pt x="1" y="73"/>
                  </a:lnTo>
                  <a:lnTo>
                    <a:pt x="82" y="829"/>
                  </a:lnTo>
                  <a:lnTo>
                    <a:pt x="838" y="757"/>
                  </a:lnTo>
                  <a:lnTo>
                    <a:pt x="757"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33"/>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33"/>
            <p:cNvSpPr/>
            <p:nvPr/>
          </p:nvSpPr>
          <p:spPr>
            <a:xfrm>
              <a:off x="-1867512" y="3255463"/>
              <a:ext cx="20725" cy="20725"/>
            </a:xfrm>
            <a:custGeom>
              <a:avLst/>
              <a:gdLst/>
              <a:ahLst/>
              <a:cxnLst/>
              <a:rect l="l" t="t" r="r" b="b"/>
              <a:pathLst>
                <a:path w="829" h="829" extrusionOk="0">
                  <a:moveTo>
                    <a:pt x="756" y="1"/>
                  </a:moveTo>
                  <a:lnTo>
                    <a:pt x="0" y="73"/>
                  </a:lnTo>
                  <a:lnTo>
                    <a:pt x="72" y="829"/>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33"/>
            <p:cNvSpPr/>
            <p:nvPr/>
          </p:nvSpPr>
          <p:spPr>
            <a:xfrm>
              <a:off x="-1375187" y="3406913"/>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33"/>
            <p:cNvSpPr/>
            <p:nvPr/>
          </p:nvSpPr>
          <p:spPr>
            <a:xfrm>
              <a:off x="-1774812" y="3333788"/>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33"/>
            <p:cNvSpPr/>
            <p:nvPr/>
          </p:nvSpPr>
          <p:spPr>
            <a:xfrm>
              <a:off x="-1710462" y="3262888"/>
              <a:ext cx="29500" cy="29500"/>
            </a:xfrm>
            <a:custGeom>
              <a:avLst/>
              <a:gdLst/>
              <a:ahLst/>
              <a:cxnLst/>
              <a:rect l="l" t="t" r="r" b="b"/>
              <a:pathLst>
                <a:path w="1180" h="1180" extrusionOk="0">
                  <a:moveTo>
                    <a:pt x="1072" y="1"/>
                  </a:moveTo>
                  <a:lnTo>
                    <a:pt x="0" y="109"/>
                  </a:lnTo>
                  <a:lnTo>
                    <a:pt x="108"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33"/>
            <p:cNvSpPr/>
            <p:nvPr/>
          </p:nvSpPr>
          <p:spPr>
            <a:xfrm>
              <a:off x="-1961587" y="315038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33"/>
            <p:cNvSpPr/>
            <p:nvPr/>
          </p:nvSpPr>
          <p:spPr>
            <a:xfrm>
              <a:off x="-1627437" y="3251188"/>
              <a:ext cx="29500" cy="29500"/>
            </a:xfrm>
            <a:custGeom>
              <a:avLst/>
              <a:gdLst/>
              <a:ahLst/>
              <a:cxnLst/>
              <a:rect l="l" t="t" r="r" b="b"/>
              <a:pathLst>
                <a:path w="1180" h="1180" extrusionOk="0">
                  <a:moveTo>
                    <a:pt x="1081" y="1"/>
                  </a:moveTo>
                  <a:lnTo>
                    <a:pt x="1" y="109"/>
                  </a:lnTo>
                  <a:lnTo>
                    <a:pt x="109" y="1180"/>
                  </a:lnTo>
                  <a:lnTo>
                    <a:pt x="1180" y="1072"/>
                  </a:lnTo>
                  <a:lnTo>
                    <a:pt x="108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33"/>
            <p:cNvSpPr/>
            <p:nvPr/>
          </p:nvSpPr>
          <p:spPr>
            <a:xfrm>
              <a:off x="-1537212" y="3293263"/>
              <a:ext cx="41675" cy="41425"/>
            </a:xfrm>
            <a:custGeom>
              <a:avLst/>
              <a:gdLst/>
              <a:ahLst/>
              <a:cxnLst/>
              <a:rect l="l" t="t" r="r" b="b"/>
              <a:pathLst>
                <a:path w="1667" h="1657" extrusionOk="0">
                  <a:moveTo>
                    <a:pt x="1513" y="1"/>
                  </a:moveTo>
                  <a:lnTo>
                    <a:pt x="1" y="154"/>
                  </a:lnTo>
                  <a:lnTo>
                    <a:pt x="154"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33"/>
            <p:cNvSpPr/>
            <p:nvPr/>
          </p:nvSpPr>
          <p:spPr>
            <a:xfrm>
              <a:off x="-1932562" y="3370688"/>
              <a:ext cx="26800" cy="26800"/>
            </a:xfrm>
            <a:custGeom>
              <a:avLst/>
              <a:gdLst/>
              <a:ahLst/>
              <a:cxnLst/>
              <a:rect l="l" t="t" r="r" b="b"/>
              <a:pathLst>
                <a:path w="1072" h="1072" extrusionOk="0">
                  <a:moveTo>
                    <a:pt x="973" y="0"/>
                  </a:moveTo>
                  <a:lnTo>
                    <a:pt x="1" y="99"/>
                  </a:lnTo>
                  <a:lnTo>
                    <a:pt x="100" y="1071"/>
                  </a:lnTo>
                  <a:lnTo>
                    <a:pt x="1072" y="972"/>
                  </a:lnTo>
                  <a:lnTo>
                    <a:pt x="97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33"/>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33"/>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33"/>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33"/>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33"/>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33"/>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33"/>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33"/>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33"/>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33"/>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33"/>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33"/>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33"/>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33"/>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33"/>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5" name="Google Shape;3575;p33"/>
          <p:cNvGrpSpPr/>
          <p:nvPr/>
        </p:nvGrpSpPr>
        <p:grpSpPr>
          <a:xfrm rot="10636916">
            <a:off x="7853163" y="2289859"/>
            <a:ext cx="3722702" cy="2766926"/>
            <a:chOff x="-2972337" y="2908738"/>
            <a:chExt cx="873075" cy="648950"/>
          </a:xfrm>
        </p:grpSpPr>
        <p:sp>
          <p:nvSpPr>
            <p:cNvPr id="3576" name="Google Shape;3576;p33"/>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33"/>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33"/>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33"/>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33"/>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33"/>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33"/>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33"/>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33"/>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33"/>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33"/>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33"/>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33"/>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33"/>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33"/>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33"/>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33"/>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33"/>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33"/>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5" name="Google Shape;3595;p33"/>
          <p:cNvGrpSpPr/>
          <p:nvPr/>
        </p:nvGrpSpPr>
        <p:grpSpPr>
          <a:xfrm rot="9629320" flipH="1">
            <a:off x="-1392521" y="-406328"/>
            <a:ext cx="5764007" cy="2299482"/>
            <a:chOff x="-2972337" y="2908738"/>
            <a:chExt cx="1626650" cy="648950"/>
          </a:xfrm>
        </p:grpSpPr>
        <p:sp>
          <p:nvSpPr>
            <p:cNvPr id="3596" name="Google Shape;3596;p33"/>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33"/>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33"/>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33"/>
            <p:cNvSpPr/>
            <p:nvPr/>
          </p:nvSpPr>
          <p:spPr>
            <a:xfrm>
              <a:off x="-1671087" y="3180763"/>
              <a:ext cx="20950" cy="20725"/>
            </a:xfrm>
            <a:custGeom>
              <a:avLst/>
              <a:gdLst/>
              <a:ahLst/>
              <a:cxnLst/>
              <a:rect l="l" t="t" r="r" b="b"/>
              <a:pathLst>
                <a:path w="838" h="829" extrusionOk="0">
                  <a:moveTo>
                    <a:pt x="757" y="1"/>
                  </a:moveTo>
                  <a:lnTo>
                    <a:pt x="1" y="73"/>
                  </a:lnTo>
                  <a:lnTo>
                    <a:pt x="82" y="829"/>
                  </a:lnTo>
                  <a:lnTo>
                    <a:pt x="838" y="757"/>
                  </a:lnTo>
                  <a:lnTo>
                    <a:pt x="757"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33"/>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33"/>
            <p:cNvSpPr/>
            <p:nvPr/>
          </p:nvSpPr>
          <p:spPr>
            <a:xfrm>
              <a:off x="-1867512" y="3255463"/>
              <a:ext cx="20725" cy="20725"/>
            </a:xfrm>
            <a:custGeom>
              <a:avLst/>
              <a:gdLst/>
              <a:ahLst/>
              <a:cxnLst/>
              <a:rect l="l" t="t" r="r" b="b"/>
              <a:pathLst>
                <a:path w="829" h="829" extrusionOk="0">
                  <a:moveTo>
                    <a:pt x="756" y="1"/>
                  </a:moveTo>
                  <a:lnTo>
                    <a:pt x="0" y="73"/>
                  </a:lnTo>
                  <a:lnTo>
                    <a:pt x="72" y="829"/>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33"/>
            <p:cNvSpPr/>
            <p:nvPr/>
          </p:nvSpPr>
          <p:spPr>
            <a:xfrm>
              <a:off x="-1375187" y="3406913"/>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33"/>
            <p:cNvSpPr/>
            <p:nvPr/>
          </p:nvSpPr>
          <p:spPr>
            <a:xfrm>
              <a:off x="-1774812" y="3333788"/>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33"/>
            <p:cNvSpPr/>
            <p:nvPr/>
          </p:nvSpPr>
          <p:spPr>
            <a:xfrm>
              <a:off x="-1710462" y="3262888"/>
              <a:ext cx="29500" cy="29500"/>
            </a:xfrm>
            <a:custGeom>
              <a:avLst/>
              <a:gdLst/>
              <a:ahLst/>
              <a:cxnLst/>
              <a:rect l="l" t="t" r="r" b="b"/>
              <a:pathLst>
                <a:path w="1180" h="1180" extrusionOk="0">
                  <a:moveTo>
                    <a:pt x="1072" y="1"/>
                  </a:moveTo>
                  <a:lnTo>
                    <a:pt x="0" y="109"/>
                  </a:lnTo>
                  <a:lnTo>
                    <a:pt x="108"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33"/>
            <p:cNvSpPr/>
            <p:nvPr/>
          </p:nvSpPr>
          <p:spPr>
            <a:xfrm>
              <a:off x="-1961587" y="315038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33"/>
            <p:cNvSpPr/>
            <p:nvPr/>
          </p:nvSpPr>
          <p:spPr>
            <a:xfrm>
              <a:off x="-1627437" y="3251188"/>
              <a:ext cx="29500" cy="29500"/>
            </a:xfrm>
            <a:custGeom>
              <a:avLst/>
              <a:gdLst/>
              <a:ahLst/>
              <a:cxnLst/>
              <a:rect l="l" t="t" r="r" b="b"/>
              <a:pathLst>
                <a:path w="1180" h="1180" extrusionOk="0">
                  <a:moveTo>
                    <a:pt x="1081" y="1"/>
                  </a:moveTo>
                  <a:lnTo>
                    <a:pt x="1" y="109"/>
                  </a:lnTo>
                  <a:lnTo>
                    <a:pt x="109" y="1180"/>
                  </a:lnTo>
                  <a:lnTo>
                    <a:pt x="1180" y="1072"/>
                  </a:lnTo>
                  <a:lnTo>
                    <a:pt x="108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33"/>
            <p:cNvSpPr/>
            <p:nvPr/>
          </p:nvSpPr>
          <p:spPr>
            <a:xfrm>
              <a:off x="-1537212" y="3293263"/>
              <a:ext cx="41675" cy="41425"/>
            </a:xfrm>
            <a:custGeom>
              <a:avLst/>
              <a:gdLst/>
              <a:ahLst/>
              <a:cxnLst/>
              <a:rect l="l" t="t" r="r" b="b"/>
              <a:pathLst>
                <a:path w="1667" h="1657" extrusionOk="0">
                  <a:moveTo>
                    <a:pt x="1513" y="1"/>
                  </a:moveTo>
                  <a:lnTo>
                    <a:pt x="1" y="154"/>
                  </a:lnTo>
                  <a:lnTo>
                    <a:pt x="154"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33"/>
            <p:cNvSpPr/>
            <p:nvPr/>
          </p:nvSpPr>
          <p:spPr>
            <a:xfrm>
              <a:off x="-1932562" y="3370688"/>
              <a:ext cx="26800" cy="26800"/>
            </a:xfrm>
            <a:custGeom>
              <a:avLst/>
              <a:gdLst/>
              <a:ahLst/>
              <a:cxnLst/>
              <a:rect l="l" t="t" r="r" b="b"/>
              <a:pathLst>
                <a:path w="1072" h="1072" extrusionOk="0">
                  <a:moveTo>
                    <a:pt x="973" y="0"/>
                  </a:moveTo>
                  <a:lnTo>
                    <a:pt x="1" y="99"/>
                  </a:lnTo>
                  <a:lnTo>
                    <a:pt x="100" y="1071"/>
                  </a:lnTo>
                  <a:lnTo>
                    <a:pt x="1072" y="972"/>
                  </a:lnTo>
                  <a:lnTo>
                    <a:pt x="97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33"/>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33"/>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33"/>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33"/>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33"/>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33"/>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33"/>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33"/>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33"/>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33"/>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33"/>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33"/>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33"/>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33"/>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33"/>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4" name="Google Shape;3624;p33"/>
          <p:cNvGrpSpPr/>
          <p:nvPr/>
        </p:nvGrpSpPr>
        <p:grpSpPr>
          <a:xfrm rot="-10636916" flipH="1">
            <a:off x="-2664184" y="2189884"/>
            <a:ext cx="3722702" cy="2766926"/>
            <a:chOff x="-2972337" y="2908738"/>
            <a:chExt cx="873075" cy="648950"/>
          </a:xfrm>
        </p:grpSpPr>
        <p:sp>
          <p:nvSpPr>
            <p:cNvPr id="3625" name="Google Shape;3625;p33"/>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33"/>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33"/>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33"/>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33"/>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33"/>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33"/>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33"/>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33"/>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33"/>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33"/>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33"/>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33"/>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33"/>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33"/>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33"/>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33"/>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33"/>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33"/>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4" name="Google Shape;3644;p33"/>
          <p:cNvGrpSpPr/>
          <p:nvPr/>
        </p:nvGrpSpPr>
        <p:grpSpPr>
          <a:xfrm rot="3423584">
            <a:off x="7432179" y="3723120"/>
            <a:ext cx="552513" cy="476834"/>
            <a:chOff x="2100925" y="-2214037"/>
            <a:chExt cx="2136822" cy="1844136"/>
          </a:xfrm>
        </p:grpSpPr>
        <p:sp>
          <p:nvSpPr>
            <p:cNvPr id="3645" name="Google Shape;3645;p33"/>
            <p:cNvSpPr/>
            <p:nvPr/>
          </p:nvSpPr>
          <p:spPr>
            <a:xfrm>
              <a:off x="3072997" y="-865603"/>
              <a:ext cx="564374" cy="495703"/>
            </a:xfrm>
            <a:custGeom>
              <a:avLst/>
              <a:gdLst/>
              <a:ahLst/>
              <a:cxnLst/>
              <a:rect l="l" t="t" r="r" b="b"/>
              <a:pathLst>
                <a:path w="1693" h="1487" extrusionOk="0">
                  <a:moveTo>
                    <a:pt x="858" y="0"/>
                  </a:moveTo>
                  <a:cubicBezTo>
                    <a:pt x="615" y="0"/>
                    <a:pt x="375" y="119"/>
                    <a:pt x="226" y="337"/>
                  </a:cubicBezTo>
                  <a:cubicBezTo>
                    <a:pt x="1" y="679"/>
                    <a:pt x="100" y="1138"/>
                    <a:pt x="442" y="1363"/>
                  </a:cubicBezTo>
                  <a:cubicBezTo>
                    <a:pt x="569" y="1447"/>
                    <a:pt x="712" y="1487"/>
                    <a:pt x="853" y="1487"/>
                  </a:cubicBezTo>
                  <a:cubicBezTo>
                    <a:pt x="1092" y="1487"/>
                    <a:pt x="1326" y="1371"/>
                    <a:pt x="1468" y="1156"/>
                  </a:cubicBezTo>
                  <a:cubicBezTo>
                    <a:pt x="1693" y="814"/>
                    <a:pt x="1603" y="346"/>
                    <a:pt x="1261" y="121"/>
                  </a:cubicBezTo>
                  <a:cubicBezTo>
                    <a:pt x="1137" y="39"/>
                    <a:pt x="997" y="0"/>
                    <a:pt x="858" y="0"/>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33"/>
            <p:cNvSpPr/>
            <p:nvPr/>
          </p:nvSpPr>
          <p:spPr>
            <a:xfrm>
              <a:off x="2730972" y="-1280968"/>
              <a:ext cx="1113747" cy="513037"/>
            </a:xfrm>
            <a:custGeom>
              <a:avLst/>
              <a:gdLst/>
              <a:ahLst/>
              <a:cxnLst/>
              <a:rect l="l" t="t" r="r" b="b"/>
              <a:pathLst>
                <a:path w="3341" h="1539" extrusionOk="0">
                  <a:moveTo>
                    <a:pt x="1845" y="1"/>
                  </a:moveTo>
                  <a:cubicBezTo>
                    <a:pt x="1741" y="1"/>
                    <a:pt x="1636" y="9"/>
                    <a:pt x="1531" y="26"/>
                  </a:cubicBezTo>
                  <a:cubicBezTo>
                    <a:pt x="856" y="134"/>
                    <a:pt x="316" y="566"/>
                    <a:pt x="1" y="1169"/>
                  </a:cubicBezTo>
                  <a:lnTo>
                    <a:pt x="361" y="1538"/>
                  </a:lnTo>
                  <a:cubicBezTo>
                    <a:pt x="604" y="1016"/>
                    <a:pt x="1054" y="638"/>
                    <a:pt x="1612" y="548"/>
                  </a:cubicBezTo>
                  <a:cubicBezTo>
                    <a:pt x="1694" y="535"/>
                    <a:pt x="1776" y="528"/>
                    <a:pt x="1857" y="528"/>
                  </a:cubicBezTo>
                  <a:cubicBezTo>
                    <a:pt x="2328" y="528"/>
                    <a:pt x="2776" y="744"/>
                    <a:pt x="3106" y="1097"/>
                  </a:cubicBezTo>
                  <a:lnTo>
                    <a:pt x="3340" y="629"/>
                  </a:lnTo>
                  <a:cubicBezTo>
                    <a:pt x="2923" y="235"/>
                    <a:pt x="2398" y="1"/>
                    <a:pt x="1845"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33"/>
            <p:cNvSpPr/>
            <p:nvPr/>
          </p:nvSpPr>
          <p:spPr>
            <a:xfrm>
              <a:off x="2436950" y="-1714666"/>
              <a:ext cx="1590782" cy="661715"/>
            </a:xfrm>
            <a:custGeom>
              <a:avLst/>
              <a:gdLst/>
              <a:ahLst/>
              <a:cxnLst/>
              <a:rect l="l" t="t" r="r" b="b"/>
              <a:pathLst>
                <a:path w="4772" h="1985" extrusionOk="0">
                  <a:moveTo>
                    <a:pt x="2682" y="1"/>
                  </a:moveTo>
                  <a:cubicBezTo>
                    <a:pt x="2524" y="1"/>
                    <a:pt x="2365" y="14"/>
                    <a:pt x="2206" y="40"/>
                  </a:cubicBezTo>
                  <a:cubicBezTo>
                    <a:pt x="1270" y="193"/>
                    <a:pt x="496" y="769"/>
                    <a:pt x="1" y="1570"/>
                  </a:cubicBezTo>
                  <a:lnTo>
                    <a:pt x="415" y="1984"/>
                  </a:lnTo>
                  <a:cubicBezTo>
                    <a:pt x="820" y="1282"/>
                    <a:pt x="1486" y="769"/>
                    <a:pt x="2296" y="634"/>
                  </a:cubicBezTo>
                  <a:cubicBezTo>
                    <a:pt x="2426" y="614"/>
                    <a:pt x="2555" y="604"/>
                    <a:pt x="2683" y="604"/>
                  </a:cubicBezTo>
                  <a:cubicBezTo>
                    <a:pt x="3355" y="604"/>
                    <a:pt x="3996" y="873"/>
                    <a:pt x="4510" y="1327"/>
                  </a:cubicBezTo>
                  <a:lnTo>
                    <a:pt x="4771" y="796"/>
                  </a:lnTo>
                  <a:cubicBezTo>
                    <a:pt x="4175" y="297"/>
                    <a:pt x="3443" y="1"/>
                    <a:pt x="2682"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33"/>
            <p:cNvSpPr/>
            <p:nvPr/>
          </p:nvSpPr>
          <p:spPr>
            <a:xfrm>
              <a:off x="2100925" y="-2214037"/>
              <a:ext cx="2136822" cy="830727"/>
            </a:xfrm>
            <a:custGeom>
              <a:avLst/>
              <a:gdLst/>
              <a:ahLst/>
              <a:cxnLst/>
              <a:rect l="l" t="t" r="r" b="b"/>
              <a:pathLst>
                <a:path w="6410" h="2492" extrusionOk="0">
                  <a:moveTo>
                    <a:pt x="3628" y="1"/>
                  </a:moveTo>
                  <a:cubicBezTo>
                    <a:pt x="3410" y="1"/>
                    <a:pt x="3191" y="18"/>
                    <a:pt x="2971" y="53"/>
                  </a:cubicBezTo>
                  <a:cubicBezTo>
                    <a:pt x="1729" y="260"/>
                    <a:pt x="685" y="998"/>
                    <a:pt x="1" y="2033"/>
                  </a:cubicBezTo>
                  <a:lnTo>
                    <a:pt x="451" y="2492"/>
                  </a:lnTo>
                  <a:cubicBezTo>
                    <a:pt x="1054" y="1565"/>
                    <a:pt x="1972" y="899"/>
                    <a:pt x="3079" y="719"/>
                  </a:cubicBezTo>
                  <a:cubicBezTo>
                    <a:pt x="3275" y="687"/>
                    <a:pt x="3471" y="671"/>
                    <a:pt x="3664" y="671"/>
                  </a:cubicBezTo>
                  <a:cubicBezTo>
                    <a:pt x="4562" y="671"/>
                    <a:pt x="5419" y="1005"/>
                    <a:pt x="6130" y="1583"/>
                  </a:cubicBezTo>
                  <a:lnTo>
                    <a:pt x="6409" y="998"/>
                  </a:lnTo>
                  <a:cubicBezTo>
                    <a:pt x="5609" y="368"/>
                    <a:pt x="4638" y="1"/>
                    <a:pt x="3628"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9" name="Google Shape;3649;p33"/>
          <p:cNvGrpSpPr/>
          <p:nvPr/>
        </p:nvGrpSpPr>
        <p:grpSpPr>
          <a:xfrm rot="-608471">
            <a:off x="1032570" y="3669584"/>
            <a:ext cx="828526" cy="437572"/>
            <a:chOff x="-4158137" y="2836815"/>
            <a:chExt cx="1191848" cy="629455"/>
          </a:xfrm>
        </p:grpSpPr>
        <p:sp>
          <p:nvSpPr>
            <p:cNvPr id="3650" name="Google Shape;3650;p33"/>
            <p:cNvSpPr/>
            <p:nvPr/>
          </p:nvSpPr>
          <p:spPr>
            <a:xfrm>
              <a:off x="-4158137" y="2965183"/>
              <a:ext cx="492259" cy="501087"/>
            </a:xfrm>
            <a:custGeom>
              <a:avLst/>
              <a:gdLst/>
              <a:ahLst/>
              <a:cxnLst/>
              <a:rect l="l" t="t" r="r" b="b"/>
              <a:pathLst>
                <a:path w="4015" h="4087" extrusionOk="0">
                  <a:moveTo>
                    <a:pt x="3654" y="0"/>
                  </a:moveTo>
                  <a:lnTo>
                    <a:pt x="2619" y="216"/>
                  </a:lnTo>
                  <a:lnTo>
                    <a:pt x="2961" y="1854"/>
                  </a:lnTo>
                  <a:lnTo>
                    <a:pt x="2871" y="1872"/>
                  </a:lnTo>
                  <a:lnTo>
                    <a:pt x="2268" y="288"/>
                  </a:lnTo>
                  <a:lnTo>
                    <a:pt x="1386" y="477"/>
                  </a:lnTo>
                  <a:lnTo>
                    <a:pt x="1467" y="2160"/>
                  </a:lnTo>
                  <a:lnTo>
                    <a:pt x="1377" y="2178"/>
                  </a:lnTo>
                  <a:lnTo>
                    <a:pt x="1044" y="549"/>
                  </a:lnTo>
                  <a:lnTo>
                    <a:pt x="0" y="765"/>
                  </a:lnTo>
                  <a:lnTo>
                    <a:pt x="90" y="1188"/>
                  </a:lnTo>
                  <a:lnTo>
                    <a:pt x="1062" y="4086"/>
                  </a:lnTo>
                  <a:lnTo>
                    <a:pt x="2241" y="3834"/>
                  </a:lnTo>
                  <a:lnTo>
                    <a:pt x="2223" y="2448"/>
                  </a:lnTo>
                  <a:lnTo>
                    <a:pt x="2295" y="2430"/>
                  </a:lnTo>
                  <a:lnTo>
                    <a:pt x="2826" y="3717"/>
                  </a:lnTo>
                  <a:lnTo>
                    <a:pt x="4014" y="3465"/>
                  </a:lnTo>
                  <a:lnTo>
                    <a:pt x="3744" y="423"/>
                  </a:lnTo>
                  <a:lnTo>
                    <a:pt x="3654"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33"/>
            <p:cNvSpPr/>
            <p:nvPr/>
          </p:nvSpPr>
          <p:spPr>
            <a:xfrm>
              <a:off x="-3674826" y="2900080"/>
              <a:ext cx="365363" cy="473501"/>
            </a:xfrm>
            <a:custGeom>
              <a:avLst/>
              <a:gdLst/>
              <a:ahLst/>
              <a:cxnLst/>
              <a:rect l="l" t="t" r="r" b="b"/>
              <a:pathLst>
                <a:path w="2980" h="3862" extrusionOk="0">
                  <a:moveTo>
                    <a:pt x="2269" y="0"/>
                  </a:moveTo>
                  <a:lnTo>
                    <a:pt x="0" y="468"/>
                  </a:lnTo>
                  <a:lnTo>
                    <a:pt x="711" y="3861"/>
                  </a:lnTo>
                  <a:lnTo>
                    <a:pt x="2980" y="3393"/>
                  </a:lnTo>
                  <a:lnTo>
                    <a:pt x="2800" y="2538"/>
                  </a:lnTo>
                  <a:lnTo>
                    <a:pt x="1594" y="2790"/>
                  </a:lnTo>
                  <a:lnTo>
                    <a:pt x="1494" y="2331"/>
                  </a:lnTo>
                  <a:lnTo>
                    <a:pt x="2539" y="2115"/>
                  </a:lnTo>
                  <a:lnTo>
                    <a:pt x="2359" y="1260"/>
                  </a:lnTo>
                  <a:lnTo>
                    <a:pt x="1314" y="1485"/>
                  </a:lnTo>
                  <a:lnTo>
                    <a:pt x="1233" y="1107"/>
                  </a:lnTo>
                  <a:lnTo>
                    <a:pt x="2278" y="882"/>
                  </a:lnTo>
                  <a:lnTo>
                    <a:pt x="2359" y="423"/>
                  </a:lnTo>
                  <a:lnTo>
                    <a:pt x="2269"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33"/>
            <p:cNvSpPr/>
            <p:nvPr/>
          </p:nvSpPr>
          <p:spPr>
            <a:xfrm>
              <a:off x="-3360342" y="2836815"/>
              <a:ext cx="394052" cy="471661"/>
            </a:xfrm>
            <a:custGeom>
              <a:avLst/>
              <a:gdLst/>
              <a:ahLst/>
              <a:cxnLst/>
              <a:rect l="l" t="t" r="r" b="b"/>
              <a:pathLst>
                <a:path w="3214" h="3847" extrusionOk="0">
                  <a:moveTo>
                    <a:pt x="1657" y="993"/>
                  </a:moveTo>
                  <a:lnTo>
                    <a:pt x="1738" y="1371"/>
                  </a:lnTo>
                  <a:lnTo>
                    <a:pt x="1315" y="1461"/>
                  </a:lnTo>
                  <a:lnTo>
                    <a:pt x="1234" y="1083"/>
                  </a:lnTo>
                  <a:lnTo>
                    <a:pt x="1657" y="993"/>
                  </a:lnTo>
                  <a:close/>
                  <a:moveTo>
                    <a:pt x="1918" y="2226"/>
                  </a:moveTo>
                  <a:lnTo>
                    <a:pt x="2008" y="2685"/>
                  </a:lnTo>
                  <a:lnTo>
                    <a:pt x="1594" y="2775"/>
                  </a:lnTo>
                  <a:lnTo>
                    <a:pt x="1495" y="2307"/>
                  </a:lnTo>
                  <a:lnTo>
                    <a:pt x="1918" y="2226"/>
                  </a:lnTo>
                  <a:close/>
                  <a:moveTo>
                    <a:pt x="2224" y="0"/>
                  </a:moveTo>
                  <a:cubicBezTo>
                    <a:pt x="2189" y="0"/>
                    <a:pt x="2153" y="4"/>
                    <a:pt x="2116" y="12"/>
                  </a:cubicBezTo>
                  <a:lnTo>
                    <a:pt x="1" y="453"/>
                  </a:lnTo>
                  <a:lnTo>
                    <a:pt x="703" y="3846"/>
                  </a:lnTo>
                  <a:lnTo>
                    <a:pt x="2827" y="3405"/>
                  </a:lnTo>
                  <a:cubicBezTo>
                    <a:pt x="3079" y="3351"/>
                    <a:pt x="3214" y="3135"/>
                    <a:pt x="3160" y="2892"/>
                  </a:cubicBezTo>
                  <a:lnTo>
                    <a:pt x="2980" y="2037"/>
                  </a:lnTo>
                  <a:cubicBezTo>
                    <a:pt x="2933" y="1821"/>
                    <a:pt x="2754" y="1704"/>
                    <a:pt x="2556" y="1704"/>
                  </a:cubicBezTo>
                  <a:cubicBezTo>
                    <a:pt x="2523" y="1704"/>
                    <a:pt x="2491" y="1707"/>
                    <a:pt x="2458" y="1713"/>
                  </a:cubicBezTo>
                  <a:lnTo>
                    <a:pt x="2440" y="1623"/>
                  </a:lnTo>
                  <a:cubicBezTo>
                    <a:pt x="2674" y="1569"/>
                    <a:pt x="2845" y="1371"/>
                    <a:pt x="2791" y="1119"/>
                  </a:cubicBezTo>
                  <a:lnTo>
                    <a:pt x="2629" y="345"/>
                  </a:lnTo>
                  <a:cubicBezTo>
                    <a:pt x="2583" y="130"/>
                    <a:pt x="2425" y="0"/>
                    <a:pt x="2224" y="0"/>
                  </a:cubicBez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3" name="Google Shape;3653;p33"/>
          <p:cNvGrpSpPr/>
          <p:nvPr/>
        </p:nvGrpSpPr>
        <p:grpSpPr>
          <a:xfrm rot="-1568367">
            <a:off x="758927" y="1851748"/>
            <a:ext cx="626689" cy="613327"/>
            <a:chOff x="-7798725" y="679788"/>
            <a:chExt cx="189950" cy="185900"/>
          </a:xfrm>
        </p:grpSpPr>
        <p:sp>
          <p:nvSpPr>
            <p:cNvPr id="3654" name="Google Shape;3654;p33"/>
            <p:cNvSpPr/>
            <p:nvPr/>
          </p:nvSpPr>
          <p:spPr>
            <a:xfrm>
              <a:off x="-7798725" y="679788"/>
              <a:ext cx="124000" cy="121550"/>
            </a:xfrm>
            <a:custGeom>
              <a:avLst/>
              <a:gdLst/>
              <a:ahLst/>
              <a:cxnLst/>
              <a:rect l="l" t="t" r="r" b="b"/>
              <a:pathLst>
                <a:path w="4960" h="4862" extrusionOk="0">
                  <a:moveTo>
                    <a:pt x="2782" y="1"/>
                  </a:moveTo>
                  <a:lnTo>
                    <a:pt x="1081" y="1900"/>
                  </a:lnTo>
                  <a:lnTo>
                    <a:pt x="2296" y="2998"/>
                  </a:lnTo>
                  <a:lnTo>
                    <a:pt x="1918" y="3430"/>
                  </a:lnTo>
                  <a:lnTo>
                    <a:pt x="694" y="2332"/>
                  </a:lnTo>
                  <a:lnTo>
                    <a:pt x="1" y="3097"/>
                  </a:lnTo>
                  <a:lnTo>
                    <a:pt x="1801" y="4717"/>
                  </a:lnTo>
                  <a:cubicBezTo>
                    <a:pt x="1906" y="4814"/>
                    <a:pt x="2030" y="4862"/>
                    <a:pt x="2151" y="4862"/>
                  </a:cubicBezTo>
                  <a:cubicBezTo>
                    <a:pt x="2289" y="4862"/>
                    <a:pt x="2425" y="4800"/>
                    <a:pt x="2530" y="4681"/>
                  </a:cubicBezTo>
                  <a:lnTo>
                    <a:pt x="3610" y="3484"/>
                  </a:lnTo>
                  <a:cubicBezTo>
                    <a:pt x="3817" y="3259"/>
                    <a:pt x="3799" y="2953"/>
                    <a:pt x="3574" y="2746"/>
                  </a:cubicBezTo>
                  <a:lnTo>
                    <a:pt x="2737" y="1999"/>
                  </a:lnTo>
                  <a:lnTo>
                    <a:pt x="3052" y="1648"/>
                  </a:lnTo>
                  <a:lnTo>
                    <a:pt x="4105" y="2593"/>
                  </a:lnTo>
                  <a:lnTo>
                    <a:pt x="4609" y="2332"/>
                  </a:lnTo>
                  <a:lnTo>
                    <a:pt x="4960" y="1945"/>
                  </a:lnTo>
                  <a:lnTo>
                    <a:pt x="278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33"/>
            <p:cNvSpPr/>
            <p:nvPr/>
          </p:nvSpPr>
          <p:spPr>
            <a:xfrm>
              <a:off x="-7732800" y="740988"/>
              <a:ext cx="124025" cy="124700"/>
            </a:xfrm>
            <a:custGeom>
              <a:avLst/>
              <a:gdLst/>
              <a:ahLst/>
              <a:cxnLst/>
              <a:rect l="l" t="t" r="r" b="b"/>
              <a:pathLst>
                <a:path w="4961" h="4988" extrusionOk="0">
                  <a:moveTo>
                    <a:pt x="2685" y="0"/>
                  </a:moveTo>
                  <a:cubicBezTo>
                    <a:pt x="2546" y="0"/>
                    <a:pt x="2410" y="61"/>
                    <a:pt x="2305" y="181"/>
                  </a:cubicBezTo>
                  <a:lnTo>
                    <a:pt x="208" y="2512"/>
                  </a:lnTo>
                  <a:cubicBezTo>
                    <a:pt x="1" y="2737"/>
                    <a:pt x="19" y="3043"/>
                    <a:pt x="253" y="3250"/>
                  </a:cubicBezTo>
                  <a:lnTo>
                    <a:pt x="2188" y="4987"/>
                  </a:lnTo>
                  <a:lnTo>
                    <a:pt x="3817" y="3169"/>
                  </a:lnTo>
                  <a:lnTo>
                    <a:pt x="2854" y="2296"/>
                  </a:lnTo>
                  <a:lnTo>
                    <a:pt x="1918" y="3340"/>
                  </a:lnTo>
                  <a:lnTo>
                    <a:pt x="1531" y="2998"/>
                  </a:lnTo>
                  <a:lnTo>
                    <a:pt x="2917" y="1450"/>
                  </a:lnTo>
                  <a:lnTo>
                    <a:pt x="4105" y="2512"/>
                  </a:lnTo>
                  <a:lnTo>
                    <a:pt x="4609" y="2260"/>
                  </a:lnTo>
                  <a:lnTo>
                    <a:pt x="4960" y="1873"/>
                  </a:lnTo>
                  <a:lnTo>
                    <a:pt x="3043" y="145"/>
                  </a:lnTo>
                  <a:cubicBezTo>
                    <a:pt x="2933" y="48"/>
                    <a:pt x="2808" y="0"/>
                    <a:pt x="2685" y="0"/>
                  </a:cubicBez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656"/>
        <p:cNvGrpSpPr/>
        <p:nvPr/>
      </p:nvGrpSpPr>
      <p:grpSpPr>
        <a:xfrm>
          <a:off x="0" y="0"/>
          <a:ext cx="0" cy="0"/>
          <a:chOff x="0" y="0"/>
          <a:chExt cx="0" cy="0"/>
        </a:xfrm>
      </p:grpSpPr>
      <p:grpSp>
        <p:nvGrpSpPr>
          <p:cNvPr id="3657" name="Google Shape;3657;p34"/>
          <p:cNvGrpSpPr/>
          <p:nvPr/>
        </p:nvGrpSpPr>
        <p:grpSpPr>
          <a:xfrm rot="-9629320">
            <a:off x="4540196" y="-306353"/>
            <a:ext cx="5764007" cy="2299482"/>
            <a:chOff x="-2972337" y="2908738"/>
            <a:chExt cx="1626650" cy="648950"/>
          </a:xfrm>
        </p:grpSpPr>
        <p:sp>
          <p:nvSpPr>
            <p:cNvPr id="3658" name="Google Shape;3658;p34"/>
            <p:cNvSpPr/>
            <p:nvPr/>
          </p:nvSpPr>
          <p:spPr>
            <a:xfrm>
              <a:off x="-1513587" y="3095263"/>
              <a:ext cx="41675" cy="41650"/>
            </a:xfrm>
            <a:custGeom>
              <a:avLst/>
              <a:gdLst/>
              <a:ahLst/>
              <a:cxnLst/>
              <a:rect l="l" t="t" r="r" b="b"/>
              <a:pathLst>
                <a:path w="1667" h="1666" extrusionOk="0">
                  <a:moveTo>
                    <a:pt x="1513" y="0"/>
                  </a:moveTo>
                  <a:lnTo>
                    <a:pt x="1" y="153"/>
                  </a:lnTo>
                  <a:lnTo>
                    <a:pt x="154" y="1666"/>
                  </a:lnTo>
                  <a:lnTo>
                    <a:pt x="1666" y="1513"/>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34"/>
            <p:cNvSpPr/>
            <p:nvPr/>
          </p:nvSpPr>
          <p:spPr>
            <a:xfrm>
              <a:off x="-1480937" y="2941363"/>
              <a:ext cx="41650" cy="41425"/>
            </a:xfrm>
            <a:custGeom>
              <a:avLst/>
              <a:gdLst/>
              <a:ahLst/>
              <a:cxnLst/>
              <a:rect l="l" t="t" r="r" b="b"/>
              <a:pathLst>
                <a:path w="1666" h="1657" extrusionOk="0">
                  <a:moveTo>
                    <a:pt x="1512" y="0"/>
                  </a:moveTo>
                  <a:lnTo>
                    <a:pt x="0" y="153"/>
                  </a:lnTo>
                  <a:lnTo>
                    <a:pt x="153" y="1656"/>
                  </a:lnTo>
                  <a:lnTo>
                    <a:pt x="1665" y="1503"/>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34"/>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34"/>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34"/>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34"/>
            <p:cNvSpPr/>
            <p:nvPr/>
          </p:nvSpPr>
          <p:spPr>
            <a:xfrm>
              <a:off x="-1671087" y="3180763"/>
              <a:ext cx="20950" cy="20725"/>
            </a:xfrm>
            <a:custGeom>
              <a:avLst/>
              <a:gdLst/>
              <a:ahLst/>
              <a:cxnLst/>
              <a:rect l="l" t="t" r="r" b="b"/>
              <a:pathLst>
                <a:path w="838" h="829" extrusionOk="0">
                  <a:moveTo>
                    <a:pt x="757" y="1"/>
                  </a:moveTo>
                  <a:lnTo>
                    <a:pt x="1" y="73"/>
                  </a:lnTo>
                  <a:lnTo>
                    <a:pt x="82" y="829"/>
                  </a:lnTo>
                  <a:lnTo>
                    <a:pt x="838" y="757"/>
                  </a:lnTo>
                  <a:lnTo>
                    <a:pt x="757"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34"/>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34"/>
            <p:cNvSpPr/>
            <p:nvPr/>
          </p:nvSpPr>
          <p:spPr>
            <a:xfrm>
              <a:off x="-1867512" y="3255463"/>
              <a:ext cx="20725" cy="20725"/>
            </a:xfrm>
            <a:custGeom>
              <a:avLst/>
              <a:gdLst/>
              <a:ahLst/>
              <a:cxnLst/>
              <a:rect l="l" t="t" r="r" b="b"/>
              <a:pathLst>
                <a:path w="829" h="829" extrusionOk="0">
                  <a:moveTo>
                    <a:pt x="756" y="1"/>
                  </a:moveTo>
                  <a:lnTo>
                    <a:pt x="0" y="73"/>
                  </a:lnTo>
                  <a:lnTo>
                    <a:pt x="72" y="829"/>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34"/>
            <p:cNvSpPr/>
            <p:nvPr/>
          </p:nvSpPr>
          <p:spPr>
            <a:xfrm>
              <a:off x="-1375187" y="3406913"/>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34"/>
            <p:cNvSpPr/>
            <p:nvPr/>
          </p:nvSpPr>
          <p:spPr>
            <a:xfrm>
              <a:off x="-1774812" y="3333788"/>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34"/>
            <p:cNvSpPr/>
            <p:nvPr/>
          </p:nvSpPr>
          <p:spPr>
            <a:xfrm>
              <a:off x="-1710462" y="3262888"/>
              <a:ext cx="29500" cy="29500"/>
            </a:xfrm>
            <a:custGeom>
              <a:avLst/>
              <a:gdLst/>
              <a:ahLst/>
              <a:cxnLst/>
              <a:rect l="l" t="t" r="r" b="b"/>
              <a:pathLst>
                <a:path w="1180" h="1180" extrusionOk="0">
                  <a:moveTo>
                    <a:pt x="1072" y="1"/>
                  </a:moveTo>
                  <a:lnTo>
                    <a:pt x="0" y="109"/>
                  </a:lnTo>
                  <a:lnTo>
                    <a:pt x="108"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34"/>
            <p:cNvSpPr/>
            <p:nvPr/>
          </p:nvSpPr>
          <p:spPr>
            <a:xfrm>
              <a:off x="-1961587" y="315038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34"/>
            <p:cNvSpPr/>
            <p:nvPr/>
          </p:nvSpPr>
          <p:spPr>
            <a:xfrm>
              <a:off x="-1627437" y="3251188"/>
              <a:ext cx="29500" cy="29500"/>
            </a:xfrm>
            <a:custGeom>
              <a:avLst/>
              <a:gdLst/>
              <a:ahLst/>
              <a:cxnLst/>
              <a:rect l="l" t="t" r="r" b="b"/>
              <a:pathLst>
                <a:path w="1180" h="1180" extrusionOk="0">
                  <a:moveTo>
                    <a:pt x="1081" y="1"/>
                  </a:moveTo>
                  <a:lnTo>
                    <a:pt x="1" y="109"/>
                  </a:lnTo>
                  <a:lnTo>
                    <a:pt x="109" y="1180"/>
                  </a:lnTo>
                  <a:lnTo>
                    <a:pt x="1180" y="1072"/>
                  </a:lnTo>
                  <a:lnTo>
                    <a:pt x="108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34"/>
            <p:cNvSpPr/>
            <p:nvPr/>
          </p:nvSpPr>
          <p:spPr>
            <a:xfrm>
              <a:off x="-1537212" y="3293263"/>
              <a:ext cx="41675" cy="41425"/>
            </a:xfrm>
            <a:custGeom>
              <a:avLst/>
              <a:gdLst/>
              <a:ahLst/>
              <a:cxnLst/>
              <a:rect l="l" t="t" r="r" b="b"/>
              <a:pathLst>
                <a:path w="1667" h="1657" extrusionOk="0">
                  <a:moveTo>
                    <a:pt x="1513" y="1"/>
                  </a:moveTo>
                  <a:lnTo>
                    <a:pt x="1" y="154"/>
                  </a:lnTo>
                  <a:lnTo>
                    <a:pt x="154"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34"/>
            <p:cNvSpPr/>
            <p:nvPr/>
          </p:nvSpPr>
          <p:spPr>
            <a:xfrm>
              <a:off x="-1932562" y="3370688"/>
              <a:ext cx="26800" cy="26800"/>
            </a:xfrm>
            <a:custGeom>
              <a:avLst/>
              <a:gdLst/>
              <a:ahLst/>
              <a:cxnLst/>
              <a:rect l="l" t="t" r="r" b="b"/>
              <a:pathLst>
                <a:path w="1072" h="1072" extrusionOk="0">
                  <a:moveTo>
                    <a:pt x="973" y="0"/>
                  </a:moveTo>
                  <a:lnTo>
                    <a:pt x="1" y="99"/>
                  </a:lnTo>
                  <a:lnTo>
                    <a:pt x="100" y="1071"/>
                  </a:lnTo>
                  <a:lnTo>
                    <a:pt x="1072" y="972"/>
                  </a:lnTo>
                  <a:lnTo>
                    <a:pt x="97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34"/>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34"/>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34"/>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34"/>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34"/>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34"/>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34"/>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34"/>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34"/>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34"/>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34"/>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34"/>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34"/>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34"/>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34"/>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8" name="Google Shape;3688;p34"/>
          <p:cNvGrpSpPr/>
          <p:nvPr/>
        </p:nvGrpSpPr>
        <p:grpSpPr>
          <a:xfrm rot="10636916">
            <a:off x="7853163" y="2289859"/>
            <a:ext cx="3722702" cy="2766926"/>
            <a:chOff x="-2972337" y="2908738"/>
            <a:chExt cx="873075" cy="648950"/>
          </a:xfrm>
        </p:grpSpPr>
        <p:sp>
          <p:nvSpPr>
            <p:cNvPr id="3689" name="Google Shape;3689;p34"/>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34"/>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34"/>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34"/>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34"/>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34"/>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34"/>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34"/>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34"/>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34"/>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34"/>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34"/>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34"/>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34"/>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34"/>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34"/>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34"/>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34"/>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34"/>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8" name="Google Shape;3708;p34"/>
          <p:cNvGrpSpPr/>
          <p:nvPr/>
        </p:nvGrpSpPr>
        <p:grpSpPr>
          <a:xfrm rot="9629320" flipH="1">
            <a:off x="-1392521" y="-406328"/>
            <a:ext cx="5764007" cy="2299482"/>
            <a:chOff x="-2972337" y="2908738"/>
            <a:chExt cx="1626650" cy="648950"/>
          </a:xfrm>
        </p:grpSpPr>
        <p:sp>
          <p:nvSpPr>
            <p:cNvPr id="3709" name="Google Shape;3709;p34"/>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34"/>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34"/>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34"/>
            <p:cNvSpPr/>
            <p:nvPr/>
          </p:nvSpPr>
          <p:spPr>
            <a:xfrm>
              <a:off x="-1671087" y="3180763"/>
              <a:ext cx="20950" cy="20725"/>
            </a:xfrm>
            <a:custGeom>
              <a:avLst/>
              <a:gdLst/>
              <a:ahLst/>
              <a:cxnLst/>
              <a:rect l="l" t="t" r="r" b="b"/>
              <a:pathLst>
                <a:path w="838" h="829" extrusionOk="0">
                  <a:moveTo>
                    <a:pt x="757" y="1"/>
                  </a:moveTo>
                  <a:lnTo>
                    <a:pt x="1" y="73"/>
                  </a:lnTo>
                  <a:lnTo>
                    <a:pt x="82" y="829"/>
                  </a:lnTo>
                  <a:lnTo>
                    <a:pt x="838" y="757"/>
                  </a:lnTo>
                  <a:lnTo>
                    <a:pt x="757"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34"/>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34"/>
            <p:cNvSpPr/>
            <p:nvPr/>
          </p:nvSpPr>
          <p:spPr>
            <a:xfrm>
              <a:off x="-1867512" y="3255463"/>
              <a:ext cx="20725" cy="20725"/>
            </a:xfrm>
            <a:custGeom>
              <a:avLst/>
              <a:gdLst/>
              <a:ahLst/>
              <a:cxnLst/>
              <a:rect l="l" t="t" r="r" b="b"/>
              <a:pathLst>
                <a:path w="829" h="829" extrusionOk="0">
                  <a:moveTo>
                    <a:pt x="756" y="1"/>
                  </a:moveTo>
                  <a:lnTo>
                    <a:pt x="0" y="73"/>
                  </a:lnTo>
                  <a:lnTo>
                    <a:pt x="72" y="829"/>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34"/>
            <p:cNvSpPr/>
            <p:nvPr/>
          </p:nvSpPr>
          <p:spPr>
            <a:xfrm>
              <a:off x="-1375187" y="3406913"/>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34"/>
            <p:cNvSpPr/>
            <p:nvPr/>
          </p:nvSpPr>
          <p:spPr>
            <a:xfrm>
              <a:off x="-1774812" y="3333788"/>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34"/>
            <p:cNvSpPr/>
            <p:nvPr/>
          </p:nvSpPr>
          <p:spPr>
            <a:xfrm>
              <a:off x="-1710462" y="3262888"/>
              <a:ext cx="29500" cy="29500"/>
            </a:xfrm>
            <a:custGeom>
              <a:avLst/>
              <a:gdLst/>
              <a:ahLst/>
              <a:cxnLst/>
              <a:rect l="l" t="t" r="r" b="b"/>
              <a:pathLst>
                <a:path w="1180" h="1180" extrusionOk="0">
                  <a:moveTo>
                    <a:pt x="1072" y="1"/>
                  </a:moveTo>
                  <a:lnTo>
                    <a:pt x="0" y="109"/>
                  </a:lnTo>
                  <a:lnTo>
                    <a:pt x="108"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34"/>
            <p:cNvSpPr/>
            <p:nvPr/>
          </p:nvSpPr>
          <p:spPr>
            <a:xfrm>
              <a:off x="-1961587" y="315038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34"/>
            <p:cNvSpPr/>
            <p:nvPr/>
          </p:nvSpPr>
          <p:spPr>
            <a:xfrm>
              <a:off x="-1627437" y="3251188"/>
              <a:ext cx="29500" cy="29500"/>
            </a:xfrm>
            <a:custGeom>
              <a:avLst/>
              <a:gdLst/>
              <a:ahLst/>
              <a:cxnLst/>
              <a:rect l="l" t="t" r="r" b="b"/>
              <a:pathLst>
                <a:path w="1180" h="1180" extrusionOk="0">
                  <a:moveTo>
                    <a:pt x="1081" y="1"/>
                  </a:moveTo>
                  <a:lnTo>
                    <a:pt x="1" y="109"/>
                  </a:lnTo>
                  <a:lnTo>
                    <a:pt x="109" y="1180"/>
                  </a:lnTo>
                  <a:lnTo>
                    <a:pt x="1180" y="1072"/>
                  </a:lnTo>
                  <a:lnTo>
                    <a:pt x="108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34"/>
            <p:cNvSpPr/>
            <p:nvPr/>
          </p:nvSpPr>
          <p:spPr>
            <a:xfrm>
              <a:off x="-1537212" y="3293263"/>
              <a:ext cx="41675" cy="41425"/>
            </a:xfrm>
            <a:custGeom>
              <a:avLst/>
              <a:gdLst/>
              <a:ahLst/>
              <a:cxnLst/>
              <a:rect l="l" t="t" r="r" b="b"/>
              <a:pathLst>
                <a:path w="1667" h="1657" extrusionOk="0">
                  <a:moveTo>
                    <a:pt x="1513" y="1"/>
                  </a:moveTo>
                  <a:lnTo>
                    <a:pt x="1" y="154"/>
                  </a:lnTo>
                  <a:lnTo>
                    <a:pt x="154"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34"/>
            <p:cNvSpPr/>
            <p:nvPr/>
          </p:nvSpPr>
          <p:spPr>
            <a:xfrm>
              <a:off x="-1932562" y="3370688"/>
              <a:ext cx="26800" cy="26800"/>
            </a:xfrm>
            <a:custGeom>
              <a:avLst/>
              <a:gdLst/>
              <a:ahLst/>
              <a:cxnLst/>
              <a:rect l="l" t="t" r="r" b="b"/>
              <a:pathLst>
                <a:path w="1072" h="1072" extrusionOk="0">
                  <a:moveTo>
                    <a:pt x="973" y="0"/>
                  </a:moveTo>
                  <a:lnTo>
                    <a:pt x="1" y="99"/>
                  </a:lnTo>
                  <a:lnTo>
                    <a:pt x="100" y="1071"/>
                  </a:lnTo>
                  <a:lnTo>
                    <a:pt x="1072" y="972"/>
                  </a:lnTo>
                  <a:lnTo>
                    <a:pt x="97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34"/>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34"/>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34"/>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34"/>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34"/>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34"/>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34"/>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34"/>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34"/>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34"/>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34"/>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34"/>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34"/>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34"/>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34"/>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7" name="Google Shape;3737;p34"/>
          <p:cNvGrpSpPr/>
          <p:nvPr/>
        </p:nvGrpSpPr>
        <p:grpSpPr>
          <a:xfrm rot="-10636916" flipH="1">
            <a:off x="-2664184" y="2189884"/>
            <a:ext cx="3722702" cy="2766926"/>
            <a:chOff x="-2972337" y="2908738"/>
            <a:chExt cx="873075" cy="648950"/>
          </a:xfrm>
        </p:grpSpPr>
        <p:sp>
          <p:nvSpPr>
            <p:cNvPr id="3738" name="Google Shape;3738;p34"/>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34"/>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34"/>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34"/>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34"/>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34"/>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34"/>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34"/>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34"/>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34"/>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34"/>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34"/>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34"/>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34"/>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34"/>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34"/>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34"/>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34"/>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34"/>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3"/>
        <p:cNvGrpSpPr/>
        <p:nvPr/>
      </p:nvGrpSpPr>
      <p:grpSpPr>
        <a:xfrm>
          <a:off x="0" y="0"/>
          <a:ext cx="0" cy="0"/>
          <a:chOff x="0" y="0"/>
          <a:chExt cx="0" cy="0"/>
        </a:xfrm>
      </p:grpSpPr>
      <p:sp>
        <p:nvSpPr>
          <p:cNvPr id="234" name="Google Shape;234;p4"/>
          <p:cNvSpPr txBox="1">
            <a:spLocks noGrp="1"/>
          </p:cNvSpPr>
          <p:nvPr>
            <p:ph type="title"/>
          </p:nvPr>
        </p:nvSpPr>
        <p:spPr>
          <a:xfrm>
            <a:off x="719975" y="437400"/>
            <a:ext cx="7704000" cy="89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500" b="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35" name="Google Shape;235;p4"/>
          <p:cNvSpPr txBox="1">
            <a:spLocks noGrp="1"/>
          </p:cNvSpPr>
          <p:nvPr>
            <p:ph type="body" idx="1"/>
          </p:nvPr>
        </p:nvSpPr>
        <p:spPr>
          <a:xfrm>
            <a:off x="720000" y="1329425"/>
            <a:ext cx="7704000" cy="3376800"/>
          </a:xfrm>
          <a:prstGeom prst="rect">
            <a:avLst/>
          </a:prstGeom>
        </p:spPr>
        <p:txBody>
          <a:bodyPr spcFirstLastPara="1" wrap="square" lIns="91425" tIns="91425" rIns="91425" bIns="91425" anchor="b" anchorCtr="0">
            <a:noAutofit/>
          </a:bodyPr>
          <a:lstStyle>
            <a:lvl1pPr marL="457200" lvl="0" indent="-304800" rtl="0">
              <a:spcBef>
                <a:spcPts val="0"/>
              </a:spcBef>
              <a:spcAft>
                <a:spcPts val="0"/>
              </a:spcAft>
              <a:buClr>
                <a:schemeClr val="accent3"/>
              </a:buClr>
              <a:buSzPts val="1200"/>
              <a:buChar char="■"/>
              <a:defRPr sz="125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grpSp>
        <p:nvGrpSpPr>
          <p:cNvPr id="236" name="Google Shape;236;p4"/>
          <p:cNvGrpSpPr/>
          <p:nvPr/>
        </p:nvGrpSpPr>
        <p:grpSpPr>
          <a:xfrm>
            <a:off x="-2" y="-10"/>
            <a:ext cx="9144003" cy="5143518"/>
            <a:chOff x="-2" y="-10"/>
            <a:chExt cx="9144003" cy="5143518"/>
          </a:xfrm>
        </p:grpSpPr>
        <p:grpSp>
          <p:nvGrpSpPr>
            <p:cNvPr id="237" name="Google Shape;237;p4"/>
            <p:cNvGrpSpPr/>
            <p:nvPr/>
          </p:nvGrpSpPr>
          <p:grpSpPr>
            <a:xfrm>
              <a:off x="-2" y="-10"/>
              <a:ext cx="2591028" cy="1956368"/>
              <a:chOff x="-117152" y="119040"/>
              <a:chExt cx="2591028" cy="1956368"/>
            </a:xfrm>
          </p:grpSpPr>
          <p:sp>
            <p:nvSpPr>
              <p:cNvPr id="238" name="Google Shape;238;p4"/>
              <p:cNvSpPr/>
              <p:nvPr/>
            </p:nvSpPr>
            <p:spPr>
              <a:xfrm>
                <a:off x="178443" y="130410"/>
                <a:ext cx="123796" cy="123796"/>
              </a:xfrm>
              <a:custGeom>
                <a:avLst/>
                <a:gdLst/>
                <a:ahLst/>
                <a:cxnLst/>
                <a:rect l="l" t="t" r="r" b="b"/>
                <a:pathLst>
                  <a:path w="1666"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1702638" y="1033989"/>
                <a:ext cx="123871" cy="123796"/>
              </a:xfrm>
              <a:custGeom>
                <a:avLst/>
                <a:gdLst/>
                <a:ahLst/>
                <a:cxnLst/>
                <a:rect l="l" t="t" r="r" b="b"/>
                <a:pathLst>
                  <a:path w="1667" h="1666" extrusionOk="0">
                    <a:moveTo>
                      <a:pt x="1513" y="0"/>
                    </a:moveTo>
                    <a:lnTo>
                      <a:pt x="1" y="153"/>
                    </a:lnTo>
                    <a:lnTo>
                      <a:pt x="154" y="1666"/>
                    </a:lnTo>
                    <a:lnTo>
                      <a:pt x="1666" y="1513"/>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1799684" y="576552"/>
                <a:ext cx="123796" cy="123128"/>
              </a:xfrm>
              <a:custGeom>
                <a:avLst/>
                <a:gdLst/>
                <a:ahLst/>
                <a:cxnLst/>
                <a:rect l="l" t="t" r="r" b="b"/>
                <a:pathLst>
                  <a:path w="1666" h="1657" extrusionOk="0">
                    <a:moveTo>
                      <a:pt x="1512" y="0"/>
                    </a:moveTo>
                    <a:lnTo>
                      <a:pt x="0" y="153"/>
                    </a:lnTo>
                    <a:lnTo>
                      <a:pt x="153" y="1656"/>
                    </a:lnTo>
                    <a:lnTo>
                      <a:pt x="1665" y="1503"/>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21520" y="707630"/>
                <a:ext cx="72376" cy="72301"/>
              </a:xfrm>
              <a:custGeom>
                <a:avLst/>
                <a:gdLst/>
                <a:ahLst/>
                <a:cxnLst/>
                <a:rect l="l" t="t" r="r" b="b"/>
                <a:pathLst>
                  <a:path w="974" h="973" extrusionOk="0">
                    <a:moveTo>
                      <a:pt x="892" y="0"/>
                    </a:moveTo>
                    <a:lnTo>
                      <a:pt x="1" y="90"/>
                    </a:lnTo>
                    <a:lnTo>
                      <a:pt x="91" y="972"/>
                    </a:lnTo>
                    <a:lnTo>
                      <a:pt x="973" y="882"/>
                    </a:lnTo>
                    <a:lnTo>
                      <a:pt x="89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1234501" y="1288120"/>
                <a:ext cx="62270" cy="61601"/>
              </a:xfrm>
              <a:custGeom>
                <a:avLst/>
                <a:gdLst/>
                <a:ahLst/>
                <a:cxnLst/>
                <a:rect l="l" t="t" r="r" b="b"/>
                <a:pathLst>
                  <a:path w="838" h="829" extrusionOk="0">
                    <a:moveTo>
                      <a:pt x="757" y="1"/>
                    </a:moveTo>
                    <a:lnTo>
                      <a:pt x="1" y="73"/>
                    </a:lnTo>
                    <a:lnTo>
                      <a:pt x="82" y="829"/>
                    </a:lnTo>
                    <a:lnTo>
                      <a:pt x="838" y="757"/>
                    </a:lnTo>
                    <a:lnTo>
                      <a:pt x="757"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1469907" y="787882"/>
                <a:ext cx="61601" cy="61601"/>
              </a:xfrm>
              <a:custGeom>
                <a:avLst/>
                <a:gdLst/>
                <a:ahLst/>
                <a:cxnLst/>
                <a:rect l="l" t="t" r="r" b="b"/>
                <a:pathLst>
                  <a:path w="829" h="829" extrusionOk="0">
                    <a:moveTo>
                      <a:pt x="757" y="0"/>
                    </a:moveTo>
                    <a:lnTo>
                      <a:pt x="1" y="72"/>
                    </a:lnTo>
                    <a:lnTo>
                      <a:pt x="73" y="828"/>
                    </a:lnTo>
                    <a:lnTo>
                      <a:pt x="829" y="756"/>
                    </a:lnTo>
                    <a:lnTo>
                      <a:pt x="757"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650667" y="1510151"/>
                <a:ext cx="61601" cy="61601"/>
              </a:xfrm>
              <a:custGeom>
                <a:avLst/>
                <a:gdLst/>
                <a:ahLst/>
                <a:cxnLst/>
                <a:rect l="l" t="t" r="r" b="b"/>
                <a:pathLst>
                  <a:path w="829" h="829" extrusionOk="0">
                    <a:moveTo>
                      <a:pt x="756" y="1"/>
                    </a:moveTo>
                    <a:lnTo>
                      <a:pt x="0" y="73"/>
                    </a:lnTo>
                    <a:lnTo>
                      <a:pt x="72" y="829"/>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10818" y="1009913"/>
                <a:ext cx="87683" cy="87683"/>
              </a:xfrm>
              <a:custGeom>
                <a:avLst/>
                <a:gdLst/>
                <a:ahLst/>
                <a:cxnLst/>
                <a:rect l="l" t="t" r="r" b="b"/>
                <a:pathLst>
                  <a:path w="1180" h="1180" extrusionOk="0">
                    <a:moveTo>
                      <a:pt x="1072" y="0"/>
                    </a:moveTo>
                    <a:lnTo>
                      <a:pt x="1" y="108"/>
                    </a:lnTo>
                    <a:lnTo>
                      <a:pt x="100" y="1180"/>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2114005" y="1960306"/>
                <a:ext cx="87683" cy="87683"/>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926199" y="1742957"/>
                <a:ext cx="87683" cy="87683"/>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1713338" y="281551"/>
                <a:ext cx="87757" cy="87683"/>
              </a:xfrm>
              <a:custGeom>
                <a:avLst/>
                <a:gdLst/>
                <a:ahLst/>
                <a:cxnLst/>
                <a:rect l="l" t="t" r="r" b="b"/>
                <a:pathLst>
                  <a:path w="1181"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1117467" y="1532221"/>
                <a:ext cx="87683" cy="87683"/>
              </a:xfrm>
              <a:custGeom>
                <a:avLst/>
                <a:gdLst/>
                <a:ahLst/>
                <a:cxnLst/>
                <a:rect l="l" t="t" r="r" b="b"/>
                <a:pathLst>
                  <a:path w="1180" h="1180" extrusionOk="0">
                    <a:moveTo>
                      <a:pt x="1072" y="1"/>
                    </a:moveTo>
                    <a:lnTo>
                      <a:pt x="0" y="109"/>
                    </a:lnTo>
                    <a:lnTo>
                      <a:pt x="108"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945593" y="119040"/>
                <a:ext cx="87683" cy="87683"/>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1144886" y="518369"/>
                <a:ext cx="87683" cy="87683"/>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135642" y="690242"/>
                <a:ext cx="87683" cy="87683"/>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371048" y="1197837"/>
                <a:ext cx="87683" cy="87683"/>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1364242" y="1497445"/>
                <a:ext cx="87683" cy="87683"/>
              </a:xfrm>
              <a:custGeom>
                <a:avLst/>
                <a:gdLst/>
                <a:ahLst/>
                <a:cxnLst/>
                <a:rect l="l" t="t" r="r" b="b"/>
                <a:pathLst>
                  <a:path w="1180" h="1180" extrusionOk="0">
                    <a:moveTo>
                      <a:pt x="1081" y="1"/>
                    </a:moveTo>
                    <a:lnTo>
                      <a:pt x="1" y="109"/>
                    </a:lnTo>
                    <a:lnTo>
                      <a:pt x="109" y="1180"/>
                    </a:lnTo>
                    <a:lnTo>
                      <a:pt x="1180" y="1072"/>
                    </a:lnTo>
                    <a:lnTo>
                      <a:pt x="108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702162" y="822658"/>
                <a:ext cx="87683" cy="87683"/>
              </a:xfrm>
              <a:custGeom>
                <a:avLst/>
                <a:gdLst/>
                <a:ahLst/>
                <a:cxnLst/>
                <a:rect l="l" t="t" r="r" b="b"/>
                <a:pathLst>
                  <a:path w="1180" h="1180" extrusionOk="0">
                    <a:moveTo>
                      <a:pt x="1071" y="0"/>
                    </a:moveTo>
                    <a:lnTo>
                      <a:pt x="0" y="108"/>
                    </a:lnTo>
                    <a:lnTo>
                      <a:pt x="108"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1294690" y="938355"/>
                <a:ext cx="87683" cy="87683"/>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2254446" y="1542921"/>
                <a:ext cx="123796" cy="123796"/>
              </a:xfrm>
              <a:custGeom>
                <a:avLst/>
                <a:gdLst/>
                <a:ahLst/>
                <a:cxnLst/>
                <a:rect l="l" t="t" r="r" b="b"/>
                <a:pathLst>
                  <a:path w="1666" h="1666" extrusionOk="0">
                    <a:moveTo>
                      <a:pt x="1513" y="1"/>
                    </a:moveTo>
                    <a:lnTo>
                      <a:pt x="0" y="154"/>
                    </a:lnTo>
                    <a:lnTo>
                      <a:pt x="153"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1632418" y="1622504"/>
                <a:ext cx="123871" cy="123128"/>
              </a:xfrm>
              <a:custGeom>
                <a:avLst/>
                <a:gdLst/>
                <a:ahLst/>
                <a:cxnLst/>
                <a:rect l="l" t="t" r="r" b="b"/>
                <a:pathLst>
                  <a:path w="1667" h="1657" extrusionOk="0">
                    <a:moveTo>
                      <a:pt x="1513" y="1"/>
                    </a:moveTo>
                    <a:lnTo>
                      <a:pt x="1" y="154"/>
                    </a:lnTo>
                    <a:lnTo>
                      <a:pt x="154"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457319" y="1852634"/>
                <a:ext cx="79658" cy="79658"/>
              </a:xfrm>
              <a:custGeom>
                <a:avLst/>
                <a:gdLst/>
                <a:ahLst/>
                <a:cxnLst/>
                <a:rect l="l" t="t" r="r" b="b"/>
                <a:pathLst>
                  <a:path w="1072" h="1072" extrusionOk="0">
                    <a:moveTo>
                      <a:pt x="973" y="0"/>
                    </a:moveTo>
                    <a:lnTo>
                      <a:pt x="1" y="99"/>
                    </a:lnTo>
                    <a:lnTo>
                      <a:pt x="100" y="1071"/>
                    </a:lnTo>
                    <a:lnTo>
                      <a:pt x="1072" y="972"/>
                    </a:lnTo>
                    <a:lnTo>
                      <a:pt x="97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117152" y="1995751"/>
                <a:ext cx="78989" cy="79658"/>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2350748" y="1057396"/>
                <a:ext cx="123128" cy="123128"/>
              </a:xfrm>
              <a:custGeom>
                <a:avLst/>
                <a:gdLst/>
                <a:ahLst/>
                <a:cxnLst/>
                <a:rect l="l" t="t" r="r" b="b"/>
                <a:pathLst>
                  <a:path w="1657" h="1657" extrusionOk="0">
                    <a:moveTo>
                      <a:pt x="1513" y="0"/>
                    </a:moveTo>
                    <a:lnTo>
                      <a:pt x="1" y="153"/>
                    </a:lnTo>
                    <a:lnTo>
                      <a:pt x="145" y="1657"/>
                    </a:lnTo>
                    <a:lnTo>
                      <a:pt x="1657" y="1513"/>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4"/>
            <p:cNvGrpSpPr/>
            <p:nvPr/>
          </p:nvGrpSpPr>
          <p:grpSpPr>
            <a:xfrm flipH="1">
              <a:off x="6552973" y="3187140"/>
              <a:ext cx="2591028" cy="1956368"/>
              <a:chOff x="-117152" y="119040"/>
              <a:chExt cx="2591028" cy="1956368"/>
            </a:xfrm>
          </p:grpSpPr>
          <p:sp>
            <p:nvSpPr>
              <p:cNvPr id="263" name="Google Shape;263;p4"/>
              <p:cNvSpPr/>
              <p:nvPr/>
            </p:nvSpPr>
            <p:spPr>
              <a:xfrm>
                <a:off x="178443" y="130410"/>
                <a:ext cx="123796" cy="123796"/>
              </a:xfrm>
              <a:custGeom>
                <a:avLst/>
                <a:gdLst/>
                <a:ahLst/>
                <a:cxnLst/>
                <a:rect l="l" t="t" r="r" b="b"/>
                <a:pathLst>
                  <a:path w="1666"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1702638" y="1033989"/>
                <a:ext cx="123871" cy="123796"/>
              </a:xfrm>
              <a:custGeom>
                <a:avLst/>
                <a:gdLst/>
                <a:ahLst/>
                <a:cxnLst/>
                <a:rect l="l" t="t" r="r" b="b"/>
                <a:pathLst>
                  <a:path w="1667" h="1666" extrusionOk="0">
                    <a:moveTo>
                      <a:pt x="1513" y="0"/>
                    </a:moveTo>
                    <a:lnTo>
                      <a:pt x="1" y="153"/>
                    </a:lnTo>
                    <a:lnTo>
                      <a:pt x="154" y="1666"/>
                    </a:lnTo>
                    <a:lnTo>
                      <a:pt x="1666" y="1513"/>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1799684" y="576552"/>
                <a:ext cx="123796" cy="123128"/>
              </a:xfrm>
              <a:custGeom>
                <a:avLst/>
                <a:gdLst/>
                <a:ahLst/>
                <a:cxnLst/>
                <a:rect l="l" t="t" r="r" b="b"/>
                <a:pathLst>
                  <a:path w="1666" h="1657" extrusionOk="0">
                    <a:moveTo>
                      <a:pt x="1512" y="0"/>
                    </a:moveTo>
                    <a:lnTo>
                      <a:pt x="0" y="153"/>
                    </a:lnTo>
                    <a:lnTo>
                      <a:pt x="153" y="1656"/>
                    </a:lnTo>
                    <a:lnTo>
                      <a:pt x="1665" y="1503"/>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21520" y="707630"/>
                <a:ext cx="72376" cy="72301"/>
              </a:xfrm>
              <a:custGeom>
                <a:avLst/>
                <a:gdLst/>
                <a:ahLst/>
                <a:cxnLst/>
                <a:rect l="l" t="t" r="r" b="b"/>
                <a:pathLst>
                  <a:path w="974" h="973" extrusionOk="0">
                    <a:moveTo>
                      <a:pt x="892" y="0"/>
                    </a:moveTo>
                    <a:lnTo>
                      <a:pt x="1" y="90"/>
                    </a:lnTo>
                    <a:lnTo>
                      <a:pt x="91" y="972"/>
                    </a:lnTo>
                    <a:lnTo>
                      <a:pt x="973" y="882"/>
                    </a:lnTo>
                    <a:lnTo>
                      <a:pt x="89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1234501" y="1288120"/>
                <a:ext cx="62270" cy="61601"/>
              </a:xfrm>
              <a:custGeom>
                <a:avLst/>
                <a:gdLst/>
                <a:ahLst/>
                <a:cxnLst/>
                <a:rect l="l" t="t" r="r" b="b"/>
                <a:pathLst>
                  <a:path w="838" h="829" extrusionOk="0">
                    <a:moveTo>
                      <a:pt x="757" y="1"/>
                    </a:moveTo>
                    <a:lnTo>
                      <a:pt x="1" y="73"/>
                    </a:lnTo>
                    <a:lnTo>
                      <a:pt x="82" y="829"/>
                    </a:lnTo>
                    <a:lnTo>
                      <a:pt x="838" y="757"/>
                    </a:lnTo>
                    <a:lnTo>
                      <a:pt x="757"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1469907" y="787882"/>
                <a:ext cx="61601" cy="61601"/>
              </a:xfrm>
              <a:custGeom>
                <a:avLst/>
                <a:gdLst/>
                <a:ahLst/>
                <a:cxnLst/>
                <a:rect l="l" t="t" r="r" b="b"/>
                <a:pathLst>
                  <a:path w="829" h="829" extrusionOk="0">
                    <a:moveTo>
                      <a:pt x="757" y="0"/>
                    </a:moveTo>
                    <a:lnTo>
                      <a:pt x="1" y="72"/>
                    </a:lnTo>
                    <a:lnTo>
                      <a:pt x="73" y="828"/>
                    </a:lnTo>
                    <a:lnTo>
                      <a:pt x="829" y="756"/>
                    </a:lnTo>
                    <a:lnTo>
                      <a:pt x="757"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650667" y="1510151"/>
                <a:ext cx="61601" cy="61601"/>
              </a:xfrm>
              <a:custGeom>
                <a:avLst/>
                <a:gdLst/>
                <a:ahLst/>
                <a:cxnLst/>
                <a:rect l="l" t="t" r="r" b="b"/>
                <a:pathLst>
                  <a:path w="829" h="829" extrusionOk="0">
                    <a:moveTo>
                      <a:pt x="756" y="1"/>
                    </a:moveTo>
                    <a:lnTo>
                      <a:pt x="0" y="73"/>
                    </a:lnTo>
                    <a:lnTo>
                      <a:pt x="72" y="829"/>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10818" y="1009913"/>
                <a:ext cx="87683" cy="87683"/>
              </a:xfrm>
              <a:custGeom>
                <a:avLst/>
                <a:gdLst/>
                <a:ahLst/>
                <a:cxnLst/>
                <a:rect l="l" t="t" r="r" b="b"/>
                <a:pathLst>
                  <a:path w="1180" h="1180" extrusionOk="0">
                    <a:moveTo>
                      <a:pt x="1072" y="0"/>
                    </a:moveTo>
                    <a:lnTo>
                      <a:pt x="1" y="108"/>
                    </a:lnTo>
                    <a:lnTo>
                      <a:pt x="100" y="1180"/>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2114005" y="1960306"/>
                <a:ext cx="87683" cy="87683"/>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926199" y="1742957"/>
                <a:ext cx="87683" cy="87683"/>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1713338" y="281551"/>
                <a:ext cx="87757" cy="87683"/>
              </a:xfrm>
              <a:custGeom>
                <a:avLst/>
                <a:gdLst/>
                <a:ahLst/>
                <a:cxnLst/>
                <a:rect l="l" t="t" r="r" b="b"/>
                <a:pathLst>
                  <a:path w="1181"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1117467" y="1532221"/>
                <a:ext cx="87683" cy="87683"/>
              </a:xfrm>
              <a:custGeom>
                <a:avLst/>
                <a:gdLst/>
                <a:ahLst/>
                <a:cxnLst/>
                <a:rect l="l" t="t" r="r" b="b"/>
                <a:pathLst>
                  <a:path w="1180" h="1180" extrusionOk="0">
                    <a:moveTo>
                      <a:pt x="1072" y="1"/>
                    </a:moveTo>
                    <a:lnTo>
                      <a:pt x="0" y="109"/>
                    </a:lnTo>
                    <a:lnTo>
                      <a:pt x="108"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945593" y="119040"/>
                <a:ext cx="87683" cy="87683"/>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1144886" y="518369"/>
                <a:ext cx="87683" cy="87683"/>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135642" y="690242"/>
                <a:ext cx="87683" cy="87683"/>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371048" y="1197837"/>
                <a:ext cx="87683" cy="87683"/>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1364242" y="1497445"/>
                <a:ext cx="87683" cy="87683"/>
              </a:xfrm>
              <a:custGeom>
                <a:avLst/>
                <a:gdLst/>
                <a:ahLst/>
                <a:cxnLst/>
                <a:rect l="l" t="t" r="r" b="b"/>
                <a:pathLst>
                  <a:path w="1180" h="1180" extrusionOk="0">
                    <a:moveTo>
                      <a:pt x="1081" y="1"/>
                    </a:moveTo>
                    <a:lnTo>
                      <a:pt x="1" y="109"/>
                    </a:lnTo>
                    <a:lnTo>
                      <a:pt x="109" y="1180"/>
                    </a:lnTo>
                    <a:lnTo>
                      <a:pt x="1180" y="1072"/>
                    </a:lnTo>
                    <a:lnTo>
                      <a:pt x="108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702162" y="822658"/>
                <a:ext cx="87683" cy="87683"/>
              </a:xfrm>
              <a:custGeom>
                <a:avLst/>
                <a:gdLst/>
                <a:ahLst/>
                <a:cxnLst/>
                <a:rect l="l" t="t" r="r" b="b"/>
                <a:pathLst>
                  <a:path w="1180" h="1180" extrusionOk="0">
                    <a:moveTo>
                      <a:pt x="1071" y="0"/>
                    </a:moveTo>
                    <a:lnTo>
                      <a:pt x="0" y="108"/>
                    </a:lnTo>
                    <a:lnTo>
                      <a:pt x="108"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1294690" y="938355"/>
                <a:ext cx="87683" cy="87683"/>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2254446" y="1542921"/>
                <a:ext cx="123796" cy="123796"/>
              </a:xfrm>
              <a:custGeom>
                <a:avLst/>
                <a:gdLst/>
                <a:ahLst/>
                <a:cxnLst/>
                <a:rect l="l" t="t" r="r" b="b"/>
                <a:pathLst>
                  <a:path w="1666" h="1666" extrusionOk="0">
                    <a:moveTo>
                      <a:pt x="1513" y="1"/>
                    </a:moveTo>
                    <a:lnTo>
                      <a:pt x="0" y="154"/>
                    </a:lnTo>
                    <a:lnTo>
                      <a:pt x="153"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1632418" y="1622504"/>
                <a:ext cx="123871" cy="123128"/>
              </a:xfrm>
              <a:custGeom>
                <a:avLst/>
                <a:gdLst/>
                <a:ahLst/>
                <a:cxnLst/>
                <a:rect l="l" t="t" r="r" b="b"/>
                <a:pathLst>
                  <a:path w="1667" h="1657" extrusionOk="0">
                    <a:moveTo>
                      <a:pt x="1513" y="1"/>
                    </a:moveTo>
                    <a:lnTo>
                      <a:pt x="1" y="154"/>
                    </a:lnTo>
                    <a:lnTo>
                      <a:pt x="154"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457319" y="1852634"/>
                <a:ext cx="79658" cy="79658"/>
              </a:xfrm>
              <a:custGeom>
                <a:avLst/>
                <a:gdLst/>
                <a:ahLst/>
                <a:cxnLst/>
                <a:rect l="l" t="t" r="r" b="b"/>
                <a:pathLst>
                  <a:path w="1072" h="1072" extrusionOk="0">
                    <a:moveTo>
                      <a:pt x="973" y="0"/>
                    </a:moveTo>
                    <a:lnTo>
                      <a:pt x="1" y="99"/>
                    </a:lnTo>
                    <a:lnTo>
                      <a:pt x="100" y="1071"/>
                    </a:lnTo>
                    <a:lnTo>
                      <a:pt x="1072" y="972"/>
                    </a:lnTo>
                    <a:lnTo>
                      <a:pt x="97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117152" y="1995751"/>
                <a:ext cx="78989" cy="79658"/>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350748" y="1057396"/>
                <a:ext cx="123128" cy="123128"/>
              </a:xfrm>
              <a:custGeom>
                <a:avLst/>
                <a:gdLst/>
                <a:ahLst/>
                <a:cxnLst/>
                <a:rect l="l" t="t" r="r" b="b"/>
                <a:pathLst>
                  <a:path w="1657" h="1657" extrusionOk="0">
                    <a:moveTo>
                      <a:pt x="1513" y="0"/>
                    </a:moveTo>
                    <a:lnTo>
                      <a:pt x="1" y="153"/>
                    </a:lnTo>
                    <a:lnTo>
                      <a:pt x="145" y="1657"/>
                    </a:lnTo>
                    <a:lnTo>
                      <a:pt x="1657" y="1513"/>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4"/>
            <p:cNvGrpSpPr/>
            <p:nvPr/>
          </p:nvGrpSpPr>
          <p:grpSpPr>
            <a:xfrm>
              <a:off x="368126" y="3489315"/>
              <a:ext cx="552484" cy="527766"/>
              <a:chOff x="463675" y="309009"/>
              <a:chExt cx="739901" cy="706704"/>
            </a:xfrm>
          </p:grpSpPr>
          <p:sp>
            <p:nvSpPr>
              <p:cNvPr id="288" name="Google Shape;288;p4"/>
              <p:cNvSpPr/>
              <p:nvPr/>
            </p:nvSpPr>
            <p:spPr>
              <a:xfrm>
                <a:off x="662858" y="853056"/>
                <a:ext cx="148045" cy="162657"/>
              </a:xfrm>
              <a:custGeom>
                <a:avLst/>
                <a:gdLst/>
                <a:ahLst/>
                <a:cxnLst/>
                <a:rect l="l" t="t" r="r" b="b"/>
                <a:pathLst>
                  <a:path w="1378" h="1514" extrusionOk="0">
                    <a:moveTo>
                      <a:pt x="721" y="1"/>
                    </a:moveTo>
                    <a:lnTo>
                      <a:pt x="109" y="361"/>
                    </a:lnTo>
                    <a:cubicBezTo>
                      <a:pt x="19" y="406"/>
                      <a:pt x="1" y="496"/>
                      <a:pt x="46" y="586"/>
                    </a:cubicBezTo>
                    <a:lnTo>
                      <a:pt x="541" y="1432"/>
                    </a:lnTo>
                    <a:cubicBezTo>
                      <a:pt x="576" y="1484"/>
                      <a:pt x="626" y="1514"/>
                      <a:pt x="678" y="1514"/>
                    </a:cubicBezTo>
                    <a:cubicBezTo>
                      <a:pt x="707" y="1514"/>
                      <a:pt x="737" y="1505"/>
                      <a:pt x="766" y="1486"/>
                    </a:cubicBezTo>
                    <a:lnTo>
                      <a:pt x="1378" y="1126"/>
                    </a:lnTo>
                    <a:lnTo>
                      <a:pt x="1216" y="847"/>
                    </a:lnTo>
                    <a:lnTo>
                      <a:pt x="811" y="1081"/>
                    </a:lnTo>
                    <a:lnTo>
                      <a:pt x="487" y="514"/>
                    </a:lnTo>
                    <a:lnTo>
                      <a:pt x="829" y="316"/>
                    </a:lnTo>
                    <a:lnTo>
                      <a:pt x="802" y="136"/>
                    </a:lnTo>
                    <a:lnTo>
                      <a:pt x="721" y="1"/>
                    </a:ln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750847" y="824049"/>
                <a:ext cx="147079" cy="144178"/>
              </a:xfrm>
              <a:custGeom>
                <a:avLst/>
                <a:gdLst/>
                <a:ahLst/>
                <a:cxnLst/>
                <a:rect l="l" t="t" r="r" b="b"/>
                <a:pathLst>
                  <a:path w="1369" h="1342" extrusionOk="0">
                    <a:moveTo>
                      <a:pt x="352" y="1"/>
                    </a:moveTo>
                    <a:lnTo>
                      <a:pt x="1" y="208"/>
                    </a:lnTo>
                    <a:lnTo>
                      <a:pt x="658" y="1342"/>
                    </a:lnTo>
                    <a:lnTo>
                      <a:pt x="1369" y="928"/>
                    </a:lnTo>
                    <a:lnTo>
                      <a:pt x="1198" y="649"/>
                    </a:lnTo>
                    <a:lnTo>
                      <a:pt x="847" y="856"/>
                    </a:lnTo>
                    <a:lnTo>
                      <a:pt x="352" y="1"/>
                    </a:ln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838836" y="749919"/>
                <a:ext cx="154921" cy="162334"/>
              </a:xfrm>
              <a:custGeom>
                <a:avLst/>
                <a:gdLst/>
                <a:ahLst/>
                <a:cxnLst/>
                <a:rect l="l" t="t" r="r" b="b"/>
                <a:pathLst>
                  <a:path w="1442" h="1511" extrusionOk="0">
                    <a:moveTo>
                      <a:pt x="631" y="430"/>
                    </a:moveTo>
                    <a:lnTo>
                      <a:pt x="955" y="997"/>
                    </a:lnTo>
                    <a:lnTo>
                      <a:pt x="820" y="1078"/>
                    </a:lnTo>
                    <a:lnTo>
                      <a:pt x="487" y="520"/>
                    </a:lnTo>
                    <a:lnTo>
                      <a:pt x="631" y="430"/>
                    </a:lnTo>
                    <a:close/>
                    <a:moveTo>
                      <a:pt x="761" y="1"/>
                    </a:moveTo>
                    <a:cubicBezTo>
                      <a:pt x="731" y="1"/>
                      <a:pt x="699" y="9"/>
                      <a:pt x="667" y="25"/>
                    </a:cubicBezTo>
                    <a:lnTo>
                      <a:pt x="109" y="358"/>
                    </a:lnTo>
                    <a:cubicBezTo>
                      <a:pt x="28" y="403"/>
                      <a:pt x="1" y="502"/>
                      <a:pt x="46" y="583"/>
                    </a:cubicBezTo>
                    <a:lnTo>
                      <a:pt x="550" y="1429"/>
                    </a:lnTo>
                    <a:cubicBezTo>
                      <a:pt x="579" y="1481"/>
                      <a:pt x="627" y="1511"/>
                      <a:pt x="679" y="1511"/>
                    </a:cubicBezTo>
                    <a:cubicBezTo>
                      <a:pt x="707" y="1511"/>
                      <a:pt x="737" y="1502"/>
                      <a:pt x="766" y="1483"/>
                    </a:cubicBezTo>
                    <a:lnTo>
                      <a:pt x="1333" y="1159"/>
                    </a:lnTo>
                    <a:cubicBezTo>
                      <a:pt x="1414" y="1105"/>
                      <a:pt x="1441" y="1015"/>
                      <a:pt x="1396" y="934"/>
                    </a:cubicBezTo>
                    <a:lnTo>
                      <a:pt x="892" y="79"/>
                    </a:lnTo>
                    <a:cubicBezTo>
                      <a:pt x="863" y="27"/>
                      <a:pt x="816" y="1"/>
                      <a:pt x="761"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940361" y="681913"/>
                <a:ext cx="161690" cy="168995"/>
              </a:xfrm>
              <a:custGeom>
                <a:avLst/>
                <a:gdLst/>
                <a:ahLst/>
                <a:cxnLst/>
                <a:rect l="l" t="t" r="r" b="b"/>
                <a:pathLst>
                  <a:path w="1505" h="1573" extrusionOk="0">
                    <a:moveTo>
                      <a:pt x="847" y="1"/>
                    </a:moveTo>
                    <a:lnTo>
                      <a:pt x="487" y="208"/>
                    </a:lnTo>
                    <a:lnTo>
                      <a:pt x="991" y="1054"/>
                    </a:lnTo>
                    <a:lnTo>
                      <a:pt x="847" y="1144"/>
                    </a:lnTo>
                    <a:lnTo>
                      <a:pt x="352" y="289"/>
                    </a:lnTo>
                    <a:lnTo>
                      <a:pt x="1" y="496"/>
                    </a:lnTo>
                    <a:lnTo>
                      <a:pt x="577" y="1486"/>
                    </a:lnTo>
                    <a:cubicBezTo>
                      <a:pt x="606" y="1544"/>
                      <a:pt x="659" y="1573"/>
                      <a:pt x="714" y="1573"/>
                    </a:cubicBezTo>
                    <a:cubicBezTo>
                      <a:pt x="743" y="1573"/>
                      <a:pt x="774" y="1564"/>
                      <a:pt x="802" y="1549"/>
                    </a:cubicBezTo>
                    <a:lnTo>
                      <a:pt x="1504" y="1135"/>
                    </a:lnTo>
                    <a:lnTo>
                      <a:pt x="847" y="1"/>
                    </a:ln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1044895" y="627122"/>
                <a:ext cx="158681" cy="168028"/>
              </a:xfrm>
              <a:custGeom>
                <a:avLst/>
                <a:gdLst/>
                <a:ahLst/>
                <a:cxnLst/>
                <a:rect l="l" t="t" r="r" b="b"/>
                <a:pathLst>
                  <a:path w="1477" h="1564" extrusionOk="0">
                    <a:moveTo>
                      <a:pt x="666" y="430"/>
                    </a:moveTo>
                    <a:lnTo>
                      <a:pt x="990" y="997"/>
                    </a:lnTo>
                    <a:lnTo>
                      <a:pt x="846" y="1078"/>
                    </a:lnTo>
                    <a:lnTo>
                      <a:pt x="522" y="511"/>
                    </a:lnTo>
                    <a:lnTo>
                      <a:pt x="666" y="430"/>
                    </a:lnTo>
                    <a:close/>
                    <a:moveTo>
                      <a:pt x="799" y="1"/>
                    </a:moveTo>
                    <a:cubicBezTo>
                      <a:pt x="770" y="1"/>
                      <a:pt x="740" y="9"/>
                      <a:pt x="711" y="25"/>
                    </a:cubicBezTo>
                    <a:lnTo>
                      <a:pt x="0" y="439"/>
                    </a:lnTo>
                    <a:lnTo>
                      <a:pt x="666" y="1564"/>
                    </a:lnTo>
                    <a:lnTo>
                      <a:pt x="1368" y="1150"/>
                    </a:lnTo>
                    <a:cubicBezTo>
                      <a:pt x="1449" y="1105"/>
                      <a:pt x="1476" y="1015"/>
                      <a:pt x="1431" y="934"/>
                    </a:cubicBezTo>
                    <a:lnTo>
                      <a:pt x="927" y="79"/>
                    </a:lnTo>
                    <a:cubicBezTo>
                      <a:pt x="898" y="27"/>
                      <a:pt x="851" y="1"/>
                      <a:pt x="799"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463675" y="309009"/>
                <a:ext cx="697361" cy="543191"/>
              </a:xfrm>
              <a:custGeom>
                <a:avLst/>
                <a:gdLst/>
                <a:ahLst/>
                <a:cxnLst/>
                <a:rect l="l" t="t" r="r" b="b"/>
                <a:pathLst>
                  <a:path w="6491" h="5056" extrusionOk="0">
                    <a:moveTo>
                      <a:pt x="2590" y="1"/>
                    </a:moveTo>
                    <a:cubicBezTo>
                      <a:pt x="2478" y="1"/>
                      <a:pt x="2367" y="23"/>
                      <a:pt x="2260" y="70"/>
                    </a:cubicBezTo>
                    <a:cubicBezTo>
                      <a:pt x="1" y="1042"/>
                      <a:pt x="1522" y="3364"/>
                      <a:pt x="1522" y="3364"/>
                    </a:cubicBezTo>
                    <a:cubicBezTo>
                      <a:pt x="1522" y="3364"/>
                      <a:pt x="1362" y="3304"/>
                      <a:pt x="1163" y="3304"/>
                    </a:cubicBezTo>
                    <a:cubicBezTo>
                      <a:pt x="879" y="3304"/>
                      <a:pt x="515" y="3425"/>
                      <a:pt x="415" y="4012"/>
                    </a:cubicBezTo>
                    <a:cubicBezTo>
                      <a:pt x="244" y="5011"/>
                      <a:pt x="1855" y="5056"/>
                      <a:pt x="1855" y="5056"/>
                    </a:cubicBezTo>
                    <a:lnTo>
                      <a:pt x="5455" y="2941"/>
                    </a:lnTo>
                    <a:cubicBezTo>
                      <a:pt x="6490" y="2077"/>
                      <a:pt x="6013" y="493"/>
                      <a:pt x="4969" y="196"/>
                    </a:cubicBezTo>
                    <a:cubicBezTo>
                      <a:pt x="4851" y="161"/>
                      <a:pt x="4742" y="146"/>
                      <a:pt x="4643" y="146"/>
                    </a:cubicBezTo>
                    <a:cubicBezTo>
                      <a:pt x="3803" y="146"/>
                      <a:pt x="3637" y="1249"/>
                      <a:pt x="3637" y="1249"/>
                    </a:cubicBezTo>
                    <a:cubicBezTo>
                      <a:pt x="3615" y="479"/>
                      <a:pt x="3105" y="1"/>
                      <a:pt x="2590"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4"/>
            <p:cNvGrpSpPr/>
            <p:nvPr/>
          </p:nvGrpSpPr>
          <p:grpSpPr>
            <a:xfrm rot="3423584">
              <a:off x="8147741" y="932095"/>
              <a:ext cx="552513" cy="476834"/>
              <a:chOff x="2100925" y="-2214037"/>
              <a:chExt cx="2136822" cy="1844136"/>
            </a:xfrm>
          </p:grpSpPr>
          <p:sp>
            <p:nvSpPr>
              <p:cNvPr id="295" name="Google Shape;295;p4"/>
              <p:cNvSpPr/>
              <p:nvPr/>
            </p:nvSpPr>
            <p:spPr>
              <a:xfrm>
                <a:off x="3072997" y="-865603"/>
                <a:ext cx="564374" cy="495703"/>
              </a:xfrm>
              <a:custGeom>
                <a:avLst/>
                <a:gdLst/>
                <a:ahLst/>
                <a:cxnLst/>
                <a:rect l="l" t="t" r="r" b="b"/>
                <a:pathLst>
                  <a:path w="1693" h="1487" extrusionOk="0">
                    <a:moveTo>
                      <a:pt x="858" y="0"/>
                    </a:moveTo>
                    <a:cubicBezTo>
                      <a:pt x="615" y="0"/>
                      <a:pt x="375" y="119"/>
                      <a:pt x="226" y="337"/>
                    </a:cubicBezTo>
                    <a:cubicBezTo>
                      <a:pt x="1" y="679"/>
                      <a:pt x="100" y="1138"/>
                      <a:pt x="442" y="1363"/>
                    </a:cubicBezTo>
                    <a:cubicBezTo>
                      <a:pt x="569" y="1447"/>
                      <a:pt x="712" y="1487"/>
                      <a:pt x="853" y="1487"/>
                    </a:cubicBezTo>
                    <a:cubicBezTo>
                      <a:pt x="1092" y="1487"/>
                      <a:pt x="1326" y="1371"/>
                      <a:pt x="1468" y="1156"/>
                    </a:cubicBezTo>
                    <a:cubicBezTo>
                      <a:pt x="1693" y="814"/>
                      <a:pt x="1603" y="346"/>
                      <a:pt x="1261" y="121"/>
                    </a:cubicBezTo>
                    <a:cubicBezTo>
                      <a:pt x="1137" y="39"/>
                      <a:pt x="997" y="0"/>
                      <a:pt x="858" y="0"/>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730972" y="-1280968"/>
                <a:ext cx="1113747" cy="513037"/>
              </a:xfrm>
              <a:custGeom>
                <a:avLst/>
                <a:gdLst/>
                <a:ahLst/>
                <a:cxnLst/>
                <a:rect l="l" t="t" r="r" b="b"/>
                <a:pathLst>
                  <a:path w="3341" h="1539" extrusionOk="0">
                    <a:moveTo>
                      <a:pt x="1845" y="1"/>
                    </a:moveTo>
                    <a:cubicBezTo>
                      <a:pt x="1741" y="1"/>
                      <a:pt x="1636" y="9"/>
                      <a:pt x="1531" y="26"/>
                    </a:cubicBezTo>
                    <a:cubicBezTo>
                      <a:pt x="856" y="134"/>
                      <a:pt x="316" y="566"/>
                      <a:pt x="1" y="1169"/>
                    </a:cubicBezTo>
                    <a:lnTo>
                      <a:pt x="361" y="1538"/>
                    </a:lnTo>
                    <a:cubicBezTo>
                      <a:pt x="604" y="1016"/>
                      <a:pt x="1054" y="638"/>
                      <a:pt x="1612" y="548"/>
                    </a:cubicBezTo>
                    <a:cubicBezTo>
                      <a:pt x="1694" y="535"/>
                      <a:pt x="1776" y="528"/>
                      <a:pt x="1857" y="528"/>
                    </a:cubicBezTo>
                    <a:cubicBezTo>
                      <a:pt x="2328" y="528"/>
                      <a:pt x="2776" y="744"/>
                      <a:pt x="3106" y="1097"/>
                    </a:cubicBezTo>
                    <a:lnTo>
                      <a:pt x="3340" y="629"/>
                    </a:lnTo>
                    <a:cubicBezTo>
                      <a:pt x="2923" y="235"/>
                      <a:pt x="2398" y="1"/>
                      <a:pt x="1845"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436950" y="-1714666"/>
                <a:ext cx="1590782" cy="661715"/>
              </a:xfrm>
              <a:custGeom>
                <a:avLst/>
                <a:gdLst/>
                <a:ahLst/>
                <a:cxnLst/>
                <a:rect l="l" t="t" r="r" b="b"/>
                <a:pathLst>
                  <a:path w="4772" h="1985" extrusionOk="0">
                    <a:moveTo>
                      <a:pt x="2682" y="1"/>
                    </a:moveTo>
                    <a:cubicBezTo>
                      <a:pt x="2524" y="1"/>
                      <a:pt x="2365" y="14"/>
                      <a:pt x="2206" y="40"/>
                    </a:cubicBezTo>
                    <a:cubicBezTo>
                      <a:pt x="1270" y="193"/>
                      <a:pt x="496" y="769"/>
                      <a:pt x="1" y="1570"/>
                    </a:cubicBezTo>
                    <a:lnTo>
                      <a:pt x="415" y="1984"/>
                    </a:lnTo>
                    <a:cubicBezTo>
                      <a:pt x="820" y="1282"/>
                      <a:pt x="1486" y="769"/>
                      <a:pt x="2296" y="634"/>
                    </a:cubicBezTo>
                    <a:cubicBezTo>
                      <a:pt x="2426" y="614"/>
                      <a:pt x="2555" y="604"/>
                      <a:pt x="2683" y="604"/>
                    </a:cubicBezTo>
                    <a:cubicBezTo>
                      <a:pt x="3355" y="604"/>
                      <a:pt x="3996" y="873"/>
                      <a:pt x="4510" y="1327"/>
                    </a:cubicBezTo>
                    <a:lnTo>
                      <a:pt x="4771" y="796"/>
                    </a:lnTo>
                    <a:cubicBezTo>
                      <a:pt x="4175" y="297"/>
                      <a:pt x="3443" y="1"/>
                      <a:pt x="2682"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100925" y="-2214037"/>
                <a:ext cx="2136822" cy="830727"/>
              </a:xfrm>
              <a:custGeom>
                <a:avLst/>
                <a:gdLst/>
                <a:ahLst/>
                <a:cxnLst/>
                <a:rect l="l" t="t" r="r" b="b"/>
                <a:pathLst>
                  <a:path w="6410" h="2492" extrusionOk="0">
                    <a:moveTo>
                      <a:pt x="3628" y="1"/>
                    </a:moveTo>
                    <a:cubicBezTo>
                      <a:pt x="3410" y="1"/>
                      <a:pt x="3191" y="18"/>
                      <a:pt x="2971" y="53"/>
                    </a:cubicBezTo>
                    <a:cubicBezTo>
                      <a:pt x="1729" y="260"/>
                      <a:pt x="685" y="998"/>
                      <a:pt x="1" y="2033"/>
                    </a:cubicBezTo>
                    <a:lnTo>
                      <a:pt x="451" y="2492"/>
                    </a:lnTo>
                    <a:cubicBezTo>
                      <a:pt x="1054" y="1565"/>
                      <a:pt x="1972" y="899"/>
                      <a:pt x="3079" y="719"/>
                    </a:cubicBezTo>
                    <a:cubicBezTo>
                      <a:pt x="3275" y="687"/>
                      <a:pt x="3471" y="671"/>
                      <a:pt x="3664" y="671"/>
                    </a:cubicBezTo>
                    <a:cubicBezTo>
                      <a:pt x="4562" y="671"/>
                      <a:pt x="5419" y="1005"/>
                      <a:pt x="6130" y="1583"/>
                    </a:cubicBezTo>
                    <a:lnTo>
                      <a:pt x="6409" y="998"/>
                    </a:lnTo>
                    <a:cubicBezTo>
                      <a:pt x="5609" y="368"/>
                      <a:pt x="4638" y="1"/>
                      <a:pt x="3628"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42"/>
        <p:cNvGrpSpPr/>
        <p:nvPr/>
      </p:nvGrpSpPr>
      <p:grpSpPr>
        <a:xfrm>
          <a:off x="0" y="0"/>
          <a:ext cx="0" cy="0"/>
          <a:chOff x="0" y="0"/>
          <a:chExt cx="0" cy="0"/>
        </a:xfrm>
      </p:grpSpPr>
      <p:sp>
        <p:nvSpPr>
          <p:cNvPr id="543" name="Google Shape;543;p7"/>
          <p:cNvSpPr txBox="1">
            <a:spLocks noGrp="1"/>
          </p:cNvSpPr>
          <p:nvPr>
            <p:ph type="title"/>
          </p:nvPr>
        </p:nvSpPr>
        <p:spPr>
          <a:xfrm>
            <a:off x="719975" y="437400"/>
            <a:ext cx="7704000" cy="89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500" b="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pSp>
        <p:nvGrpSpPr>
          <p:cNvPr id="544" name="Google Shape;544;p7"/>
          <p:cNvGrpSpPr/>
          <p:nvPr/>
        </p:nvGrpSpPr>
        <p:grpSpPr>
          <a:xfrm rot="5706099">
            <a:off x="-1114953" y="-539711"/>
            <a:ext cx="3027432" cy="2272592"/>
            <a:chOff x="-117152" y="130410"/>
            <a:chExt cx="2591028" cy="1944999"/>
          </a:xfrm>
        </p:grpSpPr>
        <p:sp>
          <p:nvSpPr>
            <p:cNvPr id="545" name="Google Shape;545;p7"/>
            <p:cNvSpPr/>
            <p:nvPr/>
          </p:nvSpPr>
          <p:spPr>
            <a:xfrm>
              <a:off x="178443" y="130410"/>
              <a:ext cx="123796" cy="123796"/>
            </a:xfrm>
            <a:custGeom>
              <a:avLst/>
              <a:gdLst/>
              <a:ahLst/>
              <a:cxnLst/>
              <a:rect l="l" t="t" r="r" b="b"/>
              <a:pathLst>
                <a:path w="1666"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1702638" y="1033989"/>
              <a:ext cx="123871" cy="123796"/>
            </a:xfrm>
            <a:custGeom>
              <a:avLst/>
              <a:gdLst/>
              <a:ahLst/>
              <a:cxnLst/>
              <a:rect l="l" t="t" r="r" b="b"/>
              <a:pathLst>
                <a:path w="1667" h="1666" extrusionOk="0">
                  <a:moveTo>
                    <a:pt x="1513" y="0"/>
                  </a:moveTo>
                  <a:lnTo>
                    <a:pt x="1" y="153"/>
                  </a:lnTo>
                  <a:lnTo>
                    <a:pt x="154" y="1666"/>
                  </a:lnTo>
                  <a:lnTo>
                    <a:pt x="1666" y="1513"/>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1799684" y="576552"/>
              <a:ext cx="123796" cy="123128"/>
            </a:xfrm>
            <a:custGeom>
              <a:avLst/>
              <a:gdLst/>
              <a:ahLst/>
              <a:cxnLst/>
              <a:rect l="l" t="t" r="r" b="b"/>
              <a:pathLst>
                <a:path w="1666" h="1657" extrusionOk="0">
                  <a:moveTo>
                    <a:pt x="1512" y="0"/>
                  </a:moveTo>
                  <a:lnTo>
                    <a:pt x="0" y="153"/>
                  </a:lnTo>
                  <a:lnTo>
                    <a:pt x="153" y="1656"/>
                  </a:lnTo>
                  <a:lnTo>
                    <a:pt x="1665" y="1503"/>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521520" y="707630"/>
              <a:ext cx="72376" cy="72301"/>
            </a:xfrm>
            <a:custGeom>
              <a:avLst/>
              <a:gdLst/>
              <a:ahLst/>
              <a:cxnLst/>
              <a:rect l="l" t="t" r="r" b="b"/>
              <a:pathLst>
                <a:path w="974" h="973" extrusionOk="0">
                  <a:moveTo>
                    <a:pt x="892" y="0"/>
                  </a:moveTo>
                  <a:lnTo>
                    <a:pt x="1" y="90"/>
                  </a:lnTo>
                  <a:lnTo>
                    <a:pt x="91" y="972"/>
                  </a:lnTo>
                  <a:lnTo>
                    <a:pt x="973" y="882"/>
                  </a:lnTo>
                  <a:lnTo>
                    <a:pt x="89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7"/>
            <p:cNvSpPr/>
            <p:nvPr/>
          </p:nvSpPr>
          <p:spPr>
            <a:xfrm>
              <a:off x="1234501" y="1288120"/>
              <a:ext cx="62270" cy="61601"/>
            </a:xfrm>
            <a:custGeom>
              <a:avLst/>
              <a:gdLst/>
              <a:ahLst/>
              <a:cxnLst/>
              <a:rect l="l" t="t" r="r" b="b"/>
              <a:pathLst>
                <a:path w="838" h="829" extrusionOk="0">
                  <a:moveTo>
                    <a:pt x="757" y="1"/>
                  </a:moveTo>
                  <a:lnTo>
                    <a:pt x="1" y="73"/>
                  </a:lnTo>
                  <a:lnTo>
                    <a:pt x="82" y="829"/>
                  </a:lnTo>
                  <a:lnTo>
                    <a:pt x="838" y="757"/>
                  </a:lnTo>
                  <a:lnTo>
                    <a:pt x="757"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a:off x="1469907" y="787882"/>
              <a:ext cx="61601" cy="61601"/>
            </a:xfrm>
            <a:custGeom>
              <a:avLst/>
              <a:gdLst/>
              <a:ahLst/>
              <a:cxnLst/>
              <a:rect l="l" t="t" r="r" b="b"/>
              <a:pathLst>
                <a:path w="829" h="829" extrusionOk="0">
                  <a:moveTo>
                    <a:pt x="757" y="0"/>
                  </a:moveTo>
                  <a:lnTo>
                    <a:pt x="1" y="72"/>
                  </a:lnTo>
                  <a:lnTo>
                    <a:pt x="73" y="828"/>
                  </a:lnTo>
                  <a:lnTo>
                    <a:pt x="829" y="756"/>
                  </a:lnTo>
                  <a:lnTo>
                    <a:pt x="757"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7"/>
            <p:cNvSpPr/>
            <p:nvPr/>
          </p:nvSpPr>
          <p:spPr>
            <a:xfrm>
              <a:off x="650667" y="1510151"/>
              <a:ext cx="61601" cy="61601"/>
            </a:xfrm>
            <a:custGeom>
              <a:avLst/>
              <a:gdLst/>
              <a:ahLst/>
              <a:cxnLst/>
              <a:rect l="l" t="t" r="r" b="b"/>
              <a:pathLst>
                <a:path w="829" h="829" extrusionOk="0">
                  <a:moveTo>
                    <a:pt x="756" y="1"/>
                  </a:moveTo>
                  <a:lnTo>
                    <a:pt x="0" y="73"/>
                  </a:lnTo>
                  <a:lnTo>
                    <a:pt x="72" y="829"/>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7"/>
            <p:cNvSpPr/>
            <p:nvPr/>
          </p:nvSpPr>
          <p:spPr>
            <a:xfrm>
              <a:off x="-10818" y="1009913"/>
              <a:ext cx="87683" cy="87683"/>
            </a:xfrm>
            <a:custGeom>
              <a:avLst/>
              <a:gdLst/>
              <a:ahLst/>
              <a:cxnLst/>
              <a:rect l="l" t="t" r="r" b="b"/>
              <a:pathLst>
                <a:path w="1180" h="1180" extrusionOk="0">
                  <a:moveTo>
                    <a:pt x="1072" y="0"/>
                  </a:moveTo>
                  <a:lnTo>
                    <a:pt x="1" y="108"/>
                  </a:lnTo>
                  <a:lnTo>
                    <a:pt x="100" y="1180"/>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2114005" y="1960306"/>
              <a:ext cx="87683" cy="87683"/>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926199" y="1742957"/>
              <a:ext cx="87683" cy="87683"/>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1713338" y="281551"/>
              <a:ext cx="87757" cy="87683"/>
            </a:xfrm>
            <a:custGeom>
              <a:avLst/>
              <a:gdLst/>
              <a:ahLst/>
              <a:cxnLst/>
              <a:rect l="l" t="t" r="r" b="b"/>
              <a:pathLst>
                <a:path w="1181"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1117467" y="1532221"/>
              <a:ext cx="87683" cy="87683"/>
            </a:xfrm>
            <a:custGeom>
              <a:avLst/>
              <a:gdLst/>
              <a:ahLst/>
              <a:cxnLst/>
              <a:rect l="l" t="t" r="r" b="b"/>
              <a:pathLst>
                <a:path w="1180" h="1180" extrusionOk="0">
                  <a:moveTo>
                    <a:pt x="1072" y="1"/>
                  </a:moveTo>
                  <a:lnTo>
                    <a:pt x="0" y="109"/>
                  </a:lnTo>
                  <a:lnTo>
                    <a:pt x="108"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
            <p:cNvSpPr/>
            <p:nvPr/>
          </p:nvSpPr>
          <p:spPr>
            <a:xfrm>
              <a:off x="135642" y="690242"/>
              <a:ext cx="87683" cy="87683"/>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7"/>
            <p:cNvSpPr/>
            <p:nvPr/>
          </p:nvSpPr>
          <p:spPr>
            <a:xfrm>
              <a:off x="371048" y="1197837"/>
              <a:ext cx="87683" cy="87683"/>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7"/>
            <p:cNvSpPr/>
            <p:nvPr/>
          </p:nvSpPr>
          <p:spPr>
            <a:xfrm>
              <a:off x="1364242" y="1497445"/>
              <a:ext cx="87683" cy="87683"/>
            </a:xfrm>
            <a:custGeom>
              <a:avLst/>
              <a:gdLst/>
              <a:ahLst/>
              <a:cxnLst/>
              <a:rect l="l" t="t" r="r" b="b"/>
              <a:pathLst>
                <a:path w="1180" h="1180" extrusionOk="0">
                  <a:moveTo>
                    <a:pt x="1081" y="1"/>
                  </a:moveTo>
                  <a:lnTo>
                    <a:pt x="1" y="109"/>
                  </a:lnTo>
                  <a:lnTo>
                    <a:pt x="109" y="1180"/>
                  </a:lnTo>
                  <a:lnTo>
                    <a:pt x="1180" y="1072"/>
                  </a:lnTo>
                  <a:lnTo>
                    <a:pt x="108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
            <p:cNvSpPr/>
            <p:nvPr/>
          </p:nvSpPr>
          <p:spPr>
            <a:xfrm>
              <a:off x="702162" y="822658"/>
              <a:ext cx="87683" cy="87683"/>
            </a:xfrm>
            <a:custGeom>
              <a:avLst/>
              <a:gdLst/>
              <a:ahLst/>
              <a:cxnLst/>
              <a:rect l="l" t="t" r="r" b="b"/>
              <a:pathLst>
                <a:path w="1180" h="1180" extrusionOk="0">
                  <a:moveTo>
                    <a:pt x="1071" y="0"/>
                  </a:moveTo>
                  <a:lnTo>
                    <a:pt x="0" y="108"/>
                  </a:lnTo>
                  <a:lnTo>
                    <a:pt x="108"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1294690" y="938355"/>
              <a:ext cx="87683" cy="87683"/>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2254446" y="1542921"/>
              <a:ext cx="123796" cy="123796"/>
            </a:xfrm>
            <a:custGeom>
              <a:avLst/>
              <a:gdLst/>
              <a:ahLst/>
              <a:cxnLst/>
              <a:rect l="l" t="t" r="r" b="b"/>
              <a:pathLst>
                <a:path w="1666" h="1666" extrusionOk="0">
                  <a:moveTo>
                    <a:pt x="1513" y="1"/>
                  </a:moveTo>
                  <a:lnTo>
                    <a:pt x="0" y="154"/>
                  </a:lnTo>
                  <a:lnTo>
                    <a:pt x="153"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a:off x="1632418" y="1622504"/>
              <a:ext cx="123871" cy="123128"/>
            </a:xfrm>
            <a:custGeom>
              <a:avLst/>
              <a:gdLst/>
              <a:ahLst/>
              <a:cxnLst/>
              <a:rect l="l" t="t" r="r" b="b"/>
              <a:pathLst>
                <a:path w="1667" h="1657" extrusionOk="0">
                  <a:moveTo>
                    <a:pt x="1513" y="1"/>
                  </a:moveTo>
                  <a:lnTo>
                    <a:pt x="1" y="154"/>
                  </a:lnTo>
                  <a:lnTo>
                    <a:pt x="154"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457319" y="1852634"/>
              <a:ext cx="79658" cy="79658"/>
            </a:xfrm>
            <a:custGeom>
              <a:avLst/>
              <a:gdLst/>
              <a:ahLst/>
              <a:cxnLst/>
              <a:rect l="l" t="t" r="r" b="b"/>
              <a:pathLst>
                <a:path w="1072" h="1072" extrusionOk="0">
                  <a:moveTo>
                    <a:pt x="973" y="0"/>
                  </a:moveTo>
                  <a:lnTo>
                    <a:pt x="1" y="99"/>
                  </a:lnTo>
                  <a:lnTo>
                    <a:pt x="100" y="1071"/>
                  </a:lnTo>
                  <a:lnTo>
                    <a:pt x="1072" y="972"/>
                  </a:lnTo>
                  <a:lnTo>
                    <a:pt x="97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117152" y="1995751"/>
              <a:ext cx="78989" cy="79658"/>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7"/>
            <p:cNvSpPr/>
            <p:nvPr/>
          </p:nvSpPr>
          <p:spPr>
            <a:xfrm>
              <a:off x="2350748" y="1057396"/>
              <a:ext cx="123128" cy="123128"/>
            </a:xfrm>
            <a:custGeom>
              <a:avLst/>
              <a:gdLst/>
              <a:ahLst/>
              <a:cxnLst/>
              <a:rect l="l" t="t" r="r" b="b"/>
              <a:pathLst>
                <a:path w="1657" h="1657" extrusionOk="0">
                  <a:moveTo>
                    <a:pt x="1513" y="0"/>
                  </a:moveTo>
                  <a:lnTo>
                    <a:pt x="1" y="153"/>
                  </a:lnTo>
                  <a:lnTo>
                    <a:pt x="145" y="1657"/>
                  </a:lnTo>
                  <a:lnTo>
                    <a:pt x="1657" y="1513"/>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7"/>
          <p:cNvGrpSpPr/>
          <p:nvPr/>
        </p:nvGrpSpPr>
        <p:grpSpPr>
          <a:xfrm>
            <a:off x="-2005525" y="2481304"/>
            <a:ext cx="3027357" cy="2285820"/>
            <a:chOff x="-117152" y="119040"/>
            <a:chExt cx="2591028" cy="1956368"/>
          </a:xfrm>
        </p:grpSpPr>
        <p:sp>
          <p:nvSpPr>
            <p:cNvPr id="568" name="Google Shape;568;p7"/>
            <p:cNvSpPr/>
            <p:nvPr/>
          </p:nvSpPr>
          <p:spPr>
            <a:xfrm>
              <a:off x="178443" y="130410"/>
              <a:ext cx="123796" cy="123796"/>
            </a:xfrm>
            <a:custGeom>
              <a:avLst/>
              <a:gdLst/>
              <a:ahLst/>
              <a:cxnLst/>
              <a:rect l="l" t="t" r="r" b="b"/>
              <a:pathLst>
                <a:path w="1666"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a:off x="1702638" y="1033989"/>
              <a:ext cx="123871" cy="123796"/>
            </a:xfrm>
            <a:custGeom>
              <a:avLst/>
              <a:gdLst/>
              <a:ahLst/>
              <a:cxnLst/>
              <a:rect l="l" t="t" r="r" b="b"/>
              <a:pathLst>
                <a:path w="1667" h="1666" extrusionOk="0">
                  <a:moveTo>
                    <a:pt x="1513" y="0"/>
                  </a:moveTo>
                  <a:lnTo>
                    <a:pt x="1" y="153"/>
                  </a:lnTo>
                  <a:lnTo>
                    <a:pt x="154" y="1666"/>
                  </a:lnTo>
                  <a:lnTo>
                    <a:pt x="1666" y="1513"/>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a:off x="1799684" y="576552"/>
              <a:ext cx="123796" cy="123128"/>
            </a:xfrm>
            <a:custGeom>
              <a:avLst/>
              <a:gdLst/>
              <a:ahLst/>
              <a:cxnLst/>
              <a:rect l="l" t="t" r="r" b="b"/>
              <a:pathLst>
                <a:path w="1666" h="1657" extrusionOk="0">
                  <a:moveTo>
                    <a:pt x="1512" y="0"/>
                  </a:moveTo>
                  <a:lnTo>
                    <a:pt x="0" y="153"/>
                  </a:lnTo>
                  <a:lnTo>
                    <a:pt x="153" y="1656"/>
                  </a:lnTo>
                  <a:lnTo>
                    <a:pt x="1665" y="1503"/>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7"/>
            <p:cNvSpPr/>
            <p:nvPr/>
          </p:nvSpPr>
          <p:spPr>
            <a:xfrm>
              <a:off x="521520" y="707630"/>
              <a:ext cx="72376" cy="72301"/>
            </a:xfrm>
            <a:custGeom>
              <a:avLst/>
              <a:gdLst/>
              <a:ahLst/>
              <a:cxnLst/>
              <a:rect l="l" t="t" r="r" b="b"/>
              <a:pathLst>
                <a:path w="974" h="973" extrusionOk="0">
                  <a:moveTo>
                    <a:pt x="892" y="0"/>
                  </a:moveTo>
                  <a:lnTo>
                    <a:pt x="1" y="90"/>
                  </a:lnTo>
                  <a:lnTo>
                    <a:pt x="91" y="972"/>
                  </a:lnTo>
                  <a:lnTo>
                    <a:pt x="973" y="882"/>
                  </a:lnTo>
                  <a:lnTo>
                    <a:pt x="89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7"/>
            <p:cNvSpPr/>
            <p:nvPr/>
          </p:nvSpPr>
          <p:spPr>
            <a:xfrm>
              <a:off x="1234501" y="1288120"/>
              <a:ext cx="62270" cy="61601"/>
            </a:xfrm>
            <a:custGeom>
              <a:avLst/>
              <a:gdLst/>
              <a:ahLst/>
              <a:cxnLst/>
              <a:rect l="l" t="t" r="r" b="b"/>
              <a:pathLst>
                <a:path w="838" h="829" extrusionOk="0">
                  <a:moveTo>
                    <a:pt x="757" y="1"/>
                  </a:moveTo>
                  <a:lnTo>
                    <a:pt x="1" y="73"/>
                  </a:lnTo>
                  <a:lnTo>
                    <a:pt x="82" y="829"/>
                  </a:lnTo>
                  <a:lnTo>
                    <a:pt x="838" y="757"/>
                  </a:lnTo>
                  <a:lnTo>
                    <a:pt x="757"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7"/>
            <p:cNvSpPr/>
            <p:nvPr/>
          </p:nvSpPr>
          <p:spPr>
            <a:xfrm>
              <a:off x="1469907" y="787882"/>
              <a:ext cx="61601" cy="61601"/>
            </a:xfrm>
            <a:custGeom>
              <a:avLst/>
              <a:gdLst/>
              <a:ahLst/>
              <a:cxnLst/>
              <a:rect l="l" t="t" r="r" b="b"/>
              <a:pathLst>
                <a:path w="829" h="829" extrusionOk="0">
                  <a:moveTo>
                    <a:pt x="757" y="0"/>
                  </a:moveTo>
                  <a:lnTo>
                    <a:pt x="1" y="72"/>
                  </a:lnTo>
                  <a:lnTo>
                    <a:pt x="73" y="828"/>
                  </a:lnTo>
                  <a:lnTo>
                    <a:pt x="829" y="756"/>
                  </a:lnTo>
                  <a:lnTo>
                    <a:pt x="757"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650667" y="1510151"/>
              <a:ext cx="61601" cy="61601"/>
            </a:xfrm>
            <a:custGeom>
              <a:avLst/>
              <a:gdLst/>
              <a:ahLst/>
              <a:cxnLst/>
              <a:rect l="l" t="t" r="r" b="b"/>
              <a:pathLst>
                <a:path w="829" h="829" extrusionOk="0">
                  <a:moveTo>
                    <a:pt x="756" y="1"/>
                  </a:moveTo>
                  <a:lnTo>
                    <a:pt x="0" y="73"/>
                  </a:lnTo>
                  <a:lnTo>
                    <a:pt x="72" y="829"/>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10818" y="1009913"/>
              <a:ext cx="87683" cy="87683"/>
            </a:xfrm>
            <a:custGeom>
              <a:avLst/>
              <a:gdLst/>
              <a:ahLst/>
              <a:cxnLst/>
              <a:rect l="l" t="t" r="r" b="b"/>
              <a:pathLst>
                <a:path w="1180" h="1180" extrusionOk="0">
                  <a:moveTo>
                    <a:pt x="1072" y="0"/>
                  </a:moveTo>
                  <a:lnTo>
                    <a:pt x="1" y="108"/>
                  </a:lnTo>
                  <a:lnTo>
                    <a:pt x="100" y="1180"/>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
            <p:cNvSpPr/>
            <p:nvPr/>
          </p:nvSpPr>
          <p:spPr>
            <a:xfrm>
              <a:off x="2114005" y="1960306"/>
              <a:ext cx="87683" cy="87683"/>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926199" y="1742957"/>
              <a:ext cx="87683" cy="87683"/>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7"/>
            <p:cNvSpPr/>
            <p:nvPr/>
          </p:nvSpPr>
          <p:spPr>
            <a:xfrm>
              <a:off x="1713338" y="281551"/>
              <a:ext cx="87757" cy="87683"/>
            </a:xfrm>
            <a:custGeom>
              <a:avLst/>
              <a:gdLst/>
              <a:ahLst/>
              <a:cxnLst/>
              <a:rect l="l" t="t" r="r" b="b"/>
              <a:pathLst>
                <a:path w="1181"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7"/>
            <p:cNvSpPr/>
            <p:nvPr/>
          </p:nvSpPr>
          <p:spPr>
            <a:xfrm>
              <a:off x="1117467" y="1532221"/>
              <a:ext cx="87683" cy="87683"/>
            </a:xfrm>
            <a:custGeom>
              <a:avLst/>
              <a:gdLst/>
              <a:ahLst/>
              <a:cxnLst/>
              <a:rect l="l" t="t" r="r" b="b"/>
              <a:pathLst>
                <a:path w="1180" h="1180" extrusionOk="0">
                  <a:moveTo>
                    <a:pt x="1072" y="1"/>
                  </a:moveTo>
                  <a:lnTo>
                    <a:pt x="0" y="109"/>
                  </a:lnTo>
                  <a:lnTo>
                    <a:pt x="108"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945593" y="119040"/>
              <a:ext cx="87683" cy="87683"/>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1144886" y="518369"/>
              <a:ext cx="87683" cy="87683"/>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135642" y="690242"/>
              <a:ext cx="87683" cy="87683"/>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a:off x="371048" y="1197837"/>
              <a:ext cx="87683" cy="87683"/>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7"/>
            <p:cNvSpPr/>
            <p:nvPr/>
          </p:nvSpPr>
          <p:spPr>
            <a:xfrm>
              <a:off x="1364242" y="1497445"/>
              <a:ext cx="87683" cy="87683"/>
            </a:xfrm>
            <a:custGeom>
              <a:avLst/>
              <a:gdLst/>
              <a:ahLst/>
              <a:cxnLst/>
              <a:rect l="l" t="t" r="r" b="b"/>
              <a:pathLst>
                <a:path w="1180" h="1180" extrusionOk="0">
                  <a:moveTo>
                    <a:pt x="1081" y="1"/>
                  </a:moveTo>
                  <a:lnTo>
                    <a:pt x="1" y="109"/>
                  </a:lnTo>
                  <a:lnTo>
                    <a:pt x="109" y="1180"/>
                  </a:lnTo>
                  <a:lnTo>
                    <a:pt x="1180" y="1072"/>
                  </a:lnTo>
                  <a:lnTo>
                    <a:pt x="108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7"/>
            <p:cNvSpPr/>
            <p:nvPr/>
          </p:nvSpPr>
          <p:spPr>
            <a:xfrm>
              <a:off x="702162" y="822658"/>
              <a:ext cx="87683" cy="87683"/>
            </a:xfrm>
            <a:custGeom>
              <a:avLst/>
              <a:gdLst/>
              <a:ahLst/>
              <a:cxnLst/>
              <a:rect l="l" t="t" r="r" b="b"/>
              <a:pathLst>
                <a:path w="1180" h="1180" extrusionOk="0">
                  <a:moveTo>
                    <a:pt x="1071" y="0"/>
                  </a:moveTo>
                  <a:lnTo>
                    <a:pt x="0" y="108"/>
                  </a:lnTo>
                  <a:lnTo>
                    <a:pt x="108"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7"/>
            <p:cNvSpPr/>
            <p:nvPr/>
          </p:nvSpPr>
          <p:spPr>
            <a:xfrm>
              <a:off x="1294690" y="938355"/>
              <a:ext cx="87683" cy="87683"/>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
            <p:cNvSpPr/>
            <p:nvPr/>
          </p:nvSpPr>
          <p:spPr>
            <a:xfrm>
              <a:off x="2254446" y="1542921"/>
              <a:ext cx="123796" cy="123796"/>
            </a:xfrm>
            <a:custGeom>
              <a:avLst/>
              <a:gdLst/>
              <a:ahLst/>
              <a:cxnLst/>
              <a:rect l="l" t="t" r="r" b="b"/>
              <a:pathLst>
                <a:path w="1666" h="1666" extrusionOk="0">
                  <a:moveTo>
                    <a:pt x="1513" y="1"/>
                  </a:moveTo>
                  <a:lnTo>
                    <a:pt x="0" y="154"/>
                  </a:lnTo>
                  <a:lnTo>
                    <a:pt x="153"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
            <p:cNvSpPr/>
            <p:nvPr/>
          </p:nvSpPr>
          <p:spPr>
            <a:xfrm>
              <a:off x="1632418" y="1622504"/>
              <a:ext cx="123871" cy="123128"/>
            </a:xfrm>
            <a:custGeom>
              <a:avLst/>
              <a:gdLst/>
              <a:ahLst/>
              <a:cxnLst/>
              <a:rect l="l" t="t" r="r" b="b"/>
              <a:pathLst>
                <a:path w="1667" h="1657" extrusionOk="0">
                  <a:moveTo>
                    <a:pt x="1513" y="1"/>
                  </a:moveTo>
                  <a:lnTo>
                    <a:pt x="1" y="154"/>
                  </a:lnTo>
                  <a:lnTo>
                    <a:pt x="154"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7"/>
            <p:cNvSpPr/>
            <p:nvPr/>
          </p:nvSpPr>
          <p:spPr>
            <a:xfrm>
              <a:off x="457319" y="1852634"/>
              <a:ext cx="79658" cy="79658"/>
            </a:xfrm>
            <a:custGeom>
              <a:avLst/>
              <a:gdLst/>
              <a:ahLst/>
              <a:cxnLst/>
              <a:rect l="l" t="t" r="r" b="b"/>
              <a:pathLst>
                <a:path w="1072" h="1072" extrusionOk="0">
                  <a:moveTo>
                    <a:pt x="973" y="0"/>
                  </a:moveTo>
                  <a:lnTo>
                    <a:pt x="1" y="99"/>
                  </a:lnTo>
                  <a:lnTo>
                    <a:pt x="100" y="1071"/>
                  </a:lnTo>
                  <a:lnTo>
                    <a:pt x="1072" y="972"/>
                  </a:lnTo>
                  <a:lnTo>
                    <a:pt x="97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7"/>
            <p:cNvSpPr/>
            <p:nvPr/>
          </p:nvSpPr>
          <p:spPr>
            <a:xfrm>
              <a:off x="-117152" y="1995751"/>
              <a:ext cx="78989" cy="79658"/>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7"/>
            <p:cNvSpPr/>
            <p:nvPr/>
          </p:nvSpPr>
          <p:spPr>
            <a:xfrm>
              <a:off x="2350748" y="1057396"/>
              <a:ext cx="123128" cy="123128"/>
            </a:xfrm>
            <a:custGeom>
              <a:avLst/>
              <a:gdLst/>
              <a:ahLst/>
              <a:cxnLst/>
              <a:rect l="l" t="t" r="r" b="b"/>
              <a:pathLst>
                <a:path w="1657" h="1657" extrusionOk="0">
                  <a:moveTo>
                    <a:pt x="1513" y="0"/>
                  </a:moveTo>
                  <a:lnTo>
                    <a:pt x="1" y="153"/>
                  </a:lnTo>
                  <a:lnTo>
                    <a:pt x="145" y="1657"/>
                  </a:lnTo>
                  <a:lnTo>
                    <a:pt x="1657" y="1513"/>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7"/>
          <p:cNvGrpSpPr/>
          <p:nvPr/>
        </p:nvGrpSpPr>
        <p:grpSpPr>
          <a:xfrm rot="-5093901">
            <a:off x="8075724" y="2300020"/>
            <a:ext cx="3027432" cy="2285876"/>
            <a:chOff x="-117152" y="119040"/>
            <a:chExt cx="2591028" cy="1956368"/>
          </a:xfrm>
        </p:grpSpPr>
        <p:sp>
          <p:nvSpPr>
            <p:cNvPr id="593" name="Google Shape;593;p7"/>
            <p:cNvSpPr/>
            <p:nvPr/>
          </p:nvSpPr>
          <p:spPr>
            <a:xfrm>
              <a:off x="178443" y="130410"/>
              <a:ext cx="123796" cy="123796"/>
            </a:xfrm>
            <a:custGeom>
              <a:avLst/>
              <a:gdLst/>
              <a:ahLst/>
              <a:cxnLst/>
              <a:rect l="l" t="t" r="r" b="b"/>
              <a:pathLst>
                <a:path w="1666"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7"/>
            <p:cNvSpPr/>
            <p:nvPr/>
          </p:nvSpPr>
          <p:spPr>
            <a:xfrm>
              <a:off x="1702638" y="1033989"/>
              <a:ext cx="123871" cy="123796"/>
            </a:xfrm>
            <a:custGeom>
              <a:avLst/>
              <a:gdLst/>
              <a:ahLst/>
              <a:cxnLst/>
              <a:rect l="l" t="t" r="r" b="b"/>
              <a:pathLst>
                <a:path w="1667" h="1666" extrusionOk="0">
                  <a:moveTo>
                    <a:pt x="1513" y="0"/>
                  </a:moveTo>
                  <a:lnTo>
                    <a:pt x="1" y="153"/>
                  </a:lnTo>
                  <a:lnTo>
                    <a:pt x="154" y="1666"/>
                  </a:lnTo>
                  <a:lnTo>
                    <a:pt x="1666" y="1513"/>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7"/>
            <p:cNvSpPr/>
            <p:nvPr/>
          </p:nvSpPr>
          <p:spPr>
            <a:xfrm>
              <a:off x="1799684" y="576552"/>
              <a:ext cx="123796" cy="123128"/>
            </a:xfrm>
            <a:custGeom>
              <a:avLst/>
              <a:gdLst/>
              <a:ahLst/>
              <a:cxnLst/>
              <a:rect l="l" t="t" r="r" b="b"/>
              <a:pathLst>
                <a:path w="1666" h="1657" extrusionOk="0">
                  <a:moveTo>
                    <a:pt x="1512" y="0"/>
                  </a:moveTo>
                  <a:lnTo>
                    <a:pt x="0" y="153"/>
                  </a:lnTo>
                  <a:lnTo>
                    <a:pt x="153" y="1656"/>
                  </a:lnTo>
                  <a:lnTo>
                    <a:pt x="1665" y="1503"/>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7"/>
            <p:cNvSpPr/>
            <p:nvPr/>
          </p:nvSpPr>
          <p:spPr>
            <a:xfrm>
              <a:off x="521520" y="707630"/>
              <a:ext cx="72376" cy="72301"/>
            </a:xfrm>
            <a:custGeom>
              <a:avLst/>
              <a:gdLst/>
              <a:ahLst/>
              <a:cxnLst/>
              <a:rect l="l" t="t" r="r" b="b"/>
              <a:pathLst>
                <a:path w="974" h="973" extrusionOk="0">
                  <a:moveTo>
                    <a:pt x="892" y="0"/>
                  </a:moveTo>
                  <a:lnTo>
                    <a:pt x="1" y="90"/>
                  </a:lnTo>
                  <a:lnTo>
                    <a:pt x="91" y="972"/>
                  </a:lnTo>
                  <a:lnTo>
                    <a:pt x="973" y="882"/>
                  </a:lnTo>
                  <a:lnTo>
                    <a:pt x="89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7"/>
            <p:cNvSpPr/>
            <p:nvPr/>
          </p:nvSpPr>
          <p:spPr>
            <a:xfrm>
              <a:off x="1234501" y="1288120"/>
              <a:ext cx="62270" cy="61601"/>
            </a:xfrm>
            <a:custGeom>
              <a:avLst/>
              <a:gdLst/>
              <a:ahLst/>
              <a:cxnLst/>
              <a:rect l="l" t="t" r="r" b="b"/>
              <a:pathLst>
                <a:path w="838" h="829" extrusionOk="0">
                  <a:moveTo>
                    <a:pt x="757" y="1"/>
                  </a:moveTo>
                  <a:lnTo>
                    <a:pt x="1" y="73"/>
                  </a:lnTo>
                  <a:lnTo>
                    <a:pt x="82" y="829"/>
                  </a:lnTo>
                  <a:lnTo>
                    <a:pt x="838" y="757"/>
                  </a:lnTo>
                  <a:lnTo>
                    <a:pt x="757"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7"/>
            <p:cNvSpPr/>
            <p:nvPr/>
          </p:nvSpPr>
          <p:spPr>
            <a:xfrm>
              <a:off x="1469907" y="787882"/>
              <a:ext cx="61601" cy="61601"/>
            </a:xfrm>
            <a:custGeom>
              <a:avLst/>
              <a:gdLst/>
              <a:ahLst/>
              <a:cxnLst/>
              <a:rect l="l" t="t" r="r" b="b"/>
              <a:pathLst>
                <a:path w="829" h="829" extrusionOk="0">
                  <a:moveTo>
                    <a:pt x="757" y="0"/>
                  </a:moveTo>
                  <a:lnTo>
                    <a:pt x="1" y="72"/>
                  </a:lnTo>
                  <a:lnTo>
                    <a:pt x="73" y="828"/>
                  </a:lnTo>
                  <a:lnTo>
                    <a:pt x="829" y="756"/>
                  </a:lnTo>
                  <a:lnTo>
                    <a:pt x="757"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7"/>
            <p:cNvSpPr/>
            <p:nvPr/>
          </p:nvSpPr>
          <p:spPr>
            <a:xfrm>
              <a:off x="650667" y="1510151"/>
              <a:ext cx="61601" cy="61601"/>
            </a:xfrm>
            <a:custGeom>
              <a:avLst/>
              <a:gdLst/>
              <a:ahLst/>
              <a:cxnLst/>
              <a:rect l="l" t="t" r="r" b="b"/>
              <a:pathLst>
                <a:path w="829" h="829" extrusionOk="0">
                  <a:moveTo>
                    <a:pt x="756" y="1"/>
                  </a:moveTo>
                  <a:lnTo>
                    <a:pt x="0" y="73"/>
                  </a:lnTo>
                  <a:lnTo>
                    <a:pt x="72" y="829"/>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7"/>
            <p:cNvSpPr/>
            <p:nvPr/>
          </p:nvSpPr>
          <p:spPr>
            <a:xfrm>
              <a:off x="-10818" y="1009913"/>
              <a:ext cx="87683" cy="87683"/>
            </a:xfrm>
            <a:custGeom>
              <a:avLst/>
              <a:gdLst/>
              <a:ahLst/>
              <a:cxnLst/>
              <a:rect l="l" t="t" r="r" b="b"/>
              <a:pathLst>
                <a:path w="1180" h="1180" extrusionOk="0">
                  <a:moveTo>
                    <a:pt x="1072" y="0"/>
                  </a:moveTo>
                  <a:lnTo>
                    <a:pt x="1" y="108"/>
                  </a:lnTo>
                  <a:lnTo>
                    <a:pt x="100" y="1180"/>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7"/>
            <p:cNvSpPr/>
            <p:nvPr/>
          </p:nvSpPr>
          <p:spPr>
            <a:xfrm>
              <a:off x="2114005" y="1960306"/>
              <a:ext cx="87683" cy="87683"/>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7"/>
            <p:cNvSpPr/>
            <p:nvPr/>
          </p:nvSpPr>
          <p:spPr>
            <a:xfrm>
              <a:off x="926199" y="1742957"/>
              <a:ext cx="87683" cy="87683"/>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7"/>
            <p:cNvSpPr/>
            <p:nvPr/>
          </p:nvSpPr>
          <p:spPr>
            <a:xfrm>
              <a:off x="1713338" y="281551"/>
              <a:ext cx="87757" cy="87683"/>
            </a:xfrm>
            <a:custGeom>
              <a:avLst/>
              <a:gdLst/>
              <a:ahLst/>
              <a:cxnLst/>
              <a:rect l="l" t="t" r="r" b="b"/>
              <a:pathLst>
                <a:path w="1181"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7"/>
            <p:cNvSpPr/>
            <p:nvPr/>
          </p:nvSpPr>
          <p:spPr>
            <a:xfrm>
              <a:off x="1117467" y="1532221"/>
              <a:ext cx="87683" cy="87683"/>
            </a:xfrm>
            <a:custGeom>
              <a:avLst/>
              <a:gdLst/>
              <a:ahLst/>
              <a:cxnLst/>
              <a:rect l="l" t="t" r="r" b="b"/>
              <a:pathLst>
                <a:path w="1180" h="1180" extrusionOk="0">
                  <a:moveTo>
                    <a:pt x="1072" y="1"/>
                  </a:moveTo>
                  <a:lnTo>
                    <a:pt x="0" y="109"/>
                  </a:lnTo>
                  <a:lnTo>
                    <a:pt x="108"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7"/>
            <p:cNvSpPr/>
            <p:nvPr/>
          </p:nvSpPr>
          <p:spPr>
            <a:xfrm>
              <a:off x="945593" y="119040"/>
              <a:ext cx="87683" cy="87683"/>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7"/>
            <p:cNvSpPr/>
            <p:nvPr/>
          </p:nvSpPr>
          <p:spPr>
            <a:xfrm>
              <a:off x="1144886" y="518369"/>
              <a:ext cx="87683" cy="87683"/>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7"/>
            <p:cNvSpPr/>
            <p:nvPr/>
          </p:nvSpPr>
          <p:spPr>
            <a:xfrm>
              <a:off x="135642" y="690242"/>
              <a:ext cx="87683" cy="87683"/>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7"/>
            <p:cNvSpPr/>
            <p:nvPr/>
          </p:nvSpPr>
          <p:spPr>
            <a:xfrm>
              <a:off x="371048" y="1197837"/>
              <a:ext cx="87683" cy="87683"/>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7"/>
            <p:cNvSpPr/>
            <p:nvPr/>
          </p:nvSpPr>
          <p:spPr>
            <a:xfrm>
              <a:off x="1364242" y="1497445"/>
              <a:ext cx="87683" cy="87683"/>
            </a:xfrm>
            <a:custGeom>
              <a:avLst/>
              <a:gdLst/>
              <a:ahLst/>
              <a:cxnLst/>
              <a:rect l="l" t="t" r="r" b="b"/>
              <a:pathLst>
                <a:path w="1180" h="1180" extrusionOk="0">
                  <a:moveTo>
                    <a:pt x="1081" y="1"/>
                  </a:moveTo>
                  <a:lnTo>
                    <a:pt x="1" y="109"/>
                  </a:lnTo>
                  <a:lnTo>
                    <a:pt x="109" y="1180"/>
                  </a:lnTo>
                  <a:lnTo>
                    <a:pt x="1180" y="1072"/>
                  </a:lnTo>
                  <a:lnTo>
                    <a:pt x="108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7"/>
            <p:cNvSpPr/>
            <p:nvPr/>
          </p:nvSpPr>
          <p:spPr>
            <a:xfrm>
              <a:off x="702162" y="822658"/>
              <a:ext cx="87683" cy="87683"/>
            </a:xfrm>
            <a:custGeom>
              <a:avLst/>
              <a:gdLst/>
              <a:ahLst/>
              <a:cxnLst/>
              <a:rect l="l" t="t" r="r" b="b"/>
              <a:pathLst>
                <a:path w="1180" h="1180" extrusionOk="0">
                  <a:moveTo>
                    <a:pt x="1071" y="0"/>
                  </a:moveTo>
                  <a:lnTo>
                    <a:pt x="0" y="108"/>
                  </a:lnTo>
                  <a:lnTo>
                    <a:pt x="108"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7"/>
            <p:cNvSpPr/>
            <p:nvPr/>
          </p:nvSpPr>
          <p:spPr>
            <a:xfrm>
              <a:off x="1294690" y="938355"/>
              <a:ext cx="87683" cy="87683"/>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7"/>
            <p:cNvSpPr/>
            <p:nvPr/>
          </p:nvSpPr>
          <p:spPr>
            <a:xfrm>
              <a:off x="2254446" y="1542921"/>
              <a:ext cx="123796" cy="123796"/>
            </a:xfrm>
            <a:custGeom>
              <a:avLst/>
              <a:gdLst/>
              <a:ahLst/>
              <a:cxnLst/>
              <a:rect l="l" t="t" r="r" b="b"/>
              <a:pathLst>
                <a:path w="1666" h="1666" extrusionOk="0">
                  <a:moveTo>
                    <a:pt x="1513" y="1"/>
                  </a:moveTo>
                  <a:lnTo>
                    <a:pt x="0" y="154"/>
                  </a:lnTo>
                  <a:lnTo>
                    <a:pt x="153"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7"/>
            <p:cNvSpPr/>
            <p:nvPr/>
          </p:nvSpPr>
          <p:spPr>
            <a:xfrm>
              <a:off x="1632418" y="1622504"/>
              <a:ext cx="123871" cy="123128"/>
            </a:xfrm>
            <a:custGeom>
              <a:avLst/>
              <a:gdLst/>
              <a:ahLst/>
              <a:cxnLst/>
              <a:rect l="l" t="t" r="r" b="b"/>
              <a:pathLst>
                <a:path w="1667" h="1657" extrusionOk="0">
                  <a:moveTo>
                    <a:pt x="1513" y="1"/>
                  </a:moveTo>
                  <a:lnTo>
                    <a:pt x="1" y="154"/>
                  </a:lnTo>
                  <a:lnTo>
                    <a:pt x="154"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7"/>
            <p:cNvSpPr/>
            <p:nvPr/>
          </p:nvSpPr>
          <p:spPr>
            <a:xfrm>
              <a:off x="457319" y="1852634"/>
              <a:ext cx="79658" cy="79658"/>
            </a:xfrm>
            <a:custGeom>
              <a:avLst/>
              <a:gdLst/>
              <a:ahLst/>
              <a:cxnLst/>
              <a:rect l="l" t="t" r="r" b="b"/>
              <a:pathLst>
                <a:path w="1072" h="1072" extrusionOk="0">
                  <a:moveTo>
                    <a:pt x="973" y="0"/>
                  </a:moveTo>
                  <a:lnTo>
                    <a:pt x="1" y="99"/>
                  </a:lnTo>
                  <a:lnTo>
                    <a:pt x="100" y="1071"/>
                  </a:lnTo>
                  <a:lnTo>
                    <a:pt x="1072" y="972"/>
                  </a:lnTo>
                  <a:lnTo>
                    <a:pt x="97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7"/>
            <p:cNvSpPr/>
            <p:nvPr/>
          </p:nvSpPr>
          <p:spPr>
            <a:xfrm>
              <a:off x="-117152" y="1995751"/>
              <a:ext cx="78989" cy="79658"/>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7"/>
            <p:cNvSpPr/>
            <p:nvPr/>
          </p:nvSpPr>
          <p:spPr>
            <a:xfrm>
              <a:off x="2350748" y="1057396"/>
              <a:ext cx="123128" cy="123128"/>
            </a:xfrm>
            <a:custGeom>
              <a:avLst/>
              <a:gdLst/>
              <a:ahLst/>
              <a:cxnLst/>
              <a:rect l="l" t="t" r="r" b="b"/>
              <a:pathLst>
                <a:path w="1657" h="1657" extrusionOk="0">
                  <a:moveTo>
                    <a:pt x="1513" y="0"/>
                  </a:moveTo>
                  <a:lnTo>
                    <a:pt x="1" y="153"/>
                  </a:lnTo>
                  <a:lnTo>
                    <a:pt x="145" y="1657"/>
                  </a:lnTo>
                  <a:lnTo>
                    <a:pt x="1657" y="1513"/>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7"/>
          <p:cNvGrpSpPr/>
          <p:nvPr/>
        </p:nvGrpSpPr>
        <p:grpSpPr>
          <a:xfrm rot="10800000">
            <a:off x="7704386" y="-571639"/>
            <a:ext cx="3027357" cy="2285820"/>
            <a:chOff x="-117152" y="119040"/>
            <a:chExt cx="2591028" cy="1956368"/>
          </a:xfrm>
        </p:grpSpPr>
        <p:sp>
          <p:nvSpPr>
            <p:cNvPr id="618" name="Google Shape;618;p7"/>
            <p:cNvSpPr/>
            <p:nvPr/>
          </p:nvSpPr>
          <p:spPr>
            <a:xfrm>
              <a:off x="178443" y="130410"/>
              <a:ext cx="123796" cy="123796"/>
            </a:xfrm>
            <a:custGeom>
              <a:avLst/>
              <a:gdLst/>
              <a:ahLst/>
              <a:cxnLst/>
              <a:rect l="l" t="t" r="r" b="b"/>
              <a:pathLst>
                <a:path w="1666"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7"/>
            <p:cNvSpPr/>
            <p:nvPr/>
          </p:nvSpPr>
          <p:spPr>
            <a:xfrm>
              <a:off x="1702638" y="1033989"/>
              <a:ext cx="123871" cy="123796"/>
            </a:xfrm>
            <a:custGeom>
              <a:avLst/>
              <a:gdLst/>
              <a:ahLst/>
              <a:cxnLst/>
              <a:rect l="l" t="t" r="r" b="b"/>
              <a:pathLst>
                <a:path w="1667" h="1666" extrusionOk="0">
                  <a:moveTo>
                    <a:pt x="1513" y="0"/>
                  </a:moveTo>
                  <a:lnTo>
                    <a:pt x="1" y="153"/>
                  </a:lnTo>
                  <a:lnTo>
                    <a:pt x="154" y="1666"/>
                  </a:lnTo>
                  <a:lnTo>
                    <a:pt x="1666" y="1513"/>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7"/>
            <p:cNvSpPr/>
            <p:nvPr/>
          </p:nvSpPr>
          <p:spPr>
            <a:xfrm>
              <a:off x="1799684" y="576552"/>
              <a:ext cx="123796" cy="123128"/>
            </a:xfrm>
            <a:custGeom>
              <a:avLst/>
              <a:gdLst/>
              <a:ahLst/>
              <a:cxnLst/>
              <a:rect l="l" t="t" r="r" b="b"/>
              <a:pathLst>
                <a:path w="1666" h="1657" extrusionOk="0">
                  <a:moveTo>
                    <a:pt x="1512" y="0"/>
                  </a:moveTo>
                  <a:lnTo>
                    <a:pt x="0" y="153"/>
                  </a:lnTo>
                  <a:lnTo>
                    <a:pt x="153" y="1656"/>
                  </a:lnTo>
                  <a:lnTo>
                    <a:pt x="1665" y="1503"/>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7"/>
            <p:cNvSpPr/>
            <p:nvPr/>
          </p:nvSpPr>
          <p:spPr>
            <a:xfrm>
              <a:off x="521520" y="707630"/>
              <a:ext cx="72376" cy="72301"/>
            </a:xfrm>
            <a:custGeom>
              <a:avLst/>
              <a:gdLst/>
              <a:ahLst/>
              <a:cxnLst/>
              <a:rect l="l" t="t" r="r" b="b"/>
              <a:pathLst>
                <a:path w="974" h="973" extrusionOk="0">
                  <a:moveTo>
                    <a:pt x="892" y="0"/>
                  </a:moveTo>
                  <a:lnTo>
                    <a:pt x="1" y="90"/>
                  </a:lnTo>
                  <a:lnTo>
                    <a:pt x="91" y="972"/>
                  </a:lnTo>
                  <a:lnTo>
                    <a:pt x="973" y="882"/>
                  </a:lnTo>
                  <a:lnTo>
                    <a:pt x="89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7"/>
            <p:cNvSpPr/>
            <p:nvPr/>
          </p:nvSpPr>
          <p:spPr>
            <a:xfrm>
              <a:off x="1234501" y="1288120"/>
              <a:ext cx="62270" cy="61601"/>
            </a:xfrm>
            <a:custGeom>
              <a:avLst/>
              <a:gdLst/>
              <a:ahLst/>
              <a:cxnLst/>
              <a:rect l="l" t="t" r="r" b="b"/>
              <a:pathLst>
                <a:path w="838" h="829" extrusionOk="0">
                  <a:moveTo>
                    <a:pt x="757" y="1"/>
                  </a:moveTo>
                  <a:lnTo>
                    <a:pt x="1" y="73"/>
                  </a:lnTo>
                  <a:lnTo>
                    <a:pt x="82" y="829"/>
                  </a:lnTo>
                  <a:lnTo>
                    <a:pt x="838" y="757"/>
                  </a:lnTo>
                  <a:lnTo>
                    <a:pt x="757"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7"/>
            <p:cNvSpPr/>
            <p:nvPr/>
          </p:nvSpPr>
          <p:spPr>
            <a:xfrm>
              <a:off x="1469907" y="787882"/>
              <a:ext cx="61601" cy="61601"/>
            </a:xfrm>
            <a:custGeom>
              <a:avLst/>
              <a:gdLst/>
              <a:ahLst/>
              <a:cxnLst/>
              <a:rect l="l" t="t" r="r" b="b"/>
              <a:pathLst>
                <a:path w="829" h="829" extrusionOk="0">
                  <a:moveTo>
                    <a:pt x="757" y="0"/>
                  </a:moveTo>
                  <a:lnTo>
                    <a:pt x="1" y="72"/>
                  </a:lnTo>
                  <a:lnTo>
                    <a:pt x="73" y="828"/>
                  </a:lnTo>
                  <a:lnTo>
                    <a:pt x="829" y="756"/>
                  </a:lnTo>
                  <a:lnTo>
                    <a:pt x="757"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7"/>
            <p:cNvSpPr/>
            <p:nvPr/>
          </p:nvSpPr>
          <p:spPr>
            <a:xfrm>
              <a:off x="650667" y="1510151"/>
              <a:ext cx="61601" cy="61601"/>
            </a:xfrm>
            <a:custGeom>
              <a:avLst/>
              <a:gdLst/>
              <a:ahLst/>
              <a:cxnLst/>
              <a:rect l="l" t="t" r="r" b="b"/>
              <a:pathLst>
                <a:path w="829" h="829" extrusionOk="0">
                  <a:moveTo>
                    <a:pt x="756" y="1"/>
                  </a:moveTo>
                  <a:lnTo>
                    <a:pt x="0" y="73"/>
                  </a:lnTo>
                  <a:lnTo>
                    <a:pt x="72" y="829"/>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7"/>
            <p:cNvSpPr/>
            <p:nvPr/>
          </p:nvSpPr>
          <p:spPr>
            <a:xfrm>
              <a:off x="-10818" y="1009913"/>
              <a:ext cx="87683" cy="87683"/>
            </a:xfrm>
            <a:custGeom>
              <a:avLst/>
              <a:gdLst/>
              <a:ahLst/>
              <a:cxnLst/>
              <a:rect l="l" t="t" r="r" b="b"/>
              <a:pathLst>
                <a:path w="1180" h="1180" extrusionOk="0">
                  <a:moveTo>
                    <a:pt x="1072" y="0"/>
                  </a:moveTo>
                  <a:lnTo>
                    <a:pt x="1" y="108"/>
                  </a:lnTo>
                  <a:lnTo>
                    <a:pt x="100" y="1180"/>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7"/>
            <p:cNvSpPr/>
            <p:nvPr/>
          </p:nvSpPr>
          <p:spPr>
            <a:xfrm>
              <a:off x="2114005" y="1960306"/>
              <a:ext cx="87683" cy="87683"/>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7"/>
            <p:cNvSpPr/>
            <p:nvPr/>
          </p:nvSpPr>
          <p:spPr>
            <a:xfrm>
              <a:off x="926199" y="1742957"/>
              <a:ext cx="87683" cy="87683"/>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7"/>
            <p:cNvSpPr/>
            <p:nvPr/>
          </p:nvSpPr>
          <p:spPr>
            <a:xfrm>
              <a:off x="1713338" y="281551"/>
              <a:ext cx="87757" cy="87683"/>
            </a:xfrm>
            <a:custGeom>
              <a:avLst/>
              <a:gdLst/>
              <a:ahLst/>
              <a:cxnLst/>
              <a:rect l="l" t="t" r="r" b="b"/>
              <a:pathLst>
                <a:path w="1181"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7"/>
            <p:cNvSpPr/>
            <p:nvPr/>
          </p:nvSpPr>
          <p:spPr>
            <a:xfrm>
              <a:off x="1117467" y="1532221"/>
              <a:ext cx="87683" cy="87683"/>
            </a:xfrm>
            <a:custGeom>
              <a:avLst/>
              <a:gdLst/>
              <a:ahLst/>
              <a:cxnLst/>
              <a:rect l="l" t="t" r="r" b="b"/>
              <a:pathLst>
                <a:path w="1180" h="1180" extrusionOk="0">
                  <a:moveTo>
                    <a:pt x="1072" y="1"/>
                  </a:moveTo>
                  <a:lnTo>
                    <a:pt x="0" y="109"/>
                  </a:lnTo>
                  <a:lnTo>
                    <a:pt x="108"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7"/>
            <p:cNvSpPr/>
            <p:nvPr/>
          </p:nvSpPr>
          <p:spPr>
            <a:xfrm>
              <a:off x="945593" y="119040"/>
              <a:ext cx="87683" cy="87683"/>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7"/>
            <p:cNvSpPr/>
            <p:nvPr/>
          </p:nvSpPr>
          <p:spPr>
            <a:xfrm>
              <a:off x="1144886" y="518369"/>
              <a:ext cx="87683" cy="87683"/>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7"/>
            <p:cNvSpPr/>
            <p:nvPr/>
          </p:nvSpPr>
          <p:spPr>
            <a:xfrm>
              <a:off x="135642" y="690242"/>
              <a:ext cx="87683" cy="87683"/>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7"/>
            <p:cNvSpPr/>
            <p:nvPr/>
          </p:nvSpPr>
          <p:spPr>
            <a:xfrm>
              <a:off x="371048" y="1197837"/>
              <a:ext cx="87683" cy="87683"/>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7"/>
            <p:cNvSpPr/>
            <p:nvPr/>
          </p:nvSpPr>
          <p:spPr>
            <a:xfrm>
              <a:off x="1364242" y="1497445"/>
              <a:ext cx="87683" cy="87683"/>
            </a:xfrm>
            <a:custGeom>
              <a:avLst/>
              <a:gdLst/>
              <a:ahLst/>
              <a:cxnLst/>
              <a:rect l="l" t="t" r="r" b="b"/>
              <a:pathLst>
                <a:path w="1180" h="1180" extrusionOk="0">
                  <a:moveTo>
                    <a:pt x="1081" y="1"/>
                  </a:moveTo>
                  <a:lnTo>
                    <a:pt x="1" y="109"/>
                  </a:lnTo>
                  <a:lnTo>
                    <a:pt x="109" y="1180"/>
                  </a:lnTo>
                  <a:lnTo>
                    <a:pt x="1180" y="1072"/>
                  </a:lnTo>
                  <a:lnTo>
                    <a:pt x="108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7"/>
            <p:cNvSpPr/>
            <p:nvPr/>
          </p:nvSpPr>
          <p:spPr>
            <a:xfrm>
              <a:off x="702162" y="822658"/>
              <a:ext cx="87683" cy="87683"/>
            </a:xfrm>
            <a:custGeom>
              <a:avLst/>
              <a:gdLst/>
              <a:ahLst/>
              <a:cxnLst/>
              <a:rect l="l" t="t" r="r" b="b"/>
              <a:pathLst>
                <a:path w="1180" h="1180" extrusionOk="0">
                  <a:moveTo>
                    <a:pt x="1071" y="0"/>
                  </a:moveTo>
                  <a:lnTo>
                    <a:pt x="0" y="108"/>
                  </a:lnTo>
                  <a:lnTo>
                    <a:pt x="108"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7"/>
            <p:cNvSpPr/>
            <p:nvPr/>
          </p:nvSpPr>
          <p:spPr>
            <a:xfrm>
              <a:off x="1294690" y="938355"/>
              <a:ext cx="87683" cy="87683"/>
            </a:xfrm>
            <a:custGeom>
              <a:avLst/>
              <a:gdLst/>
              <a:ahLst/>
              <a:cxnLst/>
              <a:rect l="l" t="t" r="r" b="b"/>
              <a:pathLst>
                <a:path w="1180"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7"/>
            <p:cNvSpPr/>
            <p:nvPr/>
          </p:nvSpPr>
          <p:spPr>
            <a:xfrm>
              <a:off x="2254446" y="1542921"/>
              <a:ext cx="123796" cy="123796"/>
            </a:xfrm>
            <a:custGeom>
              <a:avLst/>
              <a:gdLst/>
              <a:ahLst/>
              <a:cxnLst/>
              <a:rect l="l" t="t" r="r" b="b"/>
              <a:pathLst>
                <a:path w="1666" h="1666" extrusionOk="0">
                  <a:moveTo>
                    <a:pt x="1513" y="1"/>
                  </a:moveTo>
                  <a:lnTo>
                    <a:pt x="0" y="154"/>
                  </a:lnTo>
                  <a:lnTo>
                    <a:pt x="153"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7"/>
            <p:cNvSpPr/>
            <p:nvPr/>
          </p:nvSpPr>
          <p:spPr>
            <a:xfrm>
              <a:off x="1632418" y="1622504"/>
              <a:ext cx="123871" cy="123128"/>
            </a:xfrm>
            <a:custGeom>
              <a:avLst/>
              <a:gdLst/>
              <a:ahLst/>
              <a:cxnLst/>
              <a:rect l="l" t="t" r="r" b="b"/>
              <a:pathLst>
                <a:path w="1667" h="1657" extrusionOk="0">
                  <a:moveTo>
                    <a:pt x="1513" y="1"/>
                  </a:moveTo>
                  <a:lnTo>
                    <a:pt x="1" y="154"/>
                  </a:lnTo>
                  <a:lnTo>
                    <a:pt x="154"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7"/>
            <p:cNvSpPr/>
            <p:nvPr/>
          </p:nvSpPr>
          <p:spPr>
            <a:xfrm>
              <a:off x="457319" y="1852634"/>
              <a:ext cx="79658" cy="79658"/>
            </a:xfrm>
            <a:custGeom>
              <a:avLst/>
              <a:gdLst/>
              <a:ahLst/>
              <a:cxnLst/>
              <a:rect l="l" t="t" r="r" b="b"/>
              <a:pathLst>
                <a:path w="1072" h="1072" extrusionOk="0">
                  <a:moveTo>
                    <a:pt x="973" y="0"/>
                  </a:moveTo>
                  <a:lnTo>
                    <a:pt x="1" y="99"/>
                  </a:lnTo>
                  <a:lnTo>
                    <a:pt x="100" y="1071"/>
                  </a:lnTo>
                  <a:lnTo>
                    <a:pt x="1072" y="972"/>
                  </a:lnTo>
                  <a:lnTo>
                    <a:pt x="97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7"/>
            <p:cNvSpPr/>
            <p:nvPr/>
          </p:nvSpPr>
          <p:spPr>
            <a:xfrm>
              <a:off x="-117152" y="1995751"/>
              <a:ext cx="78989" cy="79658"/>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7"/>
            <p:cNvSpPr/>
            <p:nvPr/>
          </p:nvSpPr>
          <p:spPr>
            <a:xfrm>
              <a:off x="2350748" y="1057396"/>
              <a:ext cx="123128" cy="123128"/>
            </a:xfrm>
            <a:custGeom>
              <a:avLst/>
              <a:gdLst/>
              <a:ahLst/>
              <a:cxnLst/>
              <a:rect l="l" t="t" r="r" b="b"/>
              <a:pathLst>
                <a:path w="1657" h="1657" extrusionOk="0">
                  <a:moveTo>
                    <a:pt x="1513" y="0"/>
                  </a:moveTo>
                  <a:lnTo>
                    <a:pt x="1" y="153"/>
                  </a:lnTo>
                  <a:lnTo>
                    <a:pt x="145" y="1657"/>
                  </a:lnTo>
                  <a:lnTo>
                    <a:pt x="1657" y="1513"/>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2" name="Google Shape;642;p7"/>
          <p:cNvSpPr txBox="1">
            <a:spLocks noGrp="1"/>
          </p:cNvSpPr>
          <p:nvPr>
            <p:ph type="body" idx="1"/>
          </p:nvPr>
        </p:nvSpPr>
        <p:spPr>
          <a:xfrm>
            <a:off x="4572000" y="1329300"/>
            <a:ext cx="3852000" cy="31143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Font typeface="Open Sans"/>
              <a:buChar char="●"/>
              <a:defRPr sz="1800"/>
            </a:lvl1pPr>
            <a:lvl2pPr marL="914400" lvl="1" indent="-317500" rtl="0">
              <a:lnSpc>
                <a:spcPct val="115000"/>
              </a:lnSpc>
              <a:spcBef>
                <a:spcPts val="0"/>
              </a:spcBef>
              <a:spcAft>
                <a:spcPts val="0"/>
              </a:spcAft>
              <a:buSzPts val="1400"/>
              <a:buFont typeface="Open Sans"/>
              <a:buChar char="○"/>
              <a:defRPr/>
            </a:lvl2pPr>
            <a:lvl3pPr marL="1371600" lvl="2" indent="-317500" rtl="0">
              <a:lnSpc>
                <a:spcPct val="115000"/>
              </a:lnSpc>
              <a:spcBef>
                <a:spcPts val="0"/>
              </a:spcBef>
              <a:spcAft>
                <a:spcPts val="0"/>
              </a:spcAft>
              <a:buSzPts val="1400"/>
              <a:buFont typeface="Open Sans"/>
              <a:buChar char="■"/>
              <a:defRPr/>
            </a:lvl3pPr>
            <a:lvl4pPr marL="1828800" lvl="3" indent="-317500" rtl="0">
              <a:lnSpc>
                <a:spcPct val="115000"/>
              </a:lnSpc>
              <a:spcBef>
                <a:spcPts val="0"/>
              </a:spcBef>
              <a:spcAft>
                <a:spcPts val="0"/>
              </a:spcAft>
              <a:buSzPts val="1400"/>
              <a:buFont typeface="Open Sans"/>
              <a:buChar char="●"/>
              <a:defRPr/>
            </a:lvl4pPr>
            <a:lvl5pPr marL="2286000" lvl="4" indent="-317500" rtl="0">
              <a:lnSpc>
                <a:spcPct val="115000"/>
              </a:lnSpc>
              <a:spcBef>
                <a:spcPts val="0"/>
              </a:spcBef>
              <a:spcAft>
                <a:spcPts val="0"/>
              </a:spcAft>
              <a:buSzPts val="1400"/>
              <a:buFont typeface="Open Sans"/>
              <a:buChar char="○"/>
              <a:defRPr/>
            </a:lvl5pPr>
            <a:lvl6pPr marL="2743200" lvl="5" indent="-317500" rtl="0">
              <a:lnSpc>
                <a:spcPct val="115000"/>
              </a:lnSpc>
              <a:spcBef>
                <a:spcPts val="0"/>
              </a:spcBef>
              <a:spcAft>
                <a:spcPts val="0"/>
              </a:spcAft>
              <a:buSzPts val="1400"/>
              <a:buFont typeface="Open Sans"/>
              <a:buChar char="■"/>
              <a:defRPr/>
            </a:lvl6pPr>
            <a:lvl7pPr marL="3200400" lvl="6" indent="-317500" rtl="0">
              <a:lnSpc>
                <a:spcPct val="115000"/>
              </a:lnSpc>
              <a:spcBef>
                <a:spcPts val="0"/>
              </a:spcBef>
              <a:spcAft>
                <a:spcPts val="0"/>
              </a:spcAft>
              <a:buSzPts val="1400"/>
              <a:buFont typeface="Open Sans"/>
              <a:buChar char="●"/>
              <a:defRPr/>
            </a:lvl7pPr>
            <a:lvl8pPr marL="3657600" lvl="7" indent="-317500" rtl="0">
              <a:lnSpc>
                <a:spcPct val="115000"/>
              </a:lnSpc>
              <a:spcBef>
                <a:spcPts val="0"/>
              </a:spcBef>
              <a:spcAft>
                <a:spcPts val="0"/>
              </a:spcAft>
              <a:buSzPts val="1400"/>
              <a:buFont typeface="Open Sans"/>
              <a:buChar char="○"/>
              <a:defRPr/>
            </a:lvl8pPr>
            <a:lvl9pPr marL="4114800" lvl="8" indent="-317500" rtl="0">
              <a:lnSpc>
                <a:spcPct val="115000"/>
              </a:lnSpc>
              <a:spcBef>
                <a:spcPts val="0"/>
              </a:spcBef>
              <a:spcAft>
                <a:spcPts val="0"/>
              </a:spcAft>
              <a:buSzPts val="1400"/>
              <a:buFont typeface="Open Sans"/>
              <a:buChar char="■"/>
              <a:defRPr/>
            </a:lvl9pPr>
          </a:lstStyle>
          <a:p>
            <a:endParaRPr/>
          </a:p>
        </p:txBody>
      </p:sp>
      <p:grpSp>
        <p:nvGrpSpPr>
          <p:cNvPr id="643" name="Google Shape;643;p7"/>
          <p:cNvGrpSpPr/>
          <p:nvPr/>
        </p:nvGrpSpPr>
        <p:grpSpPr>
          <a:xfrm rot="-2700000">
            <a:off x="581759" y="1783747"/>
            <a:ext cx="595319" cy="513776"/>
            <a:chOff x="2100925" y="-2214037"/>
            <a:chExt cx="2136822" cy="1844136"/>
          </a:xfrm>
        </p:grpSpPr>
        <p:sp>
          <p:nvSpPr>
            <p:cNvPr id="644" name="Google Shape;644;p7"/>
            <p:cNvSpPr/>
            <p:nvPr/>
          </p:nvSpPr>
          <p:spPr>
            <a:xfrm>
              <a:off x="3072997" y="-865603"/>
              <a:ext cx="564374" cy="495703"/>
            </a:xfrm>
            <a:custGeom>
              <a:avLst/>
              <a:gdLst/>
              <a:ahLst/>
              <a:cxnLst/>
              <a:rect l="l" t="t" r="r" b="b"/>
              <a:pathLst>
                <a:path w="1693" h="1487" extrusionOk="0">
                  <a:moveTo>
                    <a:pt x="858" y="0"/>
                  </a:moveTo>
                  <a:cubicBezTo>
                    <a:pt x="615" y="0"/>
                    <a:pt x="375" y="119"/>
                    <a:pt x="226" y="337"/>
                  </a:cubicBezTo>
                  <a:cubicBezTo>
                    <a:pt x="1" y="679"/>
                    <a:pt x="100" y="1138"/>
                    <a:pt x="442" y="1363"/>
                  </a:cubicBezTo>
                  <a:cubicBezTo>
                    <a:pt x="569" y="1447"/>
                    <a:pt x="712" y="1487"/>
                    <a:pt x="853" y="1487"/>
                  </a:cubicBezTo>
                  <a:cubicBezTo>
                    <a:pt x="1092" y="1487"/>
                    <a:pt x="1326" y="1371"/>
                    <a:pt x="1468" y="1156"/>
                  </a:cubicBezTo>
                  <a:cubicBezTo>
                    <a:pt x="1693" y="814"/>
                    <a:pt x="1603" y="346"/>
                    <a:pt x="1261" y="121"/>
                  </a:cubicBezTo>
                  <a:cubicBezTo>
                    <a:pt x="1137" y="39"/>
                    <a:pt x="997" y="0"/>
                    <a:pt x="858" y="0"/>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7"/>
            <p:cNvSpPr/>
            <p:nvPr/>
          </p:nvSpPr>
          <p:spPr>
            <a:xfrm>
              <a:off x="2730972" y="-1280968"/>
              <a:ext cx="1113747" cy="513037"/>
            </a:xfrm>
            <a:custGeom>
              <a:avLst/>
              <a:gdLst/>
              <a:ahLst/>
              <a:cxnLst/>
              <a:rect l="l" t="t" r="r" b="b"/>
              <a:pathLst>
                <a:path w="3341" h="1539" extrusionOk="0">
                  <a:moveTo>
                    <a:pt x="1845" y="1"/>
                  </a:moveTo>
                  <a:cubicBezTo>
                    <a:pt x="1741" y="1"/>
                    <a:pt x="1636" y="9"/>
                    <a:pt x="1531" y="26"/>
                  </a:cubicBezTo>
                  <a:cubicBezTo>
                    <a:pt x="856" y="134"/>
                    <a:pt x="316" y="566"/>
                    <a:pt x="1" y="1169"/>
                  </a:cubicBezTo>
                  <a:lnTo>
                    <a:pt x="361" y="1538"/>
                  </a:lnTo>
                  <a:cubicBezTo>
                    <a:pt x="604" y="1016"/>
                    <a:pt x="1054" y="638"/>
                    <a:pt x="1612" y="548"/>
                  </a:cubicBezTo>
                  <a:cubicBezTo>
                    <a:pt x="1694" y="535"/>
                    <a:pt x="1776" y="528"/>
                    <a:pt x="1857" y="528"/>
                  </a:cubicBezTo>
                  <a:cubicBezTo>
                    <a:pt x="2328" y="528"/>
                    <a:pt x="2776" y="744"/>
                    <a:pt x="3106" y="1097"/>
                  </a:cubicBezTo>
                  <a:lnTo>
                    <a:pt x="3340" y="629"/>
                  </a:lnTo>
                  <a:cubicBezTo>
                    <a:pt x="2923" y="235"/>
                    <a:pt x="2398" y="1"/>
                    <a:pt x="1845"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7"/>
            <p:cNvSpPr/>
            <p:nvPr/>
          </p:nvSpPr>
          <p:spPr>
            <a:xfrm>
              <a:off x="2436950" y="-1714666"/>
              <a:ext cx="1590782" cy="661715"/>
            </a:xfrm>
            <a:custGeom>
              <a:avLst/>
              <a:gdLst/>
              <a:ahLst/>
              <a:cxnLst/>
              <a:rect l="l" t="t" r="r" b="b"/>
              <a:pathLst>
                <a:path w="4772" h="1985" extrusionOk="0">
                  <a:moveTo>
                    <a:pt x="2682" y="1"/>
                  </a:moveTo>
                  <a:cubicBezTo>
                    <a:pt x="2524" y="1"/>
                    <a:pt x="2365" y="14"/>
                    <a:pt x="2206" y="40"/>
                  </a:cubicBezTo>
                  <a:cubicBezTo>
                    <a:pt x="1270" y="193"/>
                    <a:pt x="496" y="769"/>
                    <a:pt x="1" y="1570"/>
                  </a:cubicBezTo>
                  <a:lnTo>
                    <a:pt x="415" y="1984"/>
                  </a:lnTo>
                  <a:cubicBezTo>
                    <a:pt x="820" y="1282"/>
                    <a:pt x="1486" y="769"/>
                    <a:pt x="2296" y="634"/>
                  </a:cubicBezTo>
                  <a:cubicBezTo>
                    <a:pt x="2426" y="614"/>
                    <a:pt x="2555" y="604"/>
                    <a:pt x="2683" y="604"/>
                  </a:cubicBezTo>
                  <a:cubicBezTo>
                    <a:pt x="3355" y="604"/>
                    <a:pt x="3996" y="873"/>
                    <a:pt x="4510" y="1327"/>
                  </a:cubicBezTo>
                  <a:lnTo>
                    <a:pt x="4771" y="796"/>
                  </a:lnTo>
                  <a:cubicBezTo>
                    <a:pt x="4175" y="297"/>
                    <a:pt x="3443" y="1"/>
                    <a:pt x="2682"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7"/>
            <p:cNvSpPr/>
            <p:nvPr/>
          </p:nvSpPr>
          <p:spPr>
            <a:xfrm>
              <a:off x="2100925" y="-2214037"/>
              <a:ext cx="2136822" cy="830727"/>
            </a:xfrm>
            <a:custGeom>
              <a:avLst/>
              <a:gdLst/>
              <a:ahLst/>
              <a:cxnLst/>
              <a:rect l="l" t="t" r="r" b="b"/>
              <a:pathLst>
                <a:path w="6410" h="2492" extrusionOk="0">
                  <a:moveTo>
                    <a:pt x="3628" y="1"/>
                  </a:moveTo>
                  <a:cubicBezTo>
                    <a:pt x="3410" y="1"/>
                    <a:pt x="3191" y="18"/>
                    <a:pt x="2971" y="53"/>
                  </a:cubicBezTo>
                  <a:cubicBezTo>
                    <a:pt x="1729" y="260"/>
                    <a:pt x="685" y="998"/>
                    <a:pt x="1" y="2033"/>
                  </a:cubicBezTo>
                  <a:lnTo>
                    <a:pt x="451" y="2492"/>
                  </a:lnTo>
                  <a:cubicBezTo>
                    <a:pt x="1054" y="1565"/>
                    <a:pt x="1972" y="899"/>
                    <a:pt x="3079" y="719"/>
                  </a:cubicBezTo>
                  <a:cubicBezTo>
                    <a:pt x="3275" y="687"/>
                    <a:pt x="3471" y="671"/>
                    <a:pt x="3664" y="671"/>
                  </a:cubicBezTo>
                  <a:cubicBezTo>
                    <a:pt x="4562" y="671"/>
                    <a:pt x="5419" y="1005"/>
                    <a:pt x="6130" y="1583"/>
                  </a:cubicBezTo>
                  <a:lnTo>
                    <a:pt x="6409" y="998"/>
                  </a:lnTo>
                  <a:cubicBezTo>
                    <a:pt x="5609" y="368"/>
                    <a:pt x="4638" y="1"/>
                    <a:pt x="3628"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7"/>
          <p:cNvGrpSpPr/>
          <p:nvPr/>
        </p:nvGrpSpPr>
        <p:grpSpPr>
          <a:xfrm rot="-608371">
            <a:off x="8184256" y="1974976"/>
            <a:ext cx="727786" cy="384368"/>
            <a:chOff x="-4158137" y="2836815"/>
            <a:chExt cx="1191848" cy="629455"/>
          </a:xfrm>
        </p:grpSpPr>
        <p:sp>
          <p:nvSpPr>
            <p:cNvPr id="649" name="Google Shape;649;p7"/>
            <p:cNvSpPr/>
            <p:nvPr/>
          </p:nvSpPr>
          <p:spPr>
            <a:xfrm>
              <a:off x="-4158137" y="2965183"/>
              <a:ext cx="492259" cy="501087"/>
            </a:xfrm>
            <a:custGeom>
              <a:avLst/>
              <a:gdLst/>
              <a:ahLst/>
              <a:cxnLst/>
              <a:rect l="l" t="t" r="r" b="b"/>
              <a:pathLst>
                <a:path w="4015" h="4087" extrusionOk="0">
                  <a:moveTo>
                    <a:pt x="3654" y="0"/>
                  </a:moveTo>
                  <a:lnTo>
                    <a:pt x="2619" y="216"/>
                  </a:lnTo>
                  <a:lnTo>
                    <a:pt x="2961" y="1854"/>
                  </a:lnTo>
                  <a:lnTo>
                    <a:pt x="2871" y="1872"/>
                  </a:lnTo>
                  <a:lnTo>
                    <a:pt x="2268" y="288"/>
                  </a:lnTo>
                  <a:lnTo>
                    <a:pt x="1386" y="477"/>
                  </a:lnTo>
                  <a:lnTo>
                    <a:pt x="1467" y="2160"/>
                  </a:lnTo>
                  <a:lnTo>
                    <a:pt x="1377" y="2178"/>
                  </a:lnTo>
                  <a:lnTo>
                    <a:pt x="1044" y="549"/>
                  </a:lnTo>
                  <a:lnTo>
                    <a:pt x="0" y="765"/>
                  </a:lnTo>
                  <a:lnTo>
                    <a:pt x="90" y="1188"/>
                  </a:lnTo>
                  <a:lnTo>
                    <a:pt x="1062" y="4086"/>
                  </a:lnTo>
                  <a:lnTo>
                    <a:pt x="2241" y="3834"/>
                  </a:lnTo>
                  <a:lnTo>
                    <a:pt x="2223" y="2448"/>
                  </a:lnTo>
                  <a:lnTo>
                    <a:pt x="2295" y="2430"/>
                  </a:lnTo>
                  <a:lnTo>
                    <a:pt x="2826" y="3717"/>
                  </a:lnTo>
                  <a:lnTo>
                    <a:pt x="4014" y="3465"/>
                  </a:lnTo>
                  <a:lnTo>
                    <a:pt x="3744" y="423"/>
                  </a:lnTo>
                  <a:lnTo>
                    <a:pt x="3654"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7"/>
            <p:cNvSpPr/>
            <p:nvPr/>
          </p:nvSpPr>
          <p:spPr>
            <a:xfrm>
              <a:off x="-3674826" y="2900080"/>
              <a:ext cx="365363" cy="473501"/>
            </a:xfrm>
            <a:custGeom>
              <a:avLst/>
              <a:gdLst/>
              <a:ahLst/>
              <a:cxnLst/>
              <a:rect l="l" t="t" r="r" b="b"/>
              <a:pathLst>
                <a:path w="2980" h="3862" extrusionOk="0">
                  <a:moveTo>
                    <a:pt x="2269" y="0"/>
                  </a:moveTo>
                  <a:lnTo>
                    <a:pt x="0" y="468"/>
                  </a:lnTo>
                  <a:lnTo>
                    <a:pt x="711" y="3861"/>
                  </a:lnTo>
                  <a:lnTo>
                    <a:pt x="2980" y="3393"/>
                  </a:lnTo>
                  <a:lnTo>
                    <a:pt x="2800" y="2538"/>
                  </a:lnTo>
                  <a:lnTo>
                    <a:pt x="1594" y="2790"/>
                  </a:lnTo>
                  <a:lnTo>
                    <a:pt x="1494" y="2331"/>
                  </a:lnTo>
                  <a:lnTo>
                    <a:pt x="2539" y="2115"/>
                  </a:lnTo>
                  <a:lnTo>
                    <a:pt x="2359" y="1260"/>
                  </a:lnTo>
                  <a:lnTo>
                    <a:pt x="1314" y="1485"/>
                  </a:lnTo>
                  <a:lnTo>
                    <a:pt x="1233" y="1107"/>
                  </a:lnTo>
                  <a:lnTo>
                    <a:pt x="2278" y="882"/>
                  </a:lnTo>
                  <a:lnTo>
                    <a:pt x="2359" y="423"/>
                  </a:lnTo>
                  <a:lnTo>
                    <a:pt x="2269"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7"/>
            <p:cNvSpPr/>
            <p:nvPr/>
          </p:nvSpPr>
          <p:spPr>
            <a:xfrm>
              <a:off x="-3360342" y="2836815"/>
              <a:ext cx="394052" cy="471661"/>
            </a:xfrm>
            <a:custGeom>
              <a:avLst/>
              <a:gdLst/>
              <a:ahLst/>
              <a:cxnLst/>
              <a:rect l="l" t="t" r="r" b="b"/>
              <a:pathLst>
                <a:path w="3214" h="3847" extrusionOk="0">
                  <a:moveTo>
                    <a:pt x="1657" y="993"/>
                  </a:moveTo>
                  <a:lnTo>
                    <a:pt x="1738" y="1371"/>
                  </a:lnTo>
                  <a:lnTo>
                    <a:pt x="1315" y="1461"/>
                  </a:lnTo>
                  <a:lnTo>
                    <a:pt x="1234" y="1083"/>
                  </a:lnTo>
                  <a:lnTo>
                    <a:pt x="1657" y="993"/>
                  </a:lnTo>
                  <a:close/>
                  <a:moveTo>
                    <a:pt x="1918" y="2226"/>
                  </a:moveTo>
                  <a:lnTo>
                    <a:pt x="2008" y="2685"/>
                  </a:lnTo>
                  <a:lnTo>
                    <a:pt x="1594" y="2775"/>
                  </a:lnTo>
                  <a:lnTo>
                    <a:pt x="1495" y="2307"/>
                  </a:lnTo>
                  <a:lnTo>
                    <a:pt x="1918" y="2226"/>
                  </a:lnTo>
                  <a:close/>
                  <a:moveTo>
                    <a:pt x="2224" y="0"/>
                  </a:moveTo>
                  <a:cubicBezTo>
                    <a:pt x="2189" y="0"/>
                    <a:pt x="2153" y="4"/>
                    <a:pt x="2116" y="12"/>
                  </a:cubicBezTo>
                  <a:lnTo>
                    <a:pt x="1" y="453"/>
                  </a:lnTo>
                  <a:lnTo>
                    <a:pt x="703" y="3846"/>
                  </a:lnTo>
                  <a:lnTo>
                    <a:pt x="2827" y="3405"/>
                  </a:lnTo>
                  <a:cubicBezTo>
                    <a:pt x="3079" y="3351"/>
                    <a:pt x="3214" y="3135"/>
                    <a:pt x="3160" y="2892"/>
                  </a:cubicBezTo>
                  <a:lnTo>
                    <a:pt x="2980" y="2037"/>
                  </a:lnTo>
                  <a:cubicBezTo>
                    <a:pt x="2933" y="1821"/>
                    <a:pt x="2754" y="1704"/>
                    <a:pt x="2556" y="1704"/>
                  </a:cubicBezTo>
                  <a:cubicBezTo>
                    <a:pt x="2523" y="1704"/>
                    <a:pt x="2491" y="1707"/>
                    <a:pt x="2458" y="1713"/>
                  </a:cubicBezTo>
                  <a:lnTo>
                    <a:pt x="2440" y="1623"/>
                  </a:lnTo>
                  <a:cubicBezTo>
                    <a:pt x="2674" y="1569"/>
                    <a:pt x="2845" y="1371"/>
                    <a:pt x="2791" y="1119"/>
                  </a:cubicBezTo>
                  <a:lnTo>
                    <a:pt x="2629" y="345"/>
                  </a:lnTo>
                  <a:cubicBezTo>
                    <a:pt x="2583" y="130"/>
                    <a:pt x="2425" y="0"/>
                    <a:pt x="2224" y="0"/>
                  </a:cubicBez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7"/>
          <p:cNvGrpSpPr/>
          <p:nvPr/>
        </p:nvGrpSpPr>
        <p:grpSpPr>
          <a:xfrm rot="-1568364">
            <a:off x="970789" y="498164"/>
            <a:ext cx="590041" cy="577461"/>
            <a:chOff x="-7798725" y="679788"/>
            <a:chExt cx="189950" cy="185900"/>
          </a:xfrm>
        </p:grpSpPr>
        <p:sp>
          <p:nvSpPr>
            <p:cNvPr id="653" name="Google Shape;653;p7"/>
            <p:cNvSpPr/>
            <p:nvPr/>
          </p:nvSpPr>
          <p:spPr>
            <a:xfrm>
              <a:off x="-7798725" y="679788"/>
              <a:ext cx="124000" cy="121550"/>
            </a:xfrm>
            <a:custGeom>
              <a:avLst/>
              <a:gdLst/>
              <a:ahLst/>
              <a:cxnLst/>
              <a:rect l="l" t="t" r="r" b="b"/>
              <a:pathLst>
                <a:path w="4960" h="4862" extrusionOk="0">
                  <a:moveTo>
                    <a:pt x="2782" y="1"/>
                  </a:moveTo>
                  <a:lnTo>
                    <a:pt x="1081" y="1900"/>
                  </a:lnTo>
                  <a:lnTo>
                    <a:pt x="2296" y="2998"/>
                  </a:lnTo>
                  <a:lnTo>
                    <a:pt x="1918" y="3430"/>
                  </a:lnTo>
                  <a:lnTo>
                    <a:pt x="694" y="2332"/>
                  </a:lnTo>
                  <a:lnTo>
                    <a:pt x="1" y="3097"/>
                  </a:lnTo>
                  <a:lnTo>
                    <a:pt x="1801" y="4717"/>
                  </a:lnTo>
                  <a:cubicBezTo>
                    <a:pt x="1906" y="4814"/>
                    <a:pt x="2030" y="4862"/>
                    <a:pt x="2151" y="4862"/>
                  </a:cubicBezTo>
                  <a:cubicBezTo>
                    <a:pt x="2289" y="4862"/>
                    <a:pt x="2425" y="4800"/>
                    <a:pt x="2530" y="4681"/>
                  </a:cubicBezTo>
                  <a:lnTo>
                    <a:pt x="3610" y="3484"/>
                  </a:lnTo>
                  <a:cubicBezTo>
                    <a:pt x="3817" y="3259"/>
                    <a:pt x="3799" y="2953"/>
                    <a:pt x="3574" y="2746"/>
                  </a:cubicBezTo>
                  <a:lnTo>
                    <a:pt x="2737" y="1999"/>
                  </a:lnTo>
                  <a:lnTo>
                    <a:pt x="3052" y="1648"/>
                  </a:lnTo>
                  <a:lnTo>
                    <a:pt x="4105" y="2593"/>
                  </a:lnTo>
                  <a:lnTo>
                    <a:pt x="4609" y="2332"/>
                  </a:lnTo>
                  <a:lnTo>
                    <a:pt x="4960" y="1945"/>
                  </a:lnTo>
                  <a:lnTo>
                    <a:pt x="278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7"/>
            <p:cNvSpPr/>
            <p:nvPr/>
          </p:nvSpPr>
          <p:spPr>
            <a:xfrm>
              <a:off x="-7732800" y="740988"/>
              <a:ext cx="124025" cy="124700"/>
            </a:xfrm>
            <a:custGeom>
              <a:avLst/>
              <a:gdLst/>
              <a:ahLst/>
              <a:cxnLst/>
              <a:rect l="l" t="t" r="r" b="b"/>
              <a:pathLst>
                <a:path w="4961" h="4988" extrusionOk="0">
                  <a:moveTo>
                    <a:pt x="2685" y="0"/>
                  </a:moveTo>
                  <a:cubicBezTo>
                    <a:pt x="2546" y="0"/>
                    <a:pt x="2410" y="61"/>
                    <a:pt x="2305" y="181"/>
                  </a:cubicBezTo>
                  <a:lnTo>
                    <a:pt x="208" y="2512"/>
                  </a:lnTo>
                  <a:cubicBezTo>
                    <a:pt x="1" y="2737"/>
                    <a:pt x="19" y="3043"/>
                    <a:pt x="253" y="3250"/>
                  </a:cubicBezTo>
                  <a:lnTo>
                    <a:pt x="2188" y="4987"/>
                  </a:lnTo>
                  <a:lnTo>
                    <a:pt x="3817" y="3169"/>
                  </a:lnTo>
                  <a:lnTo>
                    <a:pt x="2854" y="2296"/>
                  </a:lnTo>
                  <a:lnTo>
                    <a:pt x="1918" y="3340"/>
                  </a:lnTo>
                  <a:lnTo>
                    <a:pt x="1531" y="2998"/>
                  </a:lnTo>
                  <a:lnTo>
                    <a:pt x="2917" y="1450"/>
                  </a:lnTo>
                  <a:lnTo>
                    <a:pt x="4105" y="2512"/>
                  </a:lnTo>
                  <a:lnTo>
                    <a:pt x="4609" y="2260"/>
                  </a:lnTo>
                  <a:lnTo>
                    <a:pt x="4960" y="1873"/>
                  </a:lnTo>
                  <a:lnTo>
                    <a:pt x="3043" y="145"/>
                  </a:lnTo>
                  <a:cubicBezTo>
                    <a:pt x="2933" y="48"/>
                    <a:pt x="2808" y="0"/>
                    <a:pt x="2685" y="0"/>
                  </a:cubicBez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5"/>
        <p:cNvGrpSpPr/>
        <p:nvPr/>
      </p:nvGrpSpPr>
      <p:grpSpPr>
        <a:xfrm>
          <a:off x="0" y="0"/>
          <a:ext cx="0" cy="0"/>
          <a:chOff x="0" y="0"/>
          <a:chExt cx="0" cy="0"/>
        </a:xfrm>
      </p:grpSpPr>
      <p:sp>
        <p:nvSpPr>
          <p:cNvPr id="656" name="Google Shape;656;p8"/>
          <p:cNvSpPr txBox="1">
            <a:spLocks noGrp="1"/>
          </p:cNvSpPr>
          <p:nvPr>
            <p:ph type="title"/>
          </p:nvPr>
        </p:nvSpPr>
        <p:spPr>
          <a:xfrm>
            <a:off x="1388100" y="1307100"/>
            <a:ext cx="6367800" cy="25293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6000"/>
              <a:buNone/>
              <a:defRPr sz="7500" b="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657" name="Google Shape;657;p8"/>
          <p:cNvGrpSpPr/>
          <p:nvPr/>
        </p:nvGrpSpPr>
        <p:grpSpPr>
          <a:xfrm rot="9629320" flipH="1">
            <a:off x="-1392521" y="-306353"/>
            <a:ext cx="5764007" cy="2299482"/>
            <a:chOff x="-2972337" y="2908738"/>
            <a:chExt cx="1626650" cy="648950"/>
          </a:xfrm>
        </p:grpSpPr>
        <p:sp>
          <p:nvSpPr>
            <p:cNvPr id="658" name="Google Shape;658;p8"/>
            <p:cNvSpPr/>
            <p:nvPr/>
          </p:nvSpPr>
          <p:spPr>
            <a:xfrm>
              <a:off x="-1513587" y="3095263"/>
              <a:ext cx="41675" cy="41650"/>
            </a:xfrm>
            <a:custGeom>
              <a:avLst/>
              <a:gdLst/>
              <a:ahLst/>
              <a:cxnLst/>
              <a:rect l="l" t="t" r="r" b="b"/>
              <a:pathLst>
                <a:path w="1667" h="1666" extrusionOk="0">
                  <a:moveTo>
                    <a:pt x="1513" y="0"/>
                  </a:moveTo>
                  <a:lnTo>
                    <a:pt x="1" y="153"/>
                  </a:lnTo>
                  <a:lnTo>
                    <a:pt x="154" y="1666"/>
                  </a:lnTo>
                  <a:lnTo>
                    <a:pt x="1666" y="1513"/>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1480937" y="2941363"/>
              <a:ext cx="41650" cy="41425"/>
            </a:xfrm>
            <a:custGeom>
              <a:avLst/>
              <a:gdLst/>
              <a:ahLst/>
              <a:cxnLst/>
              <a:rect l="l" t="t" r="r" b="b"/>
              <a:pathLst>
                <a:path w="1666" h="1657" extrusionOk="0">
                  <a:moveTo>
                    <a:pt x="1512" y="0"/>
                  </a:moveTo>
                  <a:lnTo>
                    <a:pt x="0" y="153"/>
                  </a:lnTo>
                  <a:lnTo>
                    <a:pt x="153" y="1656"/>
                  </a:lnTo>
                  <a:lnTo>
                    <a:pt x="1665" y="1503"/>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1671087" y="3180763"/>
              <a:ext cx="20950" cy="20725"/>
            </a:xfrm>
            <a:custGeom>
              <a:avLst/>
              <a:gdLst/>
              <a:ahLst/>
              <a:cxnLst/>
              <a:rect l="l" t="t" r="r" b="b"/>
              <a:pathLst>
                <a:path w="838" h="829" extrusionOk="0">
                  <a:moveTo>
                    <a:pt x="757" y="1"/>
                  </a:moveTo>
                  <a:lnTo>
                    <a:pt x="1" y="73"/>
                  </a:lnTo>
                  <a:lnTo>
                    <a:pt x="82" y="829"/>
                  </a:lnTo>
                  <a:lnTo>
                    <a:pt x="838" y="757"/>
                  </a:lnTo>
                  <a:lnTo>
                    <a:pt x="757"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8"/>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8"/>
            <p:cNvSpPr/>
            <p:nvPr/>
          </p:nvSpPr>
          <p:spPr>
            <a:xfrm>
              <a:off x="-1867512" y="3255463"/>
              <a:ext cx="20725" cy="20725"/>
            </a:xfrm>
            <a:custGeom>
              <a:avLst/>
              <a:gdLst/>
              <a:ahLst/>
              <a:cxnLst/>
              <a:rect l="l" t="t" r="r" b="b"/>
              <a:pathLst>
                <a:path w="829" h="829" extrusionOk="0">
                  <a:moveTo>
                    <a:pt x="756" y="1"/>
                  </a:moveTo>
                  <a:lnTo>
                    <a:pt x="0" y="73"/>
                  </a:lnTo>
                  <a:lnTo>
                    <a:pt x="72" y="829"/>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1375187" y="3406913"/>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1774812" y="3333788"/>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a:off x="-1710462" y="3262888"/>
              <a:ext cx="29500" cy="29500"/>
            </a:xfrm>
            <a:custGeom>
              <a:avLst/>
              <a:gdLst/>
              <a:ahLst/>
              <a:cxnLst/>
              <a:rect l="l" t="t" r="r" b="b"/>
              <a:pathLst>
                <a:path w="1180" h="1180" extrusionOk="0">
                  <a:moveTo>
                    <a:pt x="1072" y="1"/>
                  </a:moveTo>
                  <a:lnTo>
                    <a:pt x="0" y="109"/>
                  </a:lnTo>
                  <a:lnTo>
                    <a:pt x="108"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
            <p:cNvSpPr/>
            <p:nvPr/>
          </p:nvSpPr>
          <p:spPr>
            <a:xfrm>
              <a:off x="-1961587" y="315038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1627437" y="3251188"/>
              <a:ext cx="29500" cy="29500"/>
            </a:xfrm>
            <a:custGeom>
              <a:avLst/>
              <a:gdLst/>
              <a:ahLst/>
              <a:cxnLst/>
              <a:rect l="l" t="t" r="r" b="b"/>
              <a:pathLst>
                <a:path w="1180" h="1180" extrusionOk="0">
                  <a:moveTo>
                    <a:pt x="1081" y="1"/>
                  </a:moveTo>
                  <a:lnTo>
                    <a:pt x="1" y="109"/>
                  </a:lnTo>
                  <a:lnTo>
                    <a:pt x="109" y="1180"/>
                  </a:lnTo>
                  <a:lnTo>
                    <a:pt x="1180" y="1072"/>
                  </a:lnTo>
                  <a:lnTo>
                    <a:pt x="108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8"/>
            <p:cNvSpPr/>
            <p:nvPr/>
          </p:nvSpPr>
          <p:spPr>
            <a:xfrm>
              <a:off x="-1537212" y="3293263"/>
              <a:ext cx="41675" cy="41425"/>
            </a:xfrm>
            <a:custGeom>
              <a:avLst/>
              <a:gdLst/>
              <a:ahLst/>
              <a:cxnLst/>
              <a:rect l="l" t="t" r="r" b="b"/>
              <a:pathLst>
                <a:path w="1667" h="1657" extrusionOk="0">
                  <a:moveTo>
                    <a:pt x="1513" y="1"/>
                  </a:moveTo>
                  <a:lnTo>
                    <a:pt x="1" y="154"/>
                  </a:lnTo>
                  <a:lnTo>
                    <a:pt x="154"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8"/>
            <p:cNvSpPr/>
            <p:nvPr/>
          </p:nvSpPr>
          <p:spPr>
            <a:xfrm>
              <a:off x="-1932562" y="3370688"/>
              <a:ext cx="26800" cy="26800"/>
            </a:xfrm>
            <a:custGeom>
              <a:avLst/>
              <a:gdLst/>
              <a:ahLst/>
              <a:cxnLst/>
              <a:rect l="l" t="t" r="r" b="b"/>
              <a:pathLst>
                <a:path w="1072" h="1072" extrusionOk="0">
                  <a:moveTo>
                    <a:pt x="973" y="0"/>
                  </a:moveTo>
                  <a:lnTo>
                    <a:pt x="1" y="99"/>
                  </a:lnTo>
                  <a:lnTo>
                    <a:pt x="100" y="1071"/>
                  </a:lnTo>
                  <a:lnTo>
                    <a:pt x="1072" y="972"/>
                  </a:lnTo>
                  <a:lnTo>
                    <a:pt x="97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8"/>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8"/>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8"/>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8"/>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8"/>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8"/>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8"/>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8"/>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8"/>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8"/>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8"/>
          <p:cNvGrpSpPr/>
          <p:nvPr/>
        </p:nvGrpSpPr>
        <p:grpSpPr>
          <a:xfrm rot="-10636916" flipH="1">
            <a:off x="-2664184" y="2289859"/>
            <a:ext cx="3722702" cy="2766926"/>
            <a:chOff x="-2972337" y="2908738"/>
            <a:chExt cx="873075" cy="648950"/>
          </a:xfrm>
        </p:grpSpPr>
        <p:sp>
          <p:nvSpPr>
            <p:cNvPr id="689" name="Google Shape;689;p8"/>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8"/>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8"/>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8"/>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8"/>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8"/>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8"/>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8"/>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8"/>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8"/>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8"/>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8"/>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8"/>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8"/>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8"/>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8"/>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8"/>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8"/>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8"/>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8"/>
          <p:cNvGrpSpPr/>
          <p:nvPr/>
        </p:nvGrpSpPr>
        <p:grpSpPr>
          <a:xfrm rot="-9629320">
            <a:off x="4540196" y="-406328"/>
            <a:ext cx="5764007" cy="2299482"/>
            <a:chOff x="-2972337" y="2908738"/>
            <a:chExt cx="1626650" cy="648950"/>
          </a:xfrm>
        </p:grpSpPr>
        <p:sp>
          <p:nvSpPr>
            <p:cNvPr id="709" name="Google Shape;709;p8"/>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8"/>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8"/>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8"/>
            <p:cNvSpPr/>
            <p:nvPr/>
          </p:nvSpPr>
          <p:spPr>
            <a:xfrm>
              <a:off x="-1671087" y="3180763"/>
              <a:ext cx="20950" cy="20725"/>
            </a:xfrm>
            <a:custGeom>
              <a:avLst/>
              <a:gdLst/>
              <a:ahLst/>
              <a:cxnLst/>
              <a:rect l="l" t="t" r="r" b="b"/>
              <a:pathLst>
                <a:path w="838" h="829" extrusionOk="0">
                  <a:moveTo>
                    <a:pt x="757" y="1"/>
                  </a:moveTo>
                  <a:lnTo>
                    <a:pt x="1" y="73"/>
                  </a:lnTo>
                  <a:lnTo>
                    <a:pt x="82" y="829"/>
                  </a:lnTo>
                  <a:lnTo>
                    <a:pt x="838" y="757"/>
                  </a:lnTo>
                  <a:lnTo>
                    <a:pt x="757"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8"/>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8"/>
            <p:cNvSpPr/>
            <p:nvPr/>
          </p:nvSpPr>
          <p:spPr>
            <a:xfrm>
              <a:off x="-1867512" y="3255463"/>
              <a:ext cx="20725" cy="20725"/>
            </a:xfrm>
            <a:custGeom>
              <a:avLst/>
              <a:gdLst/>
              <a:ahLst/>
              <a:cxnLst/>
              <a:rect l="l" t="t" r="r" b="b"/>
              <a:pathLst>
                <a:path w="829" h="829" extrusionOk="0">
                  <a:moveTo>
                    <a:pt x="756" y="1"/>
                  </a:moveTo>
                  <a:lnTo>
                    <a:pt x="0" y="73"/>
                  </a:lnTo>
                  <a:lnTo>
                    <a:pt x="72" y="829"/>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8"/>
            <p:cNvSpPr/>
            <p:nvPr/>
          </p:nvSpPr>
          <p:spPr>
            <a:xfrm>
              <a:off x="-1375187" y="3406913"/>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8"/>
            <p:cNvSpPr/>
            <p:nvPr/>
          </p:nvSpPr>
          <p:spPr>
            <a:xfrm>
              <a:off x="-1774812" y="3333788"/>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8"/>
            <p:cNvSpPr/>
            <p:nvPr/>
          </p:nvSpPr>
          <p:spPr>
            <a:xfrm>
              <a:off x="-1710462" y="3262888"/>
              <a:ext cx="29500" cy="29500"/>
            </a:xfrm>
            <a:custGeom>
              <a:avLst/>
              <a:gdLst/>
              <a:ahLst/>
              <a:cxnLst/>
              <a:rect l="l" t="t" r="r" b="b"/>
              <a:pathLst>
                <a:path w="1180" h="1180" extrusionOk="0">
                  <a:moveTo>
                    <a:pt x="1072" y="1"/>
                  </a:moveTo>
                  <a:lnTo>
                    <a:pt x="0" y="109"/>
                  </a:lnTo>
                  <a:lnTo>
                    <a:pt x="108"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8"/>
            <p:cNvSpPr/>
            <p:nvPr/>
          </p:nvSpPr>
          <p:spPr>
            <a:xfrm>
              <a:off x="-1961587" y="315038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8"/>
            <p:cNvSpPr/>
            <p:nvPr/>
          </p:nvSpPr>
          <p:spPr>
            <a:xfrm>
              <a:off x="-1627437" y="3251188"/>
              <a:ext cx="29500" cy="29500"/>
            </a:xfrm>
            <a:custGeom>
              <a:avLst/>
              <a:gdLst/>
              <a:ahLst/>
              <a:cxnLst/>
              <a:rect l="l" t="t" r="r" b="b"/>
              <a:pathLst>
                <a:path w="1180" h="1180" extrusionOk="0">
                  <a:moveTo>
                    <a:pt x="1081" y="1"/>
                  </a:moveTo>
                  <a:lnTo>
                    <a:pt x="1" y="109"/>
                  </a:lnTo>
                  <a:lnTo>
                    <a:pt x="109" y="1180"/>
                  </a:lnTo>
                  <a:lnTo>
                    <a:pt x="1180" y="1072"/>
                  </a:lnTo>
                  <a:lnTo>
                    <a:pt x="108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8"/>
            <p:cNvSpPr/>
            <p:nvPr/>
          </p:nvSpPr>
          <p:spPr>
            <a:xfrm>
              <a:off x="-1537212" y="3293263"/>
              <a:ext cx="41675" cy="41425"/>
            </a:xfrm>
            <a:custGeom>
              <a:avLst/>
              <a:gdLst/>
              <a:ahLst/>
              <a:cxnLst/>
              <a:rect l="l" t="t" r="r" b="b"/>
              <a:pathLst>
                <a:path w="1667" h="1657" extrusionOk="0">
                  <a:moveTo>
                    <a:pt x="1513" y="1"/>
                  </a:moveTo>
                  <a:lnTo>
                    <a:pt x="1" y="154"/>
                  </a:lnTo>
                  <a:lnTo>
                    <a:pt x="154"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8"/>
            <p:cNvSpPr/>
            <p:nvPr/>
          </p:nvSpPr>
          <p:spPr>
            <a:xfrm>
              <a:off x="-1932562" y="3370688"/>
              <a:ext cx="26800" cy="26800"/>
            </a:xfrm>
            <a:custGeom>
              <a:avLst/>
              <a:gdLst/>
              <a:ahLst/>
              <a:cxnLst/>
              <a:rect l="l" t="t" r="r" b="b"/>
              <a:pathLst>
                <a:path w="1072" h="1072" extrusionOk="0">
                  <a:moveTo>
                    <a:pt x="973" y="0"/>
                  </a:moveTo>
                  <a:lnTo>
                    <a:pt x="1" y="99"/>
                  </a:lnTo>
                  <a:lnTo>
                    <a:pt x="100" y="1071"/>
                  </a:lnTo>
                  <a:lnTo>
                    <a:pt x="1072" y="972"/>
                  </a:lnTo>
                  <a:lnTo>
                    <a:pt x="97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8"/>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8"/>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8"/>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8"/>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8"/>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8"/>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8"/>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8"/>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8"/>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8"/>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8"/>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8"/>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8"/>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8"/>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8"/>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8"/>
          <p:cNvGrpSpPr/>
          <p:nvPr/>
        </p:nvGrpSpPr>
        <p:grpSpPr>
          <a:xfrm rot="10636916">
            <a:off x="7853163" y="2189884"/>
            <a:ext cx="3722702" cy="2766926"/>
            <a:chOff x="-2972337" y="2908738"/>
            <a:chExt cx="873075" cy="648950"/>
          </a:xfrm>
        </p:grpSpPr>
        <p:sp>
          <p:nvSpPr>
            <p:cNvPr id="738" name="Google Shape;738;p8"/>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8"/>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8"/>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8"/>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8"/>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8"/>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8"/>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8"/>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8"/>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8"/>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8"/>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8"/>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8"/>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8"/>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8"/>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8"/>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8"/>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8"/>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8"/>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8"/>
          <p:cNvGrpSpPr/>
          <p:nvPr/>
        </p:nvGrpSpPr>
        <p:grpSpPr>
          <a:xfrm rot="939060" flipH="1">
            <a:off x="2594489" y="3456831"/>
            <a:ext cx="3722698" cy="2766911"/>
            <a:chOff x="-2972337" y="2908738"/>
            <a:chExt cx="873075" cy="648950"/>
          </a:xfrm>
        </p:grpSpPr>
        <p:sp>
          <p:nvSpPr>
            <p:cNvPr id="758" name="Google Shape;758;p8"/>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8"/>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8"/>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8"/>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8"/>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8"/>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8"/>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8"/>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8"/>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8"/>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8"/>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8"/>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8"/>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8"/>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8"/>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8"/>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8"/>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8"/>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8"/>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8"/>
          <p:cNvGrpSpPr/>
          <p:nvPr/>
        </p:nvGrpSpPr>
        <p:grpSpPr>
          <a:xfrm rot="-608471">
            <a:off x="7661233" y="1819184"/>
            <a:ext cx="828526" cy="437572"/>
            <a:chOff x="-4158137" y="2836815"/>
            <a:chExt cx="1191848" cy="629455"/>
          </a:xfrm>
        </p:grpSpPr>
        <p:sp>
          <p:nvSpPr>
            <p:cNvPr id="778" name="Google Shape;778;p8"/>
            <p:cNvSpPr/>
            <p:nvPr/>
          </p:nvSpPr>
          <p:spPr>
            <a:xfrm>
              <a:off x="-4158137" y="2965183"/>
              <a:ext cx="492259" cy="501087"/>
            </a:xfrm>
            <a:custGeom>
              <a:avLst/>
              <a:gdLst/>
              <a:ahLst/>
              <a:cxnLst/>
              <a:rect l="l" t="t" r="r" b="b"/>
              <a:pathLst>
                <a:path w="4015" h="4087" extrusionOk="0">
                  <a:moveTo>
                    <a:pt x="3654" y="0"/>
                  </a:moveTo>
                  <a:lnTo>
                    <a:pt x="2619" y="216"/>
                  </a:lnTo>
                  <a:lnTo>
                    <a:pt x="2961" y="1854"/>
                  </a:lnTo>
                  <a:lnTo>
                    <a:pt x="2871" y="1872"/>
                  </a:lnTo>
                  <a:lnTo>
                    <a:pt x="2268" y="288"/>
                  </a:lnTo>
                  <a:lnTo>
                    <a:pt x="1386" y="477"/>
                  </a:lnTo>
                  <a:lnTo>
                    <a:pt x="1467" y="2160"/>
                  </a:lnTo>
                  <a:lnTo>
                    <a:pt x="1377" y="2178"/>
                  </a:lnTo>
                  <a:lnTo>
                    <a:pt x="1044" y="549"/>
                  </a:lnTo>
                  <a:lnTo>
                    <a:pt x="0" y="765"/>
                  </a:lnTo>
                  <a:lnTo>
                    <a:pt x="90" y="1188"/>
                  </a:lnTo>
                  <a:lnTo>
                    <a:pt x="1062" y="4086"/>
                  </a:lnTo>
                  <a:lnTo>
                    <a:pt x="2241" y="3834"/>
                  </a:lnTo>
                  <a:lnTo>
                    <a:pt x="2223" y="2448"/>
                  </a:lnTo>
                  <a:lnTo>
                    <a:pt x="2295" y="2430"/>
                  </a:lnTo>
                  <a:lnTo>
                    <a:pt x="2826" y="3717"/>
                  </a:lnTo>
                  <a:lnTo>
                    <a:pt x="4014" y="3465"/>
                  </a:lnTo>
                  <a:lnTo>
                    <a:pt x="3744" y="423"/>
                  </a:lnTo>
                  <a:lnTo>
                    <a:pt x="3654"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8"/>
            <p:cNvSpPr/>
            <p:nvPr/>
          </p:nvSpPr>
          <p:spPr>
            <a:xfrm>
              <a:off x="-3674826" y="2900080"/>
              <a:ext cx="365363" cy="473501"/>
            </a:xfrm>
            <a:custGeom>
              <a:avLst/>
              <a:gdLst/>
              <a:ahLst/>
              <a:cxnLst/>
              <a:rect l="l" t="t" r="r" b="b"/>
              <a:pathLst>
                <a:path w="2980" h="3862" extrusionOk="0">
                  <a:moveTo>
                    <a:pt x="2269" y="0"/>
                  </a:moveTo>
                  <a:lnTo>
                    <a:pt x="0" y="468"/>
                  </a:lnTo>
                  <a:lnTo>
                    <a:pt x="711" y="3861"/>
                  </a:lnTo>
                  <a:lnTo>
                    <a:pt x="2980" y="3393"/>
                  </a:lnTo>
                  <a:lnTo>
                    <a:pt x="2800" y="2538"/>
                  </a:lnTo>
                  <a:lnTo>
                    <a:pt x="1594" y="2790"/>
                  </a:lnTo>
                  <a:lnTo>
                    <a:pt x="1494" y="2331"/>
                  </a:lnTo>
                  <a:lnTo>
                    <a:pt x="2539" y="2115"/>
                  </a:lnTo>
                  <a:lnTo>
                    <a:pt x="2359" y="1260"/>
                  </a:lnTo>
                  <a:lnTo>
                    <a:pt x="1314" y="1485"/>
                  </a:lnTo>
                  <a:lnTo>
                    <a:pt x="1233" y="1107"/>
                  </a:lnTo>
                  <a:lnTo>
                    <a:pt x="2278" y="882"/>
                  </a:lnTo>
                  <a:lnTo>
                    <a:pt x="2359" y="423"/>
                  </a:lnTo>
                  <a:lnTo>
                    <a:pt x="2269"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8"/>
            <p:cNvSpPr/>
            <p:nvPr/>
          </p:nvSpPr>
          <p:spPr>
            <a:xfrm>
              <a:off x="-3360342" y="2836815"/>
              <a:ext cx="394052" cy="471661"/>
            </a:xfrm>
            <a:custGeom>
              <a:avLst/>
              <a:gdLst/>
              <a:ahLst/>
              <a:cxnLst/>
              <a:rect l="l" t="t" r="r" b="b"/>
              <a:pathLst>
                <a:path w="3214" h="3847" extrusionOk="0">
                  <a:moveTo>
                    <a:pt x="1657" y="993"/>
                  </a:moveTo>
                  <a:lnTo>
                    <a:pt x="1738" y="1371"/>
                  </a:lnTo>
                  <a:lnTo>
                    <a:pt x="1315" y="1461"/>
                  </a:lnTo>
                  <a:lnTo>
                    <a:pt x="1234" y="1083"/>
                  </a:lnTo>
                  <a:lnTo>
                    <a:pt x="1657" y="993"/>
                  </a:lnTo>
                  <a:close/>
                  <a:moveTo>
                    <a:pt x="1918" y="2226"/>
                  </a:moveTo>
                  <a:lnTo>
                    <a:pt x="2008" y="2685"/>
                  </a:lnTo>
                  <a:lnTo>
                    <a:pt x="1594" y="2775"/>
                  </a:lnTo>
                  <a:lnTo>
                    <a:pt x="1495" y="2307"/>
                  </a:lnTo>
                  <a:lnTo>
                    <a:pt x="1918" y="2226"/>
                  </a:lnTo>
                  <a:close/>
                  <a:moveTo>
                    <a:pt x="2224" y="0"/>
                  </a:moveTo>
                  <a:cubicBezTo>
                    <a:pt x="2189" y="0"/>
                    <a:pt x="2153" y="4"/>
                    <a:pt x="2116" y="12"/>
                  </a:cubicBezTo>
                  <a:lnTo>
                    <a:pt x="1" y="453"/>
                  </a:lnTo>
                  <a:lnTo>
                    <a:pt x="703" y="3846"/>
                  </a:lnTo>
                  <a:lnTo>
                    <a:pt x="2827" y="3405"/>
                  </a:lnTo>
                  <a:cubicBezTo>
                    <a:pt x="3079" y="3351"/>
                    <a:pt x="3214" y="3135"/>
                    <a:pt x="3160" y="2892"/>
                  </a:cubicBezTo>
                  <a:lnTo>
                    <a:pt x="2980" y="2037"/>
                  </a:lnTo>
                  <a:cubicBezTo>
                    <a:pt x="2933" y="1821"/>
                    <a:pt x="2754" y="1704"/>
                    <a:pt x="2556" y="1704"/>
                  </a:cubicBezTo>
                  <a:cubicBezTo>
                    <a:pt x="2523" y="1704"/>
                    <a:pt x="2491" y="1707"/>
                    <a:pt x="2458" y="1713"/>
                  </a:cubicBezTo>
                  <a:lnTo>
                    <a:pt x="2440" y="1623"/>
                  </a:lnTo>
                  <a:cubicBezTo>
                    <a:pt x="2674" y="1569"/>
                    <a:pt x="2845" y="1371"/>
                    <a:pt x="2791" y="1119"/>
                  </a:cubicBezTo>
                  <a:lnTo>
                    <a:pt x="2629" y="345"/>
                  </a:lnTo>
                  <a:cubicBezTo>
                    <a:pt x="2583" y="130"/>
                    <a:pt x="2425" y="0"/>
                    <a:pt x="2224" y="0"/>
                  </a:cubicBez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8"/>
          <p:cNvGrpSpPr/>
          <p:nvPr/>
        </p:nvGrpSpPr>
        <p:grpSpPr>
          <a:xfrm rot="-1568367">
            <a:off x="5228977" y="609573"/>
            <a:ext cx="626689" cy="613327"/>
            <a:chOff x="-7798725" y="679788"/>
            <a:chExt cx="189950" cy="185900"/>
          </a:xfrm>
        </p:grpSpPr>
        <p:sp>
          <p:nvSpPr>
            <p:cNvPr id="782" name="Google Shape;782;p8"/>
            <p:cNvSpPr/>
            <p:nvPr/>
          </p:nvSpPr>
          <p:spPr>
            <a:xfrm>
              <a:off x="-7798725" y="679788"/>
              <a:ext cx="124000" cy="121550"/>
            </a:xfrm>
            <a:custGeom>
              <a:avLst/>
              <a:gdLst/>
              <a:ahLst/>
              <a:cxnLst/>
              <a:rect l="l" t="t" r="r" b="b"/>
              <a:pathLst>
                <a:path w="4960" h="4862" extrusionOk="0">
                  <a:moveTo>
                    <a:pt x="2782" y="1"/>
                  </a:moveTo>
                  <a:lnTo>
                    <a:pt x="1081" y="1900"/>
                  </a:lnTo>
                  <a:lnTo>
                    <a:pt x="2296" y="2998"/>
                  </a:lnTo>
                  <a:lnTo>
                    <a:pt x="1918" y="3430"/>
                  </a:lnTo>
                  <a:lnTo>
                    <a:pt x="694" y="2332"/>
                  </a:lnTo>
                  <a:lnTo>
                    <a:pt x="1" y="3097"/>
                  </a:lnTo>
                  <a:lnTo>
                    <a:pt x="1801" y="4717"/>
                  </a:lnTo>
                  <a:cubicBezTo>
                    <a:pt x="1906" y="4814"/>
                    <a:pt x="2030" y="4862"/>
                    <a:pt x="2151" y="4862"/>
                  </a:cubicBezTo>
                  <a:cubicBezTo>
                    <a:pt x="2289" y="4862"/>
                    <a:pt x="2425" y="4800"/>
                    <a:pt x="2530" y="4681"/>
                  </a:cubicBezTo>
                  <a:lnTo>
                    <a:pt x="3610" y="3484"/>
                  </a:lnTo>
                  <a:cubicBezTo>
                    <a:pt x="3817" y="3259"/>
                    <a:pt x="3799" y="2953"/>
                    <a:pt x="3574" y="2746"/>
                  </a:cubicBezTo>
                  <a:lnTo>
                    <a:pt x="2737" y="1999"/>
                  </a:lnTo>
                  <a:lnTo>
                    <a:pt x="3052" y="1648"/>
                  </a:lnTo>
                  <a:lnTo>
                    <a:pt x="4105" y="2593"/>
                  </a:lnTo>
                  <a:lnTo>
                    <a:pt x="4609" y="2332"/>
                  </a:lnTo>
                  <a:lnTo>
                    <a:pt x="4960" y="1945"/>
                  </a:lnTo>
                  <a:lnTo>
                    <a:pt x="278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8"/>
            <p:cNvSpPr/>
            <p:nvPr/>
          </p:nvSpPr>
          <p:spPr>
            <a:xfrm>
              <a:off x="-7732800" y="740988"/>
              <a:ext cx="124025" cy="124700"/>
            </a:xfrm>
            <a:custGeom>
              <a:avLst/>
              <a:gdLst/>
              <a:ahLst/>
              <a:cxnLst/>
              <a:rect l="l" t="t" r="r" b="b"/>
              <a:pathLst>
                <a:path w="4961" h="4988" extrusionOk="0">
                  <a:moveTo>
                    <a:pt x="2685" y="0"/>
                  </a:moveTo>
                  <a:cubicBezTo>
                    <a:pt x="2546" y="0"/>
                    <a:pt x="2410" y="61"/>
                    <a:pt x="2305" y="181"/>
                  </a:cubicBezTo>
                  <a:lnTo>
                    <a:pt x="208" y="2512"/>
                  </a:lnTo>
                  <a:cubicBezTo>
                    <a:pt x="1" y="2737"/>
                    <a:pt x="19" y="3043"/>
                    <a:pt x="253" y="3250"/>
                  </a:cubicBezTo>
                  <a:lnTo>
                    <a:pt x="2188" y="4987"/>
                  </a:lnTo>
                  <a:lnTo>
                    <a:pt x="3817" y="3169"/>
                  </a:lnTo>
                  <a:lnTo>
                    <a:pt x="2854" y="2296"/>
                  </a:lnTo>
                  <a:lnTo>
                    <a:pt x="1918" y="3340"/>
                  </a:lnTo>
                  <a:lnTo>
                    <a:pt x="1531" y="2998"/>
                  </a:lnTo>
                  <a:lnTo>
                    <a:pt x="2917" y="1450"/>
                  </a:lnTo>
                  <a:lnTo>
                    <a:pt x="4105" y="2512"/>
                  </a:lnTo>
                  <a:lnTo>
                    <a:pt x="4609" y="2260"/>
                  </a:lnTo>
                  <a:lnTo>
                    <a:pt x="4960" y="1873"/>
                  </a:lnTo>
                  <a:lnTo>
                    <a:pt x="3043" y="145"/>
                  </a:lnTo>
                  <a:cubicBezTo>
                    <a:pt x="2933" y="48"/>
                    <a:pt x="2808" y="0"/>
                    <a:pt x="2685" y="0"/>
                  </a:cubicBez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84;p8"/>
          <p:cNvGrpSpPr/>
          <p:nvPr/>
        </p:nvGrpSpPr>
        <p:grpSpPr>
          <a:xfrm>
            <a:off x="3000789" y="783477"/>
            <a:ext cx="552484" cy="527766"/>
            <a:chOff x="463675" y="309009"/>
            <a:chExt cx="739901" cy="706704"/>
          </a:xfrm>
        </p:grpSpPr>
        <p:sp>
          <p:nvSpPr>
            <p:cNvPr id="785" name="Google Shape;785;p8"/>
            <p:cNvSpPr/>
            <p:nvPr/>
          </p:nvSpPr>
          <p:spPr>
            <a:xfrm>
              <a:off x="662858" y="853056"/>
              <a:ext cx="148045" cy="162657"/>
            </a:xfrm>
            <a:custGeom>
              <a:avLst/>
              <a:gdLst/>
              <a:ahLst/>
              <a:cxnLst/>
              <a:rect l="l" t="t" r="r" b="b"/>
              <a:pathLst>
                <a:path w="1378" h="1514" extrusionOk="0">
                  <a:moveTo>
                    <a:pt x="721" y="1"/>
                  </a:moveTo>
                  <a:lnTo>
                    <a:pt x="109" y="361"/>
                  </a:lnTo>
                  <a:cubicBezTo>
                    <a:pt x="19" y="406"/>
                    <a:pt x="1" y="496"/>
                    <a:pt x="46" y="586"/>
                  </a:cubicBezTo>
                  <a:lnTo>
                    <a:pt x="541" y="1432"/>
                  </a:lnTo>
                  <a:cubicBezTo>
                    <a:pt x="576" y="1484"/>
                    <a:pt x="626" y="1514"/>
                    <a:pt x="678" y="1514"/>
                  </a:cubicBezTo>
                  <a:cubicBezTo>
                    <a:pt x="707" y="1514"/>
                    <a:pt x="737" y="1505"/>
                    <a:pt x="766" y="1486"/>
                  </a:cubicBezTo>
                  <a:lnTo>
                    <a:pt x="1378" y="1126"/>
                  </a:lnTo>
                  <a:lnTo>
                    <a:pt x="1216" y="847"/>
                  </a:lnTo>
                  <a:lnTo>
                    <a:pt x="811" y="1081"/>
                  </a:lnTo>
                  <a:lnTo>
                    <a:pt x="487" y="514"/>
                  </a:lnTo>
                  <a:lnTo>
                    <a:pt x="829" y="316"/>
                  </a:lnTo>
                  <a:lnTo>
                    <a:pt x="802" y="136"/>
                  </a:lnTo>
                  <a:lnTo>
                    <a:pt x="721" y="1"/>
                  </a:ln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8"/>
            <p:cNvSpPr/>
            <p:nvPr/>
          </p:nvSpPr>
          <p:spPr>
            <a:xfrm>
              <a:off x="750847" y="824049"/>
              <a:ext cx="147079" cy="144178"/>
            </a:xfrm>
            <a:custGeom>
              <a:avLst/>
              <a:gdLst/>
              <a:ahLst/>
              <a:cxnLst/>
              <a:rect l="l" t="t" r="r" b="b"/>
              <a:pathLst>
                <a:path w="1369" h="1342" extrusionOk="0">
                  <a:moveTo>
                    <a:pt x="352" y="1"/>
                  </a:moveTo>
                  <a:lnTo>
                    <a:pt x="1" y="208"/>
                  </a:lnTo>
                  <a:lnTo>
                    <a:pt x="658" y="1342"/>
                  </a:lnTo>
                  <a:lnTo>
                    <a:pt x="1369" y="928"/>
                  </a:lnTo>
                  <a:lnTo>
                    <a:pt x="1198" y="649"/>
                  </a:lnTo>
                  <a:lnTo>
                    <a:pt x="847" y="856"/>
                  </a:lnTo>
                  <a:lnTo>
                    <a:pt x="352" y="1"/>
                  </a:ln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8"/>
            <p:cNvSpPr/>
            <p:nvPr/>
          </p:nvSpPr>
          <p:spPr>
            <a:xfrm>
              <a:off x="838836" y="749919"/>
              <a:ext cx="154921" cy="162334"/>
            </a:xfrm>
            <a:custGeom>
              <a:avLst/>
              <a:gdLst/>
              <a:ahLst/>
              <a:cxnLst/>
              <a:rect l="l" t="t" r="r" b="b"/>
              <a:pathLst>
                <a:path w="1442" h="1511" extrusionOk="0">
                  <a:moveTo>
                    <a:pt x="631" y="430"/>
                  </a:moveTo>
                  <a:lnTo>
                    <a:pt x="955" y="997"/>
                  </a:lnTo>
                  <a:lnTo>
                    <a:pt x="820" y="1078"/>
                  </a:lnTo>
                  <a:lnTo>
                    <a:pt x="487" y="520"/>
                  </a:lnTo>
                  <a:lnTo>
                    <a:pt x="631" y="430"/>
                  </a:lnTo>
                  <a:close/>
                  <a:moveTo>
                    <a:pt x="761" y="1"/>
                  </a:moveTo>
                  <a:cubicBezTo>
                    <a:pt x="731" y="1"/>
                    <a:pt x="699" y="9"/>
                    <a:pt x="667" y="25"/>
                  </a:cubicBezTo>
                  <a:lnTo>
                    <a:pt x="109" y="358"/>
                  </a:lnTo>
                  <a:cubicBezTo>
                    <a:pt x="28" y="403"/>
                    <a:pt x="1" y="502"/>
                    <a:pt x="46" y="583"/>
                  </a:cubicBezTo>
                  <a:lnTo>
                    <a:pt x="550" y="1429"/>
                  </a:lnTo>
                  <a:cubicBezTo>
                    <a:pt x="579" y="1481"/>
                    <a:pt x="627" y="1511"/>
                    <a:pt x="679" y="1511"/>
                  </a:cubicBezTo>
                  <a:cubicBezTo>
                    <a:pt x="707" y="1511"/>
                    <a:pt x="737" y="1502"/>
                    <a:pt x="766" y="1483"/>
                  </a:cubicBezTo>
                  <a:lnTo>
                    <a:pt x="1333" y="1159"/>
                  </a:lnTo>
                  <a:cubicBezTo>
                    <a:pt x="1414" y="1105"/>
                    <a:pt x="1441" y="1015"/>
                    <a:pt x="1396" y="934"/>
                  </a:cubicBezTo>
                  <a:lnTo>
                    <a:pt x="892" y="79"/>
                  </a:lnTo>
                  <a:cubicBezTo>
                    <a:pt x="863" y="27"/>
                    <a:pt x="816" y="1"/>
                    <a:pt x="761"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8"/>
            <p:cNvSpPr/>
            <p:nvPr/>
          </p:nvSpPr>
          <p:spPr>
            <a:xfrm>
              <a:off x="940361" y="681913"/>
              <a:ext cx="161690" cy="168995"/>
            </a:xfrm>
            <a:custGeom>
              <a:avLst/>
              <a:gdLst/>
              <a:ahLst/>
              <a:cxnLst/>
              <a:rect l="l" t="t" r="r" b="b"/>
              <a:pathLst>
                <a:path w="1505" h="1573" extrusionOk="0">
                  <a:moveTo>
                    <a:pt x="847" y="1"/>
                  </a:moveTo>
                  <a:lnTo>
                    <a:pt x="487" y="208"/>
                  </a:lnTo>
                  <a:lnTo>
                    <a:pt x="991" y="1054"/>
                  </a:lnTo>
                  <a:lnTo>
                    <a:pt x="847" y="1144"/>
                  </a:lnTo>
                  <a:lnTo>
                    <a:pt x="352" y="289"/>
                  </a:lnTo>
                  <a:lnTo>
                    <a:pt x="1" y="496"/>
                  </a:lnTo>
                  <a:lnTo>
                    <a:pt x="577" y="1486"/>
                  </a:lnTo>
                  <a:cubicBezTo>
                    <a:pt x="606" y="1544"/>
                    <a:pt x="659" y="1573"/>
                    <a:pt x="714" y="1573"/>
                  </a:cubicBezTo>
                  <a:cubicBezTo>
                    <a:pt x="743" y="1573"/>
                    <a:pt x="774" y="1564"/>
                    <a:pt x="802" y="1549"/>
                  </a:cubicBezTo>
                  <a:lnTo>
                    <a:pt x="1504" y="1135"/>
                  </a:lnTo>
                  <a:lnTo>
                    <a:pt x="847" y="1"/>
                  </a:ln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8"/>
            <p:cNvSpPr/>
            <p:nvPr/>
          </p:nvSpPr>
          <p:spPr>
            <a:xfrm>
              <a:off x="1044895" y="627122"/>
              <a:ext cx="158681" cy="168028"/>
            </a:xfrm>
            <a:custGeom>
              <a:avLst/>
              <a:gdLst/>
              <a:ahLst/>
              <a:cxnLst/>
              <a:rect l="l" t="t" r="r" b="b"/>
              <a:pathLst>
                <a:path w="1477" h="1564" extrusionOk="0">
                  <a:moveTo>
                    <a:pt x="666" y="430"/>
                  </a:moveTo>
                  <a:lnTo>
                    <a:pt x="990" y="997"/>
                  </a:lnTo>
                  <a:lnTo>
                    <a:pt x="846" y="1078"/>
                  </a:lnTo>
                  <a:lnTo>
                    <a:pt x="522" y="511"/>
                  </a:lnTo>
                  <a:lnTo>
                    <a:pt x="666" y="430"/>
                  </a:lnTo>
                  <a:close/>
                  <a:moveTo>
                    <a:pt x="799" y="1"/>
                  </a:moveTo>
                  <a:cubicBezTo>
                    <a:pt x="770" y="1"/>
                    <a:pt x="740" y="9"/>
                    <a:pt x="711" y="25"/>
                  </a:cubicBezTo>
                  <a:lnTo>
                    <a:pt x="0" y="439"/>
                  </a:lnTo>
                  <a:lnTo>
                    <a:pt x="666" y="1564"/>
                  </a:lnTo>
                  <a:lnTo>
                    <a:pt x="1368" y="1150"/>
                  </a:lnTo>
                  <a:cubicBezTo>
                    <a:pt x="1449" y="1105"/>
                    <a:pt x="1476" y="1015"/>
                    <a:pt x="1431" y="934"/>
                  </a:cubicBezTo>
                  <a:lnTo>
                    <a:pt x="927" y="79"/>
                  </a:lnTo>
                  <a:cubicBezTo>
                    <a:pt x="898" y="27"/>
                    <a:pt x="851" y="1"/>
                    <a:pt x="799"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8"/>
            <p:cNvSpPr/>
            <p:nvPr/>
          </p:nvSpPr>
          <p:spPr>
            <a:xfrm>
              <a:off x="463675" y="309009"/>
              <a:ext cx="697361" cy="543191"/>
            </a:xfrm>
            <a:custGeom>
              <a:avLst/>
              <a:gdLst/>
              <a:ahLst/>
              <a:cxnLst/>
              <a:rect l="l" t="t" r="r" b="b"/>
              <a:pathLst>
                <a:path w="6491" h="5056" extrusionOk="0">
                  <a:moveTo>
                    <a:pt x="2590" y="1"/>
                  </a:moveTo>
                  <a:cubicBezTo>
                    <a:pt x="2478" y="1"/>
                    <a:pt x="2367" y="23"/>
                    <a:pt x="2260" y="70"/>
                  </a:cubicBezTo>
                  <a:cubicBezTo>
                    <a:pt x="1" y="1042"/>
                    <a:pt x="1522" y="3364"/>
                    <a:pt x="1522" y="3364"/>
                  </a:cubicBezTo>
                  <a:cubicBezTo>
                    <a:pt x="1522" y="3364"/>
                    <a:pt x="1362" y="3304"/>
                    <a:pt x="1163" y="3304"/>
                  </a:cubicBezTo>
                  <a:cubicBezTo>
                    <a:pt x="879" y="3304"/>
                    <a:pt x="515" y="3425"/>
                    <a:pt x="415" y="4012"/>
                  </a:cubicBezTo>
                  <a:cubicBezTo>
                    <a:pt x="244" y="5011"/>
                    <a:pt x="1855" y="5056"/>
                    <a:pt x="1855" y="5056"/>
                  </a:cubicBezTo>
                  <a:lnTo>
                    <a:pt x="5455" y="2941"/>
                  </a:lnTo>
                  <a:cubicBezTo>
                    <a:pt x="6490" y="2077"/>
                    <a:pt x="6013" y="493"/>
                    <a:pt x="4969" y="196"/>
                  </a:cubicBezTo>
                  <a:cubicBezTo>
                    <a:pt x="4851" y="161"/>
                    <a:pt x="4742" y="146"/>
                    <a:pt x="4643" y="146"/>
                  </a:cubicBezTo>
                  <a:cubicBezTo>
                    <a:pt x="3803" y="146"/>
                    <a:pt x="3637" y="1249"/>
                    <a:pt x="3637" y="1249"/>
                  </a:cubicBezTo>
                  <a:cubicBezTo>
                    <a:pt x="3615" y="479"/>
                    <a:pt x="3105" y="1"/>
                    <a:pt x="2590"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8"/>
          <p:cNvGrpSpPr/>
          <p:nvPr/>
        </p:nvGrpSpPr>
        <p:grpSpPr>
          <a:xfrm rot="3423584">
            <a:off x="643004" y="2054245"/>
            <a:ext cx="552513" cy="476834"/>
            <a:chOff x="2100925" y="-2214037"/>
            <a:chExt cx="2136822" cy="1844136"/>
          </a:xfrm>
        </p:grpSpPr>
        <p:sp>
          <p:nvSpPr>
            <p:cNvPr id="792" name="Google Shape;792;p8"/>
            <p:cNvSpPr/>
            <p:nvPr/>
          </p:nvSpPr>
          <p:spPr>
            <a:xfrm>
              <a:off x="3072997" y="-865603"/>
              <a:ext cx="564374" cy="495703"/>
            </a:xfrm>
            <a:custGeom>
              <a:avLst/>
              <a:gdLst/>
              <a:ahLst/>
              <a:cxnLst/>
              <a:rect l="l" t="t" r="r" b="b"/>
              <a:pathLst>
                <a:path w="1693" h="1487" extrusionOk="0">
                  <a:moveTo>
                    <a:pt x="858" y="0"/>
                  </a:moveTo>
                  <a:cubicBezTo>
                    <a:pt x="615" y="0"/>
                    <a:pt x="375" y="119"/>
                    <a:pt x="226" y="337"/>
                  </a:cubicBezTo>
                  <a:cubicBezTo>
                    <a:pt x="1" y="679"/>
                    <a:pt x="100" y="1138"/>
                    <a:pt x="442" y="1363"/>
                  </a:cubicBezTo>
                  <a:cubicBezTo>
                    <a:pt x="569" y="1447"/>
                    <a:pt x="712" y="1487"/>
                    <a:pt x="853" y="1487"/>
                  </a:cubicBezTo>
                  <a:cubicBezTo>
                    <a:pt x="1092" y="1487"/>
                    <a:pt x="1326" y="1371"/>
                    <a:pt x="1468" y="1156"/>
                  </a:cubicBezTo>
                  <a:cubicBezTo>
                    <a:pt x="1693" y="814"/>
                    <a:pt x="1603" y="346"/>
                    <a:pt x="1261" y="121"/>
                  </a:cubicBezTo>
                  <a:cubicBezTo>
                    <a:pt x="1137" y="39"/>
                    <a:pt x="997" y="0"/>
                    <a:pt x="858" y="0"/>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8"/>
            <p:cNvSpPr/>
            <p:nvPr/>
          </p:nvSpPr>
          <p:spPr>
            <a:xfrm>
              <a:off x="2730972" y="-1280968"/>
              <a:ext cx="1113747" cy="513037"/>
            </a:xfrm>
            <a:custGeom>
              <a:avLst/>
              <a:gdLst/>
              <a:ahLst/>
              <a:cxnLst/>
              <a:rect l="l" t="t" r="r" b="b"/>
              <a:pathLst>
                <a:path w="3341" h="1539" extrusionOk="0">
                  <a:moveTo>
                    <a:pt x="1845" y="1"/>
                  </a:moveTo>
                  <a:cubicBezTo>
                    <a:pt x="1741" y="1"/>
                    <a:pt x="1636" y="9"/>
                    <a:pt x="1531" y="26"/>
                  </a:cubicBezTo>
                  <a:cubicBezTo>
                    <a:pt x="856" y="134"/>
                    <a:pt x="316" y="566"/>
                    <a:pt x="1" y="1169"/>
                  </a:cubicBezTo>
                  <a:lnTo>
                    <a:pt x="361" y="1538"/>
                  </a:lnTo>
                  <a:cubicBezTo>
                    <a:pt x="604" y="1016"/>
                    <a:pt x="1054" y="638"/>
                    <a:pt x="1612" y="548"/>
                  </a:cubicBezTo>
                  <a:cubicBezTo>
                    <a:pt x="1694" y="535"/>
                    <a:pt x="1776" y="528"/>
                    <a:pt x="1857" y="528"/>
                  </a:cubicBezTo>
                  <a:cubicBezTo>
                    <a:pt x="2328" y="528"/>
                    <a:pt x="2776" y="744"/>
                    <a:pt x="3106" y="1097"/>
                  </a:cubicBezTo>
                  <a:lnTo>
                    <a:pt x="3340" y="629"/>
                  </a:lnTo>
                  <a:cubicBezTo>
                    <a:pt x="2923" y="235"/>
                    <a:pt x="2398" y="1"/>
                    <a:pt x="1845"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8"/>
            <p:cNvSpPr/>
            <p:nvPr/>
          </p:nvSpPr>
          <p:spPr>
            <a:xfrm>
              <a:off x="2436950" y="-1714666"/>
              <a:ext cx="1590782" cy="661715"/>
            </a:xfrm>
            <a:custGeom>
              <a:avLst/>
              <a:gdLst/>
              <a:ahLst/>
              <a:cxnLst/>
              <a:rect l="l" t="t" r="r" b="b"/>
              <a:pathLst>
                <a:path w="4772" h="1985" extrusionOk="0">
                  <a:moveTo>
                    <a:pt x="2682" y="1"/>
                  </a:moveTo>
                  <a:cubicBezTo>
                    <a:pt x="2524" y="1"/>
                    <a:pt x="2365" y="14"/>
                    <a:pt x="2206" y="40"/>
                  </a:cubicBezTo>
                  <a:cubicBezTo>
                    <a:pt x="1270" y="193"/>
                    <a:pt x="496" y="769"/>
                    <a:pt x="1" y="1570"/>
                  </a:cubicBezTo>
                  <a:lnTo>
                    <a:pt x="415" y="1984"/>
                  </a:lnTo>
                  <a:cubicBezTo>
                    <a:pt x="820" y="1282"/>
                    <a:pt x="1486" y="769"/>
                    <a:pt x="2296" y="634"/>
                  </a:cubicBezTo>
                  <a:cubicBezTo>
                    <a:pt x="2426" y="614"/>
                    <a:pt x="2555" y="604"/>
                    <a:pt x="2683" y="604"/>
                  </a:cubicBezTo>
                  <a:cubicBezTo>
                    <a:pt x="3355" y="604"/>
                    <a:pt x="3996" y="873"/>
                    <a:pt x="4510" y="1327"/>
                  </a:cubicBezTo>
                  <a:lnTo>
                    <a:pt x="4771" y="796"/>
                  </a:lnTo>
                  <a:cubicBezTo>
                    <a:pt x="4175" y="297"/>
                    <a:pt x="3443" y="1"/>
                    <a:pt x="2682"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8"/>
            <p:cNvSpPr/>
            <p:nvPr/>
          </p:nvSpPr>
          <p:spPr>
            <a:xfrm>
              <a:off x="2100925" y="-2214037"/>
              <a:ext cx="2136822" cy="830727"/>
            </a:xfrm>
            <a:custGeom>
              <a:avLst/>
              <a:gdLst/>
              <a:ahLst/>
              <a:cxnLst/>
              <a:rect l="l" t="t" r="r" b="b"/>
              <a:pathLst>
                <a:path w="6410" h="2492" extrusionOk="0">
                  <a:moveTo>
                    <a:pt x="3628" y="1"/>
                  </a:moveTo>
                  <a:cubicBezTo>
                    <a:pt x="3410" y="1"/>
                    <a:pt x="3191" y="18"/>
                    <a:pt x="2971" y="53"/>
                  </a:cubicBezTo>
                  <a:cubicBezTo>
                    <a:pt x="1729" y="260"/>
                    <a:pt x="685" y="998"/>
                    <a:pt x="1" y="2033"/>
                  </a:cubicBezTo>
                  <a:lnTo>
                    <a:pt x="451" y="2492"/>
                  </a:lnTo>
                  <a:cubicBezTo>
                    <a:pt x="1054" y="1565"/>
                    <a:pt x="1972" y="899"/>
                    <a:pt x="3079" y="719"/>
                  </a:cubicBezTo>
                  <a:cubicBezTo>
                    <a:pt x="3275" y="687"/>
                    <a:pt x="3471" y="671"/>
                    <a:pt x="3664" y="671"/>
                  </a:cubicBezTo>
                  <a:cubicBezTo>
                    <a:pt x="4562" y="671"/>
                    <a:pt x="5419" y="1005"/>
                    <a:pt x="6130" y="1583"/>
                  </a:cubicBezTo>
                  <a:lnTo>
                    <a:pt x="6409" y="998"/>
                  </a:lnTo>
                  <a:cubicBezTo>
                    <a:pt x="5609" y="368"/>
                    <a:pt x="4638" y="1"/>
                    <a:pt x="3628"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1"/>
        <p:cNvGrpSpPr/>
        <p:nvPr/>
      </p:nvGrpSpPr>
      <p:grpSpPr>
        <a:xfrm>
          <a:off x="0" y="0"/>
          <a:ext cx="0" cy="0"/>
          <a:chOff x="0" y="0"/>
          <a:chExt cx="0" cy="0"/>
        </a:xfrm>
      </p:grpSpPr>
      <p:grpSp>
        <p:nvGrpSpPr>
          <p:cNvPr id="972" name="Google Shape;972;p10"/>
          <p:cNvGrpSpPr/>
          <p:nvPr/>
        </p:nvGrpSpPr>
        <p:grpSpPr>
          <a:xfrm rot="10800000" flipH="1">
            <a:off x="6754781" y="2203156"/>
            <a:ext cx="6781667" cy="2705473"/>
            <a:chOff x="-2972337" y="2908738"/>
            <a:chExt cx="1626650" cy="648950"/>
          </a:xfrm>
        </p:grpSpPr>
        <p:sp>
          <p:nvSpPr>
            <p:cNvPr id="973" name="Google Shape;973;p10"/>
            <p:cNvSpPr/>
            <p:nvPr/>
          </p:nvSpPr>
          <p:spPr>
            <a:xfrm>
              <a:off x="-1513587" y="3095263"/>
              <a:ext cx="41675" cy="41650"/>
            </a:xfrm>
            <a:custGeom>
              <a:avLst/>
              <a:gdLst/>
              <a:ahLst/>
              <a:cxnLst/>
              <a:rect l="l" t="t" r="r" b="b"/>
              <a:pathLst>
                <a:path w="1667" h="1666" extrusionOk="0">
                  <a:moveTo>
                    <a:pt x="1513" y="0"/>
                  </a:moveTo>
                  <a:lnTo>
                    <a:pt x="1" y="153"/>
                  </a:lnTo>
                  <a:lnTo>
                    <a:pt x="154" y="1666"/>
                  </a:lnTo>
                  <a:lnTo>
                    <a:pt x="1666" y="1513"/>
                  </a:lnTo>
                  <a:lnTo>
                    <a:pt x="1513"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0"/>
            <p:cNvSpPr/>
            <p:nvPr/>
          </p:nvSpPr>
          <p:spPr>
            <a:xfrm>
              <a:off x="-1480937" y="2941363"/>
              <a:ext cx="41650" cy="41425"/>
            </a:xfrm>
            <a:custGeom>
              <a:avLst/>
              <a:gdLst/>
              <a:ahLst/>
              <a:cxnLst/>
              <a:rect l="l" t="t" r="r" b="b"/>
              <a:pathLst>
                <a:path w="1666" h="1657" extrusionOk="0">
                  <a:moveTo>
                    <a:pt x="1512" y="0"/>
                  </a:moveTo>
                  <a:lnTo>
                    <a:pt x="0" y="153"/>
                  </a:lnTo>
                  <a:lnTo>
                    <a:pt x="153" y="1656"/>
                  </a:lnTo>
                  <a:lnTo>
                    <a:pt x="1665" y="1503"/>
                  </a:lnTo>
                  <a:lnTo>
                    <a:pt x="1512"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0"/>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0"/>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0"/>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0"/>
            <p:cNvSpPr/>
            <p:nvPr/>
          </p:nvSpPr>
          <p:spPr>
            <a:xfrm>
              <a:off x="-1671087" y="3180763"/>
              <a:ext cx="20950" cy="20725"/>
            </a:xfrm>
            <a:custGeom>
              <a:avLst/>
              <a:gdLst/>
              <a:ahLst/>
              <a:cxnLst/>
              <a:rect l="l" t="t" r="r" b="b"/>
              <a:pathLst>
                <a:path w="838" h="829" extrusionOk="0">
                  <a:moveTo>
                    <a:pt x="757" y="1"/>
                  </a:moveTo>
                  <a:lnTo>
                    <a:pt x="1" y="73"/>
                  </a:lnTo>
                  <a:lnTo>
                    <a:pt x="82" y="829"/>
                  </a:lnTo>
                  <a:lnTo>
                    <a:pt x="838" y="757"/>
                  </a:lnTo>
                  <a:lnTo>
                    <a:pt x="757"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0"/>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0"/>
            <p:cNvSpPr/>
            <p:nvPr/>
          </p:nvSpPr>
          <p:spPr>
            <a:xfrm>
              <a:off x="-1867512" y="3255463"/>
              <a:ext cx="20725" cy="20725"/>
            </a:xfrm>
            <a:custGeom>
              <a:avLst/>
              <a:gdLst/>
              <a:ahLst/>
              <a:cxnLst/>
              <a:rect l="l" t="t" r="r" b="b"/>
              <a:pathLst>
                <a:path w="829" h="829" extrusionOk="0">
                  <a:moveTo>
                    <a:pt x="756" y="1"/>
                  </a:moveTo>
                  <a:lnTo>
                    <a:pt x="0" y="73"/>
                  </a:lnTo>
                  <a:lnTo>
                    <a:pt x="72" y="829"/>
                  </a:lnTo>
                  <a:lnTo>
                    <a:pt x="828" y="757"/>
                  </a:lnTo>
                  <a:lnTo>
                    <a:pt x="756"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0"/>
            <p:cNvSpPr/>
            <p:nvPr/>
          </p:nvSpPr>
          <p:spPr>
            <a:xfrm>
              <a:off x="-1375187" y="3406913"/>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0"/>
            <p:cNvSpPr/>
            <p:nvPr/>
          </p:nvSpPr>
          <p:spPr>
            <a:xfrm>
              <a:off x="-1774812" y="3333788"/>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0"/>
            <p:cNvSpPr/>
            <p:nvPr/>
          </p:nvSpPr>
          <p:spPr>
            <a:xfrm>
              <a:off x="-1710462" y="3262888"/>
              <a:ext cx="29500" cy="29500"/>
            </a:xfrm>
            <a:custGeom>
              <a:avLst/>
              <a:gdLst/>
              <a:ahLst/>
              <a:cxnLst/>
              <a:rect l="l" t="t" r="r" b="b"/>
              <a:pathLst>
                <a:path w="1180" h="1180" extrusionOk="0">
                  <a:moveTo>
                    <a:pt x="1072" y="1"/>
                  </a:moveTo>
                  <a:lnTo>
                    <a:pt x="0" y="109"/>
                  </a:lnTo>
                  <a:lnTo>
                    <a:pt x="108" y="1180"/>
                  </a:lnTo>
                  <a:lnTo>
                    <a:pt x="1180" y="1072"/>
                  </a:lnTo>
                  <a:lnTo>
                    <a:pt x="1072"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0"/>
            <p:cNvSpPr/>
            <p:nvPr/>
          </p:nvSpPr>
          <p:spPr>
            <a:xfrm>
              <a:off x="-1961587" y="315038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0"/>
            <p:cNvSpPr/>
            <p:nvPr/>
          </p:nvSpPr>
          <p:spPr>
            <a:xfrm>
              <a:off x="-1627437" y="3251188"/>
              <a:ext cx="29500" cy="29500"/>
            </a:xfrm>
            <a:custGeom>
              <a:avLst/>
              <a:gdLst/>
              <a:ahLst/>
              <a:cxnLst/>
              <a:rect l="l" t="t" r="r" b="b"/>
              <a:pathLst>
                <a:path w="1180" h="1180" extrusionOk="0">
                  <a:moveTo>
                    <a:pt x="1081" y="1"/>
                  </a:moveTo>
                  <a:lnTo>
                    <a:pt x="1" y="109"/>
                  </a:lnTo>
                  <a:lnTo>
                    <a:pt x="109" y="1180"/>
                  </a:lnTo>
                  <a:lnTo>
                    <a:pt x="1180" y="1072"/>
                  </a:lnTo>
                  <a:lnTo>
                    <a:pt x="1081"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0"/>
            <p:cNvSpPr/>
            <p:nvPr/>
          </p:nvSpPr>
          <p:spPr>
            <a:xfrm>
              <a:off x="-1537212" y="3293263"/>
              <a:ext cx="41675" cy="41425"/>
            </a:xfrm>
            <a:custGeom>
              <a:avLst/>
              <a:gdLst/>
              <a:ahLst/>
              <a:cxnLst/>
              <a:rect l="l" t="t" r="r" b="b"/>
              <a:pathLst>
                <a:path w="1667" h="1657" extrusionOk="0">
                  <a:moveTo>
                    <a:pt x="1513" y="1"/>
                  </a:moveTo>
                  <a:lnTo>
                    <a:pt x="1" y="154"/>
                  </a:lnTo>
                  <a:lnTo>
                    <a:pt x="154" y="1657"/>
                  </a:lnTo>
                  <a:lnTo>
                    <a:pt x="1666" y="1504"/>
                  </a:lnTo>
                  <a:lnTo>
                    <a:pt x="1513"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0"/>
            <p:cNvSpPr/>
            <p:nvPr/>
          </p:nvSpPr>
          <p:spPr>
            <a:xfrm>
              <a:off x="-1932562" y="3370688"/>
              <a:ext cx="26800" cy="26800"/>
            </a:xfrm>
            <a:custGeom>
              <a:avLst/>
              <a:gdLst/>
              <a:ahLst/>
              <a:cxnLst/>
              <a:rect l="l" t="t" r="r" b="b"/>
              <a:pathLst>
                <a:path w="1072" h="1072" extrusionOk="0">
                  <a:moveTo>
                    <a:pt x="973" y="0"/>
                  </a:moveTo>
                  <a:lnTo>
                    <a:pt x="1" y="99"/>
                  </a:lnTo>
                  <a:lnTo>
                    <a:pt x="100" y="1071"/>
                  </a:lnTo>
                  <a:lnTo>
                    <a:pt x="1072" y="972"/>
                  </a:lnTo>
                  <a:lnTo>
                    <a:pt x="973"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0"/>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0"/>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0"/>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0"/>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0"/>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0"/>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0"/>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0"/>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0"/>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0"/>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0"/>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0"/>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0"/>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0"/>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0"/>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10"/>
          <p:cNvGrpSpPr/>
          <p:nvPr/>
        </p:nvGrpSpPr>
        <p:grpSpPr>
          <a:xfrm rot="360096" flipH="1">
            <a:off x="-3362272" y="2532702"/>
            <a:ext cx="6781586" cy="2705441"/>
            <a:chOff x="-2972337" y="2908738"/>
            <a:chExt cx="1626650" cy="648950"/>
          </a:xfrm>
        </p:grpSpPr>
        <p:sp>
          <p:nvSpPr>
            <p:cNvPr id="1004" name="Google Shape;1004;p10"/>
            <p:cNvSpPr/>
            <p:nvPr/>
          </p:nvSpPr>
          <p:spPr>
            <a:xfrm>
              <a:off x="-1513587" y="3095263"/>
              <a:ext cx="41675" cy="41650"/>
            </a:xfrm>
            <a:custGeom>
              <a:avLst/>
              <a:gdLst/>
              <a:ahLst/>
              <a:cxnLst/>
              <a:rect l="l" t="t" r="r" b="b"/>
              <a:pathLst>
                <a:path w="1667" h="1666" extrusionOk="0">
                  <a:moveTo>
                    <a:pt x="1513" y="0"/>
                  </a:moveTo>
                  <a:lnTo>
                    <a:pt x="1" y="153"/>
                  </a:lnTo>
                  <a:lnTo>
                    <a:pt x="154" y="1666"/>
                  </a:lnTo>
                  <a:lnTo>
                    <a:pt x="1666" y="1513"/>
                  </a:lnTo>
                  <a:lnTo>
                    <a:pt x="1513"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0"/>
            <p:cNvSpPr/>
            <p:nvPr/>
          </p:nvSpPr>
          <p:spPr>
            <a:xfrm>
              <a:off x="-1480937" y="2941363"/>
              <a:ext cx="41650" cy="41425"/>
            </a:xfrm>
            <a:custGeom>
              <a:avLst/>
              <a:gdLst/>
              <a:ahLst/>
              <a:cxnLst/>
              <a:rect l="l" t="t" r="r" b="b"/>
              <a:pathLst>
                <a:path w="1666" h="1657" extrusionOk="0">
                  <a:moveTo>
                    <a:pt x="1512" y="0"/>
                  </a:moveTo>
                  <a:lnTo>
                    <a:pt x="0" y="153"/>
                  </a:lnTo>
                  <a:lnTo>
                    <a:pt x="153" y="1656"/>
                  </a:lnTo>
                  <a:lnTo>
                    <a:pt x="1665" y="1503"/>
                  </a:lnTo>
                  <a:lnTo>
                    <a:pt x="1512"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0"/>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0"/>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0"/>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0"/>
            <p:cNvSpPr/>
            <p:nvPr/>
          </p:nvSpPr>
          <p:spPr>
            <a:xfrm>
              <a:off x="-1671087" y="3180763"/>
              <a:ext cx="20950" cy="20725"/>
            </a:xfrm>
            <a:custGeom>
              <a:avLst/>
              <a:gdLst/>
              <a:ahLst/>
              <a:cxnLst/>
              <a:rect l="l" t="t" r="r" b="b"/>
              <a:pathLst>
                <a:path w="838" h="829" extrusionOk="0">
                  <a:moveTo>
                    <a:pt x="757" y="1"/>
                  </a:moveTo>
                  <a:lnTo>
                    <a:pt x="1" y="73"/>
                  </a:lnTo>
                  <a:lnTo>
                    <a:pt x="82" y="829"/>
                  </a:lnTo>
                  <a:lnTo>
                    <a:pt x="838" y="757"/>
                  </a:lnTo>
                  <a:lnTo>
                    <a:pt x="757"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0"/>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0"/>
            <p:cNvSpPr/>
            <p:nvPr/>
          </p:nvSpPr>
          <p:spPr>
            <a:xfrm>
              <a:off x="-1867512" y="3255463"/>
              <a:ext cx="20725" cy="20725"/>
            </a:xfrm>
            <a:custGeom>
              <a:avLst/>
              <a:gdLst/>
              <a:ahLst/>
              <a:cxnLst/>
              <a:rect l="l" t="t" r="r" b="b"/>
              <a:pathLst>
                <a:path w="829" h="829" extrusionOk="0">
                  <a:moveTo>
                    <a:pt x="756" y="1"/>
                  </a:moveTo>
                  <a:lnTo>
                    <a:pt x="0" y="73"/>
                  </a:lnTo>
                  <a:lnTo>
                    <a:pt x="72" y="829"/>
                  </a:lnTo>
                  <a:lnTo>
                    <a:pt x="828" y="757"/>
                  </a:lnTo>
                  <a:lnTo>
                    <a:pt x="756"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0"/>
            <p:cNvSpPr/>
            <p:nvPr/>
          </p:nvSpPr>
          <p:spPr>
            <a:xfrm>
              <a:off x="-1375187" y="3406913"/>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0"/>
            <p:cNvSpPr/>
            <p:nvPr/>
          </p:nvSpPr>
          <p:spPr>
            <a:xfrm>
              <a:off x="-1774812" y="3333788"/>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0"/>
            <p:cNvSpPr/>
            <p:nvPr/>
          </p:nvSpPr>
          <p:spPr>
            <a:xfrm>
              <a:off x="-1710462" y="3262888"/>
              <a:ext cx="29500" cy="29500"/>
            </a:xfrm>
            <a:custGeom>
              <a:avLst/>
              <a:gdLst/>
              <a:ahLst/>
              <a:cxnLst/>
              <a:rect l="l" t="t" r="r" b="b"/>
              <a:pathLst>
                <a:path w="1180" h="1180" extrusionOk="0">
                  <a:moveTo>
                    <a:pt x="1072" y="1"/>
                  </a:moveTo>
                  <a:lnTo>
                    <a:pt x="0" y="109"/>
                  </a:lnTo>
                  <a:lnTo>
                    <a:pt x="108" y="1180"/>
                  </a:lnTo>
                  <a:lnTo>
                    <a:pt x="1180" y="1072"/>
                  </a:lnTo>
                  <a:lnTo>
                    <a:pt x="1072"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0"/>
            <p:cNvSpPr/>
            <p:nvPr/>
          </p:nvSpPr>
          <p:spPr>
            <a:xfrm>
              <a:off x="-1961587" y="315038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0"/>
            <p:cNvSpPr/>
            <p:nvPr/>
          </p:nvSpPr>
          <p:spPr>
            <a:xfrm>
              <a:off x="-1627437" y="3251188"/>
              <a:ext cx="29500" cy="29500"/>
            </a:xfrm>
            <a:custGeom>
              <a:avLst/>
              <a:gdLst/>
              <a:ahLst/>
              <a:cxnLst/>
              <a:rect l="l" t="t" r="r" b="b"/>
              <a:pathLst>
                <a:path w="1180" h="1180" extrusionOk="0">
                  <a:moveTo>
                    <a:pt x="1081" y="1"/>
                  </a:moveTo>
                  <a:lnTo>
                    <a:pt x="1" y="109"/>
                  </a:lnTo>
                  <a:lnTo>
                    <a:pt x="109" y="1180"/>
                  </a:lnTo>
                  <a:lnTo>
                    <a:pt x="1180" y="1072"/>
                  </a:lnTo>
                  <a:lnTo>
                    <a:pt x="1081"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0"/>
            <p:cNvSpPr/>
            <p:nvPr/>
          </p:nvSpPr>
          <p:spPr>
            <a:xfrm>
              <a:off x="-1537212" y="3293263"/>
              <a:ext cx="41675" cy="41425"/>
            </a:xfrm>
            <a:custGeom>
              <a:avLst/>
              <a:gdLst/>
              <a:ahLst/>
              <a:cxnLst/>
              <a:rect l="l" t="t" r="r" b="b"/>
              <a:pathLst>
                <a:path w="1667" h="1657" extrusionOk="0">
                  <a:moveTo>
                    <a:pt x="1513" y="1"/>
                  </a:moveTo>
                  <a:lnTo>
                    <a:pt x="1" y="154"/>
                  </a:lnTo>
                  <a:lnTo>
                    <a:pt x="154" y="1657"/>
                  </a:lnTo>
                  <a:lnTo>
                    <a:pt x="1666" y="1504"/>
                  </a:lnTo>
                  <a:lnTo>
                    <a:pt x="1513"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0"/>
            <p:cNvSpPr/>
            <p:nvPr/>
          </p:nvSpPr>
          <p:spPr>
            <a:xfrm>
              <a:off x="-1932562" y="3370688"/>
              <a:ext cx="26800" cy="26800"/>
            </a:xfrm>
            <a:custGeom>
              <a:avLst/>
              <a:gdLst/>
              <a:ahLst/>
              <a:cxnLst/>
              <a:rect l="l" t="t" r="r" b="b"/>
              <a:pathLst>
                <a:path w="1072" h="1072" extrusionOk="0">
                  <a:moveTo>
                    <a:pt x="973" y="0"/>
                  </a:moveTo>
                  <a:lnTo>
                    <a:pt x="1" y="99"/>
                  </a:lnTo>
                  <a:lnTo>
                    <a:pt x="100" y="1071"/>
                  </a:lnTo>
                  <a:lnTo>
                    <a:pt x="1072" y="972"/>
                  </a:lnTo>
                  <a:lnTo>
                    <a:pt x="973"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0"/>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0"/>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0"/>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0"/>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0"/>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0"/>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0"/>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0"/>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0"/>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0"/>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0"/>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0"/>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0"/>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0"/>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0"/>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10"/>
          <p:cNvGrpSpPr/>
          <p:nvPr/>
        </p:nvGrpSpPr>
        <p:grpSpPr>
          <a:xfrm rot="10800000" flipH="1">
            <a:off x="-5824519" y="268531"/>
            <a:ext cx="6781667" cy="2705473"/>
            <a:chOff x="-2972337" y="2908738"/>
            <a:chExt cx="1626650" cy="648950"/>
          </a:xfrm>
        </p:grpSpPr>
        <p:sp>
          <p:nvSpPr>
            <p:cNvPr id="1035" name="Google Shape;1035;p10"/>
            <p:cNvSpPr/>
            <p:nvPr/>
          </p:nvSpPr>
          <p:spPr>
            <a:xfrm>
              <a:off x="-1513587" y="3095263"/>
              <a:ext cx="41675" cy="41650"/>
            </a:xfrm>
            <a:custGeom>
              <a:avLst/>
              <a:gdLst/>
              <a:ahLst/>
              <a:cxnLst/>
              <a:rect l="l" t="t" r="r" b="b"/>
              <a:pathLst>
                <a:path w="1667" h="1666" extrusionOk="0">
                  <a:moveTo>
                    <a:pt x="1513" y="0"/>
                  </a:moveTo>
                  <a:lnTo>
                    <a:pt x="1" y="153"/>
                  </a:lnTo>
                  <a:lnTo>
                    <a:pt x="154" y="1666"/>
                  </a:lnTo>
                  <a:lnTo>
                    <a:pt x="1666" y="1513"/>
                  </a:lnTo>
                  <a:lnTo>
                    <a:pt x="1513"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0"/>
            <p:cNvSpPr/>
            <p:nvPr/>
          </p:nvSpPr>
          <p:spPr>
            <a:xfrm>
              <a:off x="-1480937" y="2941363"/>
              <a:ext cx="41650" cy="41425"/>
            </a:xfrm>
            <a:custGeom>
              <a:avLst/>
              <a:gdLst/>
              <a:ahLst/>
              <a:cxnLst/>
              <a:rect l="l" t="t" r="r" b="b"/>
              <a:pathLst>
                <a:path w="1666" h="1657" extrusionOk="0">
                  <a:moveTo>
                    <a:pt x="1512" y="0"/>
                  </a:moveTo>
                  <a:lnTo>
                    <a:pt x="0" y="153"/>
                  </a:lnTo>
                  <a:lnTo>
                    <a:pt x="153" y="1656"/>
                  </a:lnTo>
                  <a:lnTo>
                    <a:pt x="1665" y="1503"/>
                  </a:lnTo>
                  <a:lnTo>
                    <a:pt x="1512"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0"/>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0"/>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0"/>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0"/>
            <p:cNvSpPr/>
            <p:nvPr/>
          </p:nvSpPr>
          <p:spPr>
            <a:xfrm>
              <a:off x="-1671087" y="3180763"/>
              <a:ext cx="20950" cy="20725"/>
            </a:xfrm>
            <a:custGeom>
              <a:avLst/>
              <a:gdLst/>
              <a:ahLst/>
              <a:cxnLst/>
              <a:rect l="l" t="t" r="r" b="b"/>
              <a:pathLst>
                <a:path w="838" h="829" extrusionOk="0">
                  <a:moveTo>
                    <a:pt x="757" y="1"/>
                  </a:moveTo>
                  <a:lnTo>
                    <a:pt x="1" y="73"/>
                  </a:lnTo>
                  <a:lnTo>
                    <a:pt x="82" y="829"/>
                  </a:lnTo>
                  <a:lnTo>
                    <a:pt x="838" y="757"/>
                  </a:lnTo>
                  <a:lnTo>
                    <a:pt x="757"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0"/>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0"/>
            <p:cNvSpPr/>
            <p:nvPr/>
          </p:nvSpPr>
          <p:spPr>
            <a:xfrm>
              <a:off x="-1867512" y="3255463"/>
              <a:ext cx="20725" cy="20725"/>
            </a:xfrm>
            <a:custGeom>
              <a:avLst/>
              <a:gdLst/>
              <a:ahLst/>
              <a:cxnLst/>
              <a:rect l="l" t="t" r="r" b="b"/>
              <a:pathLst>
                <a:path w="829" h="829" extrusionOk="0">
                  <a:moveTo>
                    <a:pt x="756" y="1"/>
                  </a:moveTo>
                  <a:lnTo>
                    <a:pt x="0" y="73"/>
                  </a:lnTo>
                  <a:lnTo>
                    <a:pt x="72" y="829"/>
                  </a:lnTo>
                  <a:lnTo>
                    <a:pt x="828" y="757"/>
                  </a:lnTo>
                  <a:lnTo>
                    <a:pt x="756"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0"/>
            <p:cNvSpPr/>
            <p:nvPr/>
          </p:nvSpPr>
          <p:spPr>
            <a:xfrm>
              <a:off x="-1375187" y="3406913"/>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0"/>
            <p:cNvSpPr/>
            <p:nvPr/>
          </p:nvSpPr>
          <p:spPr>
            <a:xfrm>
              <a:off x="-1774812" y="3333788"/>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0"/>
            <p:cNvSpPr/>
            <p:nvPr/>
          </p:nvSpPr>
          <p:spPr>
            <a:xfrm>
              <a:off x="-1710462" y="3262888"/>
              <a:ext cx="29500" cy="29500"/>
            </a:xfrm>
            <a:custGeom>
              <a:avLst/>
              <a:gdLst/>
              <a:ahLst/>
              <a:cxnLst/>
              <a:rect l="l" t="t" r="r" b="b"/>
              <a:pathLst>
                <a:path w="1180" h="1180" extrusionOk="0">
                  <a:moveTo>
                    <a:pt x="1072" y="1"/>
                  </a:moveTo>
                  <a:lnTo>
                    <a:pt x="0" y="109"/>
                  </a:lnTo>
                  <a:lnTo>
                    <a:pt x="108" y="1180"/>
                  </a:lnTo>
                  <a:lnTo>
                    <a:pt x="1180" y="1072"/>
                  </a:lnTo>
                  <a:lnTo>
                    <a:pt x="1072"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0"/>
            <p:cNvSpPr/>
            <p:nvPr/>
          </p:nvSpPr>
          <p:spPr>
            <a:xfrm>
              <a:off x="-1961587" y="315038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0"/>
            <p:cNvSpPr/>
            <p:nvPr/>
          </p:nvSpPr>
          <p:spPr>
            <a:xfrm>
              <a:off x="-1627437" y="3251188"/>
              <a:ext cx="29500" cy="29500"/>
            </a:xfrm>
            <a:custGeom>
              <a:avLst/>
              <a:gdLst/>
              <a:ahLst/>
              <a:cxnLst/>
              <a:rect l="l" t="t" r="r" b="b"/>
              <a:pathLst>
                <a:path w="1180" h="1180" extrusionOk="0">
                  <a:moveTo>
                    <a:pt x="1081" y="1"/>
                  </a:moveTo>
                  <a:lnTo>
                    <a:pt x="1" y="109"/>
                  </a:lnTo>
                  <a:lnTo>
                    <a:pt x="109" y="1180"/>
                  </a:lnTo>
                  <a:lnTo>
                    <a:pt x="1180" y="1072"/>
                  </a:lnTo>
                  <a:lnTo>
                    <a:pt x="1081"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0"/>
            <p:cNvSpPr/>
            <p:nvPr/>
          </p:nvSpPr>
          <p:spPr>
            <a:xfrm>
              <a:off x="-1537212" y="3293263"/>
              <a:ext cx="41675" cy="41425"/>
            </a:xfrm>
            <a:custGeom>
              <a:avLst/>
              <a:gdLst/>
              <a:ahLst/>
              <a:cxnLst/>
              <a:rect l="l" t="t" r="r" b="b"/>
              <a:pathLst>
                <a:path w="1667" h="1657" extrusionOk="0">
                  <a:moveTo>
                    <a:pt x="1513" y="1"/>
                  </a:moveTo>
                  <a:lnTo>
                    <a:pt x="1" y="154"/>
                  </a:lnTo>
                  <a:lnTo>
                    <a:pt x="154" y="1657"/>
                  </a:lnTo>
                  <a:lnTo>
                    <a:pt x="1666" y="1504"/>
                  </a:lnTo>
                  <a:lnTo>
                    <a:pt x="1513"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0"/>
            <p:cNvSpPr/>
            <p:nvPr/>
          </p:nvSpPr>
          <p:spPr>
            <a:xfrm>
              <a:off x="-1932562" y="3370688"/>
              <a:ext cx="26800" cy="26800"/>
            </a:xfrm>
            <a:custGeom>
              <a:avLst/>
              <a:gdLst/>
              <a:ahLst/>
              <a:cxnLst/>
              <a:rect l="l" t="t" r="r" b="b"/>
              <a:pathLst>
                <a:path w="1072" h="1072" extrusionOk="0">
                  <a:moveTo>
                    <a:pt x="973" y="0"/>
                  </a:moveTo>
                  <a:lnTo>
                    <a:pt x="1" y="99"/>
                  </a:lnTo>
                  <a:lnTo>
                    <a:pt x="100" y="1071"/>
                  </a:lnTo>
                  <a:lnTo>
                    <a:pt x="1072" y="972"/>
                  </a:lnTo>
                  <a:lnTo>
                    <a:pt x="973"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0"/>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0"/>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0"/>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0"/>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0"/>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0"/>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0"/>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0"/>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0"/>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0"/>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0"/>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0"/>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0"/>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0"/>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0"/>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10"/>
          <p:cNvSpPr txBox="1">
            <a:spLocks noGrp="1"/>
          </p:cNvSpPr>
          <p:nvPr>
            <p:ph type="title"/>
          </p:nvPr>
        </p:nvSpPr>
        <p:spPr>
          <a:xfrm>
            <a:off x="4424975" y="3303775"/>
            <a:ext cx="3378600" cy="914400"/>
          </a:xfrm>
          <a:prstGeom prst="rect">
            <a:avLst/>
          </a:prstGeom>
        </p:spPr>
        <p:txBody>
          <a:bodyPr spcFirstLastPara="1" wrap="square" lIns="0" tIns="0" rIns="0" bIns="0" anchor="b" anchorCtr="0">
            <a:noAutofit/>
          </a:bodyPr>
          <a:lstStyle>
            <a:lvl1pPr lvl="0" algn="ctr" rtl="0">
              <a:spcBef>
                <a:spcPts val="0"/>
              </a:spcBef>
              <a:spcAft>
                <a:spcPts val="0"/>
              </a:spcAft>
              <a:buSzPts val="2500"/>
              <a:buNone/>
              <a:defRPr sz="2400" b="0">
                <a:solidFill>
                  <a:schemeClr val="dk1"/>
                </a:solidFill>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1066" name="Google Shape;1066;p10"/>
          <p:cNvGrpSpPr/>
          <p:nvPr/>
        </p:nvGrpSpPr>
        <p:grpSpPr>
          <a:xfrm>
            <a:off x="984339" y="1320990"/>
            <a:ext cx="552484" cy="527766"/>
            <a:chOff x="463675" y="309009"/>
            <a:chExt cx="739901" cy="706704"/>
          </a:xfrm>
        </p:grpSpPr>
        <p:sp>
          <p:nvSpPr>
            <p:cNvPr id="1067" name="Google Shape;1067;p10"/>
            <p:cNvSpPr/>
            <p:nvPr/>
          </p:nvSpPr>
          <p:spPr>
            <a:xfrm>
              <a:off x="662858" y="853056"/>
              <a:ext cx="148045" cy="162657"/>
            </a:xfrm>
            <a:custGeom>
              <a:avLst/>
              <a:gdLst/>
              <a:ahLst/>
              <a:cxnLst/>
              <a:rect l="l" t="t" r="r" b="b"/>
              <a:pathLst>
                <a:path w="1378" h="1514" extrusionOk="0">
                  <a:moveTo>
                    <a:pt x="721" y="1"/>
                  </a:moveTo>
                  <a:lnTo>
                    <a:pt x="109" y="361"/>
                  </a:lnTo>
                  <a:cubicBezTo>
                    <a:pt x="19" y="406"/>
                    <a:pt x="1" y="496"/>
                    <a:pt x="46" y="586"/>
                  </a:cubicBezTo>
                  <a:lnTo>
                    <a:pt x="541" y="1432"/>
                  </a:lnTo>
                  <a:cubicBezTo>
                    <a:pt x="576" y="1484"/>
                    <a:pt x="626" y="1514"/>
                    <a:pt x="678" y="1514"/>
                  </a:cubicBezTo>
                  <a:cubicBezTo>
                    <a:pt x="707" y="1514"/>
                    <a:pt x="737" y="1505"/>
                    <a:pt x="766" y="1486"/>
                  </a:cubicBezTo>
                  <a:lnTo>
                    <a:pt x="1378" y="1126"/>
                  </a:lnTo>
                  <a:lnTo>
                    <a:pt x="1216" y="847"/>
                  </a:lnTo>
                  <a:lnTo>
                    <a:pt x="811" y="1081"/>
                  </a:lnTo>
                  <a:lnTo>
                    <a:pt x="487" y="514"/>
                  </a:lnTo>
                  <a:lnTo>
                    <a:pt x="829" y="316"/>
                  </a:lnTo>
                  <a:lnTo>
                    <a:pt x="802" y="136"/>
                  </a:lnTo>
                  <a:lnTo>
                    <a:pt x="721"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0"/>
            <p:cNvSpPr/>
            <p:nvPr/>
          </p:nvSpPr>
          <p:spPr>
            <a:xfrm>
              <a:off x="750847" y="824049"/>
              <a:ext cx="147079" cy="144178"/>
            </a:xfrm>
            <a:custGeom>
              <a:avLst/>
              <a:gdLst/>
              <a:ahLst/>
              <a:cxnLst/>
              <a:rect l="l" t="t" r="r" b="b"/>
              <a:pathLst>
                <a:path w="1369" h="1342" extrusionOk="0">
                  <a:moveTo>
                    <a:pt x="352" y="1"/>
                  </a:moveTo>
                  <a:lnTo>
                    <a:pt x="1" y="208"/>
                  </a:lnTo>
                  <a:lnTo>
                    <a:pt x="658" y="1342"/>
                  </a:lnTo>
                  <a:lnTo>
                    <a:pt x="1369" y="928"/>
                  </a:lnTo>
                  <a:lnTo>
                    <a:pt x="1198" y="649"/>
                  </a:lnTo>
                  <a:lnTo>
                    <a:pt x="847" y="856"/>
                  </a:lnTo>
                  <a:lnTo>
                    <a:pt x="352"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0"/>
            <p:cNvSpPr/>
            <p:nvPr/>
          </p:nvSpPr>
          <p:spPr>
            <a:xfrm>
              <a:off x="838836" y="749919"/>
              <a:ext cx="154921" cy="162334"/>
            </a:xfrm>
            <a:custGeom>
              <a:avLst/>
              <a:gdLst/>
              <a:ahLst/>
              <a:cxnLst/>
              <a:rect l="l" t="t" r="r" b="b"/>
              <a:pathLst>
                <a:path w="1442" h="1511" extrusionOk="0">
                  <a:moveTo>
                    <a:pt x="631" y="430"/>
                  </a:moveTo>
                  <a:lnTo>
                    <a:pt x="955" y="997"/>
                  </a:lnTo>
                  <a:lnTo>
                    <a:pt x="820" y="1078"/>
                  </a:lnTo>
                  <a:lnTo>
                    <a:pt x="487" y="520"/>
                  </a:lnTo>
                  <a:lnTo>
                    <a:pt x="631" y="430"/>
                  </a:lnTo>
                  <a:close/>
                  <a:moveTo>
                    <a:pt x="761" y="1"/>
                  </a:moveTo>
                  <a:cubicBezTo>
                    <a:pt x="731" y="1"/>
                    <a:pt x="699" y="9"/>
                    <a:pt x="667" y="25"/>
                  </a:cubicBezTo>
                  <a:lnTo>
                    <a:pt x="109" y="358"/>
                  </a:lnTo>
                  <a:cubicBezTo>
                    <a:pt x="28" y="403"/>
                    <a:pt x="1" y="502"/>
                    <a:pt x="46" y="583"/>
                  </a:cubicBezTo>
                  <a:lnTo>
                    <a:pt x="550" y="1429"/>
                  </a:lnTo>
                  <a:cubicBezTo>
                    <a:pt x="579" y="1481"/>
                    <a:pt x="627" y="1511"/>
                    <a:pt x="679" y="1511"/>
                  </a:cubicBezTo>
                  <a:cubicBezTo>
                    <a:pt x="707" y="1511"/>
                    <a:pt x="737" y="1502"/>
                    <a:pt x="766" y="1483"/>
                  </a:cubicBezTo>
                  <a:lnTo>
                    <a:pt x="1333" y="1159"/>
                  </a:lnTo>
                  <a:cubicBezTo>
                    <a:pt x="1414" y="1105"/>
                    <a:pt x="1441" y="1015"/>
                    <a:pt x="1396" y="934"/>
                  </a:cubicBezTo>
                  <a:lnTo>
                    <a:pt x="892" y="79"/>
                  </a:lnTo>
                  <a:cubicBezTo>
                    <a:pt x="863" y="27"/>
                    <a:pt x="816" y="1"/>
                    <a:pt x="761" y="1"/>
                  </a:cubicBez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0"/>
            <p:cNvSpPr/>
            <p:nvPr/>
          </p:nvSpPr>
          <p:spPr>
            <a:xfrm>
              <a:off x="940361" y="681913"/>
              <a:ext cx="161690" cy="168995"/>
            </a:xfrm>
            <a:custGeom>
              <a:avLst/>
              <a:gdLst/>
              <a:ahLst/>
              <a:cxnLst/>
              <a:rect l="l" t="t" r="r" b="b"/>
              <a:pathLst>
                <a:path w="1505" h="1573" extrusionOk="0">
                  <a:moveTo>
                    <a:pt x="847" y="1"/>
                  </a:moveTo>
                  <a:lnTo>
                    <a:pt x="487" y="208"/>
                  </a:lnTo>
                  <a:lnTo>
                    <a:pt x="991" y="1054"/>
                  </a:lnTo>
                  <a:lnTo>
                    <a:pt x="847" y="1144"/>
                  </a:lnTo>
                  <a:lnTo>
                    <a:pt x="352" y="289"/>
                  </a:lnTo>
                  <a:lnTo>
                    <a:pt x="1" y="496"/>
                  </a:lnTo>
                  <a:lnTo>
                    <a:pt x="577" y="1486"/>
                  </a:lnTo>
                  <a:cubicBezTo>
                    <a:pt x="606" y="1544"/>
                    <a:pt x="659" y="1573"/>
                    <a:pt x="714" y="1573"/>
                  </a:cubicBezTo>
                  <a:cubicBezTo>
                    <a:pt x="743" y="1573"/>
                    <a:pt x="774" y="1564"/>
                    <a:pt x="802" y="1549"/>
                  </a:cubicBezTo>
                  <a:lnTo>
                    <a:pt x="1504" y="1135"/>
                  </a:lnTo>
                  <a:lnTo>
                    <a:pt x="847" y="1"/>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0"/>
            <p:cNvSpPr/>
            <p:nvPr/>
          </p:nvSpPr>
          <p:spPr>
            <a:xfrm>
              <a:off x="1044895" y="627122"/>
              <a:ext cx="158681" cy="168028"/>
            </a:xfrm>
            <a:custGeom>
              <a:avLst/>
              <a:gdLst/>
              <a:ahLst/>
              <a:cxnLst/>
              <a:rect l="l" t="t" r="r" b="b"/>
              <a:pathLst>
                <a:path w="1477" h="1564" extrusionOk="0">
                  <a:moveTo>
                    <a:pt x="666" y="430"/>
                  </a:moveTo>
                  <a:lnTo>
                    <a:pt x="990" y="997"/>
                  </a:lnTo>
                  <a:lnTo>
                    <a:pt x="846" y="1078"/>
                  </a:lnTo>
                  <a:lnTo>
                    <a:pt x="522" y="511"/>
                  </a:lnTo>
                  <a:lnTo>
                    <a:pt x="666" y="430"/>
                  </a:lnTo>
                  <a:close/>
                  <a:moveTo>
                    <a:pt x="799" y="1"/>
                  </a:moveTo>
                  <a:cubicBezTo>
                    <a:pt x="770" y="1"/>
                    <a:pt x="740" y="9"/>
                    <a:pt x="711" y="25"/>
                  </a:cubicBezTo>
                  <a:lnTo>
                    <a:pt x="0" y="439"/>
                  </a:lnTo>
                  <a:lnTo>
                    <a:pt x="666" y="1564"/>
                  </a:lnTo>
                  <a:lnTo>
                    <a:pt x="1368" y="1150"/>
                  </a:lnTo>
                  <a:cubicBezTo>
                    <a:pt x="1449" y="1105"/>
                    <a:pt x="1476" y="1015"/>
                    <a:pt x="1431" y="934"/>
                  </a:cubicBezTo>
                  <a:lnTo>
                    <a:pt x="927" y="79"/>
                  </a:lnTo>
                  <a:cubicBezTo>
                    <a:pt x="898" y="27"/>
                    <a:pt x="851" y="1"/>
                    <a:pt x="799" y="1"/>
                  </a:cubicBez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0"/>
            <p:cNvSpPr/>
            <p:nvPr/>
          </p:nvSpPr>
          <p:spPr>
            <a:xfrm>
              <a:off x="463675" y="309009"/>
              <a:ext cx="697361" cy="543191"/>
            </a:xfrm>
            <a:custGeom>
              <a:avLst/>
              <a:gdLst/>
              <a:ahLst/>
              <a:cxnLst/>
              <a:rect l="l" t="t" r="r" b="b"/>
              <a:pathLst>
                <a:path w="6491" h="5056" extrusionOk="0">
                  <a:moveTo>
                    <a:pt x="2590" y="1"/>
                  </a:moveTo>
                  <a:cubicBezTo>
                    <a:pt x="2478" y="1"/>
                    <a:pt x="2367" y="23"/>
                    <a:pt x="2260" y="70"/>
                  </a:cubicBezTo>
                  <a:cubicBezTo>
                    <a:pt x="1" y="1042"/>
                    <a:pt x="1522" y="3364"/>
                    <a:pt x="1522" y="3364"/>
                  </a:cubicBezTo>
                  <a:cubicBezTo>
                    <a:pt x="1522" y="3364"/>
                    <a:pt x="1362" y="3304"/>
                    <a:pt x="1163" y="3304"/>
                  </a:cubicBezTo>
                  <a:cubicBezTo>
                    <a:pt x="879" y="3304"/>
                    <a:pt x="515" y="3425"/>
                    <a:pt x="415" y="4012"/>
                  </a:cubicBezTo>
                  <a:cubicBezTo>
                    <a:pt x="244" y="5011"/>
                    <a:pt x="1855" y="5056"/>
                    <a:pt x="1855" y="5056"/>
                  </a:cubicBezTo>
                  <a:lnTo>
                    <a:pt x="5455" y="2941"/>
                  </a:lnTo>
                  <a:cubicBezTo>
                    <a:pt x="6490" y="2077"/>
                    <a:pt x="6013" y="493"/>
                    <a:pt x="4969" y="196"/>
                  </a:cubicBezTo>
                  <a:cubicBezTo>
                    <a:pt x="4851" y="161"/>
                    <a:pt x="4742" y="146"/>
                    <a:pt x="4643" y="146"/>
                  </a:cubicBezTo>
                  <a:cubicBezTo>
                    <a:pt x="3803" y="146"/>
                    <a:pt x="3637" y="1249"/>
                    <a:pt x="3637" y="1249"/>
                  </a:cubicBezTo>
                  <a:cubicBezTo>
                    <a:pt x="3615" y="479"/>
                    <a:pt x="3105" y="1"/>
                    <a:pt x="2590" y="1"/>
                  </a:cubicBez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10"/>
          <p:cNvGrpSpPr/>
          <p:nvPr/>
        </p:nvGrpSpPr>
        <p:grpSpPr>
          <a:xfrm rot="2245130">
            <a:off x="1169726" y="2523402"/>
            <a:ext cx="828515" cy="437567"/>
            <a:chOff x="-4158137" y="2836815"/>
            <a:chExt cx="1191848" cy="629455"/>
          </a:xfrm>
        </p:grpSpPr>
        <p:sp>
          <p:nvSpPr>
            <p:cNvPr id="1074" name="Google Shape;1074;p10"/>
            <p:cNvSpPr/>
            <p:nvPr/>
          </p:nvSpPr>
          <p:spPr>
            <a:xfrm>
              <a:off x="-4158137" y="2965183"/>
              <a:ext cx="492259" cy="501087"/>
            </a:xfrm>
            <a:custGeom>
              <a:avLst/>
              <a:gdLst/>
              <a:ahLst/>
              <a:cxnLst/>
              <a:rect l="l" t="t" r="r" b="b"/>
              <a:pathLst>
                <a:path w="4015" h="4087" extrusionOk="0">
                  <a:moveTo>
                    <a:pt x="3654" y="0"/>
                  </a:moveTo>
                  <a:lnTo>
                    <a:pt x="2619" y="216"/>
                  </a:lnTo>
                  <a:lnTo>
                    <a:pt x="2961" y="1854"/>
                  </a:lnTo>
                  <a:lnTo>
                    <a:pt x="2871" y="1872"/>
                  </a:lnTo>
                  <a:lnTo>
                    <a:pt x="2268" y="288"/>
                  </a:lnTo>
                  <a:lnTo>
                    <a:pt x="1386" y="477"/>
                  </a:lnTo>
                  <a:lnTo>
                    <a:pt x="1467" y="2160"/>
                  </a:lnTo>
                  <a:lnTo>
                    <a:pt x="1377" y="2178"/>
                  </a:lnTo>
                  <a:lnTo>
                    <a:pt x="1044" y="549"/>
                  </a:lnTo>
                  <a:lnTo>
                    <a:pt x="0" y="765"/>
                  </a:lnTo>
                  <a:lnTo>
                    <a:pt x="90" y="1188"/>
                  </a:lnTo>
                  <a:lnTo>
                    <a:pt x="1062" y="4086"/>
                  </a:lnTo>
                  <a:lnTo>
                    <a:pt x="2241" y="3834"/>
                  </a:lnTo>
                  <a:lnTo>
                    <a:pt x="2223" y="2448"/>
                  </a:lnTo>
                  <a:lnTo>
                    <a:pt x="2295" y="2430"/>
                  </a:lnTo>
                  <a:lnTo>
                    <a:pt x="2826" y="3717"/>
                  </a:lnTo>
                  <a:lnTo>
                    <a:pt x="4014" y="3465"/>
                  </a:lnTo>
                  <a:lnTo>
                    <a:pt x="3744" y="423"/>
                  </a:lnTo>
                  <a:lnTo>
                    <a:pt x="3654"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0"/>
            <p:cNvSpPr/>
            <p:nvPr/>
          </p:nvSpPr>
          <p:spPr>
            <a:xfrm>
              <a:off x="-3674826" y="2900080"/>
              <a:ext cx="365363" cy="473501"/>
            </a:xfrm>
            <a:custGeom>
              <a:avLst/>
              <a:gdLst/>
              <a:ahLst/>
              <a:cxnLst/>
              <a:rect l="l" t="t" r="r" b="b"/>
              <a:pathLst>
                <a:path w="2980" h="3862" extrusionOk="0">
                  <a:moveTo>
                    <a:pt x="2269" y="0"/>
                  </a:moveTo>
                  <a:lnTo>
                    <a:pt x="0" y="468"/>
                  </a:lnTo>
                  <a:lnTo>
                    <a:pt x="711" y="3861"/>
                  </a:lnTo>
                  <a:lnTo>
                    <a:pt x="2980" y="3393"/>
                  </a:lnTo>
                  <a:lnTo>
                    <a:pt x="2800" y="2538"/>
                  </a:lnTo>
                  <a:lnTo>
                    <a:pt x="1594" y="2790"/>
                  </a:lnTo>
                  <a:lnTo>
                    <a:pt x="1494" y="2331"/>
                  </a:lnTo>
                  <a:lnTo>
                    <a:pt x="2539" y="2115"/>
                  </a:lnTo>
                  <a:lnTo>
                    <a:pt x="2359" y="1260"/>
                  </a:lnTo>
                  <a:lnTo>
                    <a:pt x="1314" y="1485"/>
                  </a:lnTo>
                  <a:lnTo>
                    <a:pt x="1233" y="1107"/>
                  </a:lnTo>
                  <a:lnTo>
                    <a:pt x="2278" y="882"/>
                  </a:lnTo>
                  <a:lnTo>
                    <a:pt x="2359" y="423"/>
                  </a:lnTo>
                  <a:lnTo>
                    <a:pt x="2269" y="0"/>
                  </a:ln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0"/>
            <p:cNvSpPr/>
            <p:nvPr/>
          </p:nvSpPr>
          <p:spPr>
            <a:xfrm>
              <a:off x="-3360342" y="2836815"/>
              <a:ext cx="394052" cy="471661"/>
            </a:xfrm>
            <a:custGeom>
              <a:avLst/>
              <a:gdLst/>
              <a:ahLst/>
              <a:cxnLst/>
              <a:rect l="l" t="t" r="r" b="b"/>
              <a:pathLst>
                <a:path w="3214" h="3847" extrusionOk="0">
                  <a:moveTo>
                    <a:pt x="1657" y="993"/>
                  </a:moveTo>
                  <a:lnTo>
                    <a:pt x="1738" y="1371"/>
                  </a:lnTo>
                  <a:lnTo>
                    <a:pt x="1315" y="1461"/>
                  </a:lnTo>
                  <a:lnTo>
                    <a:pt x="1234" y="1083"/>
                  </a:lnTo>
                  <a:lnTo>
                    <a:pt x="1657" y="993"/>
                  </a:lnTo>
                  <a:close/>
                  <a:moveTo>
                    <a:pt x="1918" y="2226"/>
                  </a:moveTo>
                  <a:lnTo>
                    <a:pt x="2008" y="2685"/>
                  </a:lnTo>
                  <a:lnTo>
                    <a:pt x="1594" y="2775"/>
                  </a:lnTo>
                  <a:lnTo>
                    <a:pt x="1495" y="2307"/>
                  </a:lnTo>
                  <a:lnTo>
                    <a:pt x="1918" y="2226"/>
                  </a:lnTo>
                  <a:close/>
                  <a:moveTo>
                    <a:pt x="2224" y="0"/>
                  </a:moveTo>
                  <a:cubicBezTo>
                    <a:pt x="2189" y="0"/>
                    <a:pt x="2153" y="4"/>
                    <a:pt x="2116" y="12"/>
                  </a:cubicBezTo>
                  <a:lnTo>
                    <a:pt x="1" y="453"/>
                  </a:lnTo>
                  <a:lnTo>
                    <a:pt x="703" y="3846"/>
                  </a:lnTo>
                  <a:lnTo>
                    <a:pt x="2827" y="3405"/>
                  </a:lnTo>
                  <a:cubicBezTo>
                    <a:pt x="3079" y="3351"/>
                    <a:pt x="3214" y="3135"/>
                    <a:pt x="3160" y="2892"/>
                  </a:cubicBezTo>
                  <a:lnTo>
                    <a:pt x="2980" y="2037"/>
                  </a:lnTo>
                  <a:cubicBezTo>
                    <a:pt x="2933" y="1821"/>
                    <a:pt x="2754" y="1704"/>
                    <a:pt x="2556" y="1704"/>
                  </a:cubicBezTo>
                  <a:cubicBezTo>
                    <a:pt x="2523" y="1704"/>
                    <a:pt x="2491" y="1707"/>
                    <a:pt x="2458" y="1713"/>
                  </a:cubicBezTo>
                  <a:lnTo>
                    <a:pt x="2440" y="1623"/>
                  </a:lnTo>
                  <a:cubicBezTo>
                    <a:pt x="2674" y="1569"/>
                    <a:pt x="2845" y="1371"/>
                    <a:pt x="2791" y="1119"/>
                  </a:cubicBezTo>
                  <a:lnTo>
                    <a:pt x="2629" y="345"/>
                  </a:lnTo>
                  <a:cubicBezTo>
                    <a:pt x="2583" y="130"/>
                    <a:pt x="2425" y="0"/>
                    <a:pt x="2224" y="0"/>
                  </a:cubicBez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10"/>
          <p:cNvGrpSpPr/>
          <p:nvPr/>
        </p:nvGrpSpPr>
        <p:grpSpPr>
          <a:xfrm rot="3423584">
            <a:off x="3859354" y="2333333"/>
            <a:ext cx="552513" cy="476834"/>
            <a:chOff x="2100925" y="-2214037"/>
            <a:chExt cx="2136822" cy="1844136"/>
          </a:xfrm>
        </p:grpSpPr>
        <p:sp>
          <p:nvSpPr>
            <p:cNvPr id="1078" name="Google Shape;1078;p10"/>
            <p:cNvSpPr/>
            <p:nvPr/>
          </p:nvSpPr>
          <p:spPr>
            <a:xfrm>
              <a:off x="3072997" y="-865603"/>
              <a:ext cx="564374" cy="495703"/>
            </a:xfrm>
            <a:custGeom>
              <a:avLst/>
              <a:gdLst/>
              <a:ahLst/>
              <a:cxnLst/>
              <a:rect l="l" t="t" r="r" b="b"/>
              <a:pathLst>
                <a:path w="1693" h="1487" extrusionOk="0">
                  <a:moveTo>
                    <a:pt x="858" y="0"/>
                  </a:moveTo>
                  <a:cubicBezTo>
                    <a:pt x="615" y="0"/>
                    <a:pt x="375" y="119"/>
                    <a:pt x="226" y="337"/>
                  </a:cubicBezTo>
                  <a:cubicBezTo>
                    <a:pt x="1" y="679"/>
                    <a:pt x="100" y="1138"/>
                    <a:pt x="442" y="1363"/>
                  </a:cubicBezTo>
                  <a:cubicBezTo>
                    <a:pt x="569" y="1447"/>
                    <a:pt x="712" y="1487"/>
                    <a:pt x="853" y="1487"/>
                  </a:cubicBezTo>
                  <a:cubicBezTo>
                    <a:pt x="1092" y="1487"/>
                    <a:pt x="1326" y="1371"/>
                    <a:pt x="1468" y="1156"/>
                  </a:cubicBezTo>
                  <a:cubicBezTo>
                    <a:pt x="1693" y="814"/>
                    <a:pt x="1603" y="346"/>
                    <a:pt x="1261" y="121"/>
                  </a:cubicBezTo>
                  <a:cubicBezTo>
                    <a:pt x="1137" y="39"/>
                    <a:pt x="997" y="0"/>
                    <a:pt x="858" y="0"/>
                  </a:cubicBez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0"/>
            <p:cNvSpPr/>
            <p:nvPr/>
          </p:nvSpPr>
          <p:spPr>
            <a:xfrm>
              <a:off x="2730972" y="-1280968"/>
              <a:ext cx="1113747" cy="513037"/>
            </a:xfrm>
            <a:custGeom>
              <a:avLst/>
              <a:gdLst/>
              <a:ahLst/>
              <a:cxnLst/>
              <a:rect l="l" t="t" r="r" b="b"/>
              <a:pathLst>
                <a:path w="3341" h="1539" extrusionOk="0">
                  <a:moveTo>
                    <a:pt x="1845" y="1"/>
                  </a:moveTo>
                  <a:cubicBezTo>
                    <a:pt x="1741" y="1"/>
                    <a:pt x="1636" y="9"/>
                    <a:pt x="1531" y="26"/>
                  </a:cubicBezTo>
                  <a:cubicBezTo>
                    <a:pt x="856" y="134"/>
                    <a:pt x="316" y="566"/>
                    <a:pt x="1" y="1169"/>
                  </a:cubicBezTo>
                  <a:lnTo>
                    <a:pt x="361" y="1538"/>
                  </a:lnTo>
                  <a:cubicBezTo>
                    <a:pt x="604" y="1016"/>
                    <a:pt x="1054" y="638"/>
                    <a:pt x="1612" y="548"/>
                  </a:cubicBezTo>
                  <a:cubicBezTo>
                    <a:pt x="1694" y="535"/>
                    <a:pt x="1776" y="528"/>
                    <a:pt x="1857" y="528"/>
                  </a:cubicBezTo>
                  <a:cubicBezTo>
                    <a:pt x="2328" y="528"/>
                    <a:pt x="2776" y="744"/>
                    <a:pt x="3106" y="1097"/>
                  </a:cubicBezTo>
                  <a:lnTo>
                    <a:pt x="3340" y="629"/>
                  </a:lnTo>
                  <a:cubicBezTo>
                    <a:pt x="2923" y="235"/>
                    <a:pt x="2398" y="1"/>
                    <a:pt x="1845" y="1"/>
                  </a:cubicBez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0"/>
            <p:cNvSpPr/>
            <p:nvPr/>
          </p:nvSpPr>
          <p:spPr>
            <a:xfrm>
              <a:off x="2436950" y="-1714666"/>
              <a:ext cx="1590782" cy="661715"/>
            </a:xfrm>
            <a:custGeom>
              <a:avLst/>
              <a:gdLst/>
              <a:ahLst/>
              <a:cxnLst/>
              <a:rect l="l" t="t" r="r" b="b"/>
              <a:pathLst>
                <a:path w="4772" h="1985" extrusionOk="0">
                  <a:moveTo>
                    <a:pt x="2682" y="1"/>
                  </a:moveTo>
                  <a:cubicBezTo>
                    <a:pt x="2524" y="1"/>
                    <a:pt x="2365" y="14"/>
                    <a:pt x="2206" y="40"/>
                  </a:cubicBezTo>
                  <a:cubicBezTo>
                    <a:pt x="1270" y="193"/>
                    <a:pt x="496" y="769"/>
                    <a:pt x="1" y="1570"/>
                  </a:cubicBezTo>
                  <a:lnTo>
                    <a:pt x="415" y="1984"/>
                  </a:lnTo>
                  <a:cubicBezTo>
                    <a:pt x="820" y="1282"/>
                    <a:pt x="1486" y="769"/>
                    <a:pt x="2296" y="634"/>
                  </a:cubicBezTo>
                  <a:cubicBezTo>
                    <a:pt x="2426" y="614"/>
                    <a:pt x="2555" y="604"/>
                    <a:pt x="2683" y="604"/>
                  </a:cubicBezTo>
                  <a:cubicBezTo>
                    <a:pt x="3355" y="604"/>
                    <a:pt x="3996" y="873"/>
                    <a:pt x="4510" y="1327"/>
                  </a:cubicBezTo>
                  <a:lnTo>
                    <a:pt x="4771" y="796"/>
                  </a:lnTo>
                  <a:cubicBezTo>
                    <a:pt x="4175" y="297"/>
                    <a:pt x="3443" y="1"/>
                    <a:pt x="2682" y="1"/>
                  </a:cubicBez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0"/>
            <p:cNvSpPr/>
            <p:nvPr/>
          </p:nvSpPr>
          <p:spPr>
            <a:xfrm>
              <a:off x="2100925" y="-2214037"/>
              <a:ext cx="2136822" cy="830727"/>
            </a:xfrm>
            <a:custGeom>
              <a:avLst/>
              <a:gdLst/>
              <a:ahLst/>
              <a:cxnLst/>
              <a:rect l="l" t="t" r="r" b="b"/>
              <a:pathLst>
                <a:path w="6410" h="2492" extrusionOk="0">
                  <a:moveTo>
                    <a:pt x="3628" y="1"/>
                  </a:moveTo>
                  <a:cubicBezTo>
                    <a:pt x="3410" y="1"/>
                    <a:pt x="3191" y="18"/>
                    <a:pt x="2971" y="53"/>
                  </a:cubicBezTo>
                  <a:cubicBezTo>
                    <a:pt x="1729" y="260"/>
                    <a:pt x="685" y="998"/>
                    <a:pt x="1" y="2033"/>
                  </a:cubicBezTo>
                  <a:lnTo>
                    <a:pt x="451" y="2492"/>
                  </a:lnTo>
                  <a:cubicBezTo>
                    <a:pt x="1054" y="1565"/>
                    <a:pt x="1972" y="899"/>
                    <a:pt x="3079" y="719"/>
                  </a:cubicBezTo>
                  <a:cubicBezTo>
                    <a:pt x="3275" y="687"/>
                    <a:pt x="3471" y="671"/>
                    <a:pt x="3664" y="671"/>
                  </a:cubicBezTo>
                  <a:cubicBezTo>
                    <a:pt x="4562" y="671"/>
                    <a:pt x="5419" y="1005"/>
                    <a:pt x="6130" y="1583"/>
                  </a:cubicBezTo>
                  <a:lnTo>
                    <a:pt x="6409" y="998"/>
                  </a:lnTo>
                  <a:cubicBezTo>
                    <a:pt x="5609" y="368"/>
                    <a:pt x="4638" y="1"/>
                    <a:pt x="3628" y="1"/>
                  </a:cubicBezTo>
                  <a:close/>
                </a:path>
              </a:pathLst>
            </a:custGeom>
            <a:solidFill>
              <a:srgbClr val="31005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22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1469"/>
        <p:cNvGrpSpPr/>
        <p:nvPr/>
      </p:nvGrpSpPr>
      <p:grpSpPr>
        <a:xfrm>
          <a:off x="0" y="0"/>
          <a:ext cx="0" cy="0"/>
          <a:chOff x="0" y="0"/>
          <a:chExt cx="0" cy="0"/>
        </a:xfrm>
      </p:grpSpPr>
      <p:grpSp>
        <p:nvGrpSpPr>
          <p:cNvPr id="1470" name="Google Shape;1470;p15"/>
          <p:cNvGrpSpPr/>
          <p:nvPr/>
        </p:nvGrpSpPr>
        <p:grpSpPr>
          <a:xfrm rot="-9629320">
            <a:off x="4540196" y="-306353"/>
            <a:ext cx="5764007" cy="2299482"/>
            <a:chOff x="-2972337" y="2908738"/>
            <a:chExt cx="1626650" cy="648950"/>
          </a:xfrm>
        </p:grpSpPr>
        <p:sp>
          <p:nvSpPr>
            <p:cNvPr id="1471" name="Google Shape;1471;p15"/>
            <p:cNvSpPr/>
            <p:nvPr/>
          </p:nvSpPr>
          <p:spPr>
            <a:xfrm>
              <a:off x="-1513587" y="3095263"/>
              <a:ext cx="41675" cy="41650"/>
            </a:xfrm>
            <a:custGeom>
              <a:avLst/>
              <a:gdLst/>
              <a:ahLst/>
              <a:cxnLst/>
              <a:rect l="l" t="t" r="r" b="b"/>
              <a:pathLst>
                <a:path w="1667" h="1666" extrusionOk="0">
                  <a:moveTo>
                    <a:pt x="1513" y="0"/>
                  </a:moveTo>
                  <a:lnTo>
                    <a:pt x="1" y="153"/>
                  </a:lnTo>
                  <a:lnTo>
                    <a:pt x="154" y="1666"/>
                  </a:lnTo>
                  <a:lnTo>
                    <a:pt x="1666" y="1513"/>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5"/>
            <p:cNvSpPr/>
            <p:nvPr/>
          </p:nvSpPr>
          <p:spPr>
            <a:xfrm>
              <a:off x="-1480937" y="2941363"/>
              <a:ext cx="41650" cy="41425"/>
            </a:xfrm>
            <a:custGeom>
              <a:avLst/>
              <a:gdLst/>
              <a:ahLst/>
              <a:cxnLst/>
              <a:rect l="l" t="t" r="r" b="b"/>
              <a:pathLst>
                <a:path w="1666" h="1657" extrusionOk="0">
                  <a:moveTo>
                    <a:pt x="1512" y="0"/>
                  </a:moveTo>
                  <a:lnTo>
                    <a:pt x="0" y="153"/>
                  </a:lnTo>
                  <a:lnTo>
                    <a:pt x="153" y="1656"/>
                  </a:lnTo>
                  <a:lnTo>
                    <a:pt x="1665" y="1503"/>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5"/>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5"/>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5"/>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5"/>
            <p:cNvSpPr/>
            <p:nvPr/>
          </p:nvSpPr>
          <p:spPr>
            <a:xfrm>
              <a:off x="-1671087" y="3180763"/>
              <a:ext cx="20950" cy="20725"/>
            </a:xfrm>
            <a:custGeom>
              <a:avLst/>
              <a:gdLst/>
              <a:ahLst/>
              <a:cxnLst/>
              <a:rect l="l" t="t" r="r" b="b"/>
              <a:pathLst>
                <a:path w="838" h="829" extrusionOk="0">
                  <a:moveTo>
                    <a:pt x="757" y="1"/>
                  </a:moveTo>
                  <a:lnTo>
                    <a:pt x="1" y="73"/>
                  </a:lnTo>
                  <a:lnTo>
                    <a:pt x="82" y="829"/>
                  </a:lnTo>
                  <a:lnTo>
                    <a:pt x="838" y="757"/>
                  </a:lnTo>
                  <a:lnTo>
                    <a:pt x="757"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5"/>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5"/>
            <p:cNvSpPr/>
            <p:nvPr/>
          </p:nvSpPr>
          <p:spPr>
            <a:xfrm>
              <a:off x="-1867512" y="3255463"/>
              <a:ext cx="20725" cy="20725"/>
            </a:xfrm>
            <a:custGeom>
              <a:avLst/>
              <a:gdLst/>
              <a:ahLst/>
              <a:cxnLst/>
              <a:rect l="l" t="t" r="r" b="b"/>
              <a:pathLst>
                <a:path w="829" h="829" extrusionOk="0">
                  <a:moveTo>
                    <a:pt x="756" y="1"/>
                  </a:moveTo>
                  <a:lnTo>
                    <a:pt x="0" y="73"/>
                  </a:lnTo>
                  <a:lnTo>
                    <a:pt x="72" y="829"/>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5"/>
            <p:cNvSpPr/>
            <p:nvPr/>
          </p:nvSpPr>
          <p:spPr>
            <a:xfrm>
              <a:off x="-1375187" y="3406913"/>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5"/>
            <p:cNvSpPr/>
            <p:nvPr/>
          </p:nvSpPr>
          <p:spPr>
            <a:xfrm>
              <a:off x="-1774812" y="3333788"/>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5"/>
            <p:cNvSpPr/>
            <p:nvPr/>
          </p:nvSpPr>
          <p:spPr>
            <a:xfrm>
              <a:off x="-1710462" y="3262888"/>
              <a:ext cx="29500" cy="29500"/>
            </a:xfrm>
            <a:custGeom>
              <a:avLst/>
              <a:gdLst/>
              <a:ahLst/>
              <a:cxnLst/>
              <a:rect l="l" t="t" r="r" b="b"/>
              <a:pathLst>
                <a:path w="1180" h="1180" extrusionOk="0">
                  <a:moveTo>
                    <a:pt x="1072" y="1"/>
                  </a:moveTo>
                  <a:lnTo>
                    <a:pt x="0" y="109"/>
                  </a:lnTo>
                  <a:lnTo>
                    <a:pt x="108"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5"/>
            <p:cNvSpPr/>
            <p:nvPr/>
          </p:nvSpPr>
          <p:spPr>
            <a:xfrm>
              <a:off x="-1961587" y="315038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5"/>
            <p:cNvSpPr/>
            <p:nvPr/>
          </p:nvSpPr>
          <p:spPr>
            <a:xfrm>
              <a:off x="-1627437" y="3251188"/>
              <a:ext cx="29500" cy="29500"/>
            </a:xfrm>
            <a:custGeom>
              <a:avLst/>
              <a:gdLst/>
              <a:ahLst/>
              <a:cxnLst/>
              <a:rect l="l" t="t" r="r" b="b"/>
              <a:pathLst>
                <a:path w="1180" h="1180" extrusionOk="0">
                  <a:moveTo>
                    <a:pt x="1081" y="1"/>
                  </a:moveTo>
                  <a:lnTo>
                    <a:pt x="1" y="109"/>
                  </a:lnTo>
                  <a:lnTo>
                    <a:pt x="109" y="1180"/>
                  </a:lnTo>
                  <a:lnTo>
                    <a:pt x="1180" y="1072"/>
                  </a:lnTo>
                  <a:lnTo>
                    <a:pt x="108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5"/>
            <p:cNvSpPr/>
            <p:nvPr/>
          </p:nvSpPr>
          <p:spPr>
            <a:xfrm>
              <a:off x="-1537212" y="3293263"/>
              <a:ext cx="41675" cy="41425"/>
            </a:xfrm>
            <a:custGeom>
              <a:avLst/>
              <a:gdLst/>
              <a:ahLst/>
              <a:cxnLst/>
              <a:rect l="l" t="t" r="r" b="b"/>
              <a:pathLst>
                <a:path w="1667" h="1657" extrusionOk="0">
                  <a:moveTo>
                    <a:pt x="1513" y="1"/>
                  </a:moveTo>
                  <a:lnTo>
                    <a:pt x="1" y="154"/>
                  </a:lnTo>
                  <a:lnTo>
                    <a:pt x="154"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5"/>
            <p:cNvSpPr/>
            <p:nvPr/>
          </p:nvSpPr>
          <p:spPr>
            <a:xfrm>
              <a:off x="-1932562" y="3370688"/>
              <a:ext cx="26800" cy="26800"/>
            </a:xfrm>
            <a:custGeom>
              <a:avLst/>
              <a:gdLst/>
              <a:ahLst/>
              <a:cxnLst/>
              <a:rect l="l" t="t" r="r" b="b"/>
              <a:pathLst>
                <a:path w="1072" h="1072" extrusionOk="0">
                  <a:moveTo>
                    <a:pt x="973" y="0"/>
                  </a:moveTo>
                  <a:lnTo>
                    <a:pt x="1" y="99"/>
                  </a:lnTo>
                  <a:lnTo>
                    <a:pt x="100" y="1071"/>
                  </a:lnTo>
                  <a:lnTo>
                    <a:pt x="1072" y="972"/>
                  </a:lnTo>
                  <a:lnTo>
                    <a:pt x="97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5"/>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5"/>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5"/>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5"/>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5"/>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5"/>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5"/>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5"/>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5"/>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5"/>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5"/>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5"/>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5"/>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5"/>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5"/>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15"/>
          <p:cNvGrpSpPr/>
          <p:nvPr/>
        </p:nvGrpSpPr>
        <p:grpSpPr>
          <a:xfrm rot="10636916">
            <a:off x="7853163" y="2289859"/>
            <a:ext cx="3722702" cy="2766926"/>
            <a:chOff x="-2972337" y="2908738"/>
            <a:chExt cx="873075" cy="648950"/>
          </a:xfrm>
        </p:grpSpPr>
        <p:sp>
          <p:nvSpPr>
            <p:cNvPr id="1502" name="Google Shape;1502;p15"/>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5"/>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5"/>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5"/>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5"/>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5"/>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5"/>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5"/>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5"/>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5"/>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5"/>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5"/>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5"/>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5"/>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5"/>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5"/>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5"/>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5"/>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5"/>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1" name="Google Shape;1521;p15"/>
          <p:cNvGrpSpPr/>
          <p:nvPr/>
        </p:nvGrpSpPr>
        <p:grpSpPr>
          <a:xfrm rot="9629320" flipH="1">
            <a:off x="-1392521" y="-406328"/>
            <a:ext cx="5764007" cy="2299482"/>
            <a:chOff x="-2972337" y="2908738"/>
            <a:chExt cx="1626650" cy="648950"/>
          </a:xfrm>
        </p:grpSpPr>
        <p:sp>
          <p:nvSpPr>
            <p:cNvPr id="1522" name="Google Shape;1522;p15"/>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5"/>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5"/>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5"/>
            <p:cNvSpPr/>
            <p:nvPr/>
          </p:nvSpPr>
          <p:spPr>
            <a:xfrm>
              <a:off x="-1671087" y="3180763"/>
              <a:ext cx="20950" cy="20725"/>
            </a:xfrm>
            <a:custGeom>
              <a:avLst/>
              <a:gdLst/>
              <a:ahLst/>
              <a:cxnLst/>
              <a:rect l="l" t="t" r="r" b="b"/>
              <a:pathLst>
                <a:path w="838" h="829" extrusionOk="0">
                  <a:moveTo>
                    <a:pt x="757" y="1"/>
                  </a:moveTo>
                  <a:lnTo>
                    <a:pt x="1" y="73"/>
                  </a:lnTo>
                  <a:lnTo>
                    <a:pt x="82" y="829"/>
                  </a:lnTo>
                  <a:lnTo>
                    <a:pt x="838" y="757"/>
                  </a:lnTo>
                  <a:lnTo>
                    <a:pt x="757"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5"/>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5"/>
            <p:cNvSpPr/>
            <p:nvPr/>
          </p:nvSpPr>
          <p:spPr>
            <a:xfrm>
              <a:off x="-1867512" y="3255463"/>
              <a:ext cx="20725" cy="20725"/>
            </a:xfrm>
            <a:custGeom>
              <a:avLst/>
              <a:gdLst/>
              <a:ahLst/>
              <a:cxnLst/>
              <a:rect l="l" t="t" r="r" b="b"/>
              <a:pathLst>
                <a:path w="829" h="829" extrusionOk="0">
                  <a:moveTo>
                    <a:pt x="756" y="1"/>
                  </a:moveTo>
                  <a:lnTo>
                    <a:pt x="0" y="73"/>
                  </a:lnTo>
                  <a:lnTo>
                    <a:pt x="72" y="829"/>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5"/>
            <p:cNvSpPr/>
            <p:nvPr/>
          </p:nvSpPr>
          <p:spPr>
            <a:xfrm>
              <a:off x="-1375187" y="3406913"/>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5"/>
            <p:cNvSpPr/>
            <p:nvPr/>
          </p:nvSpPr>
          <p:spPr>
            <a:xfrm>
              <a:off x="-1774812" y="3333788"/>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5"/>
            <p:cNvSpPr/>
            <p:nvPr/>
          </p:nvSpPr>
          <p:spPr>
            <a:xfrm>
              <a:off x="-1710462" y="3262888"/>
              <a:ext cx="29500" cy="29500"/>
            </a:xfrm>
            <a:custGeom>
              <a:avLst/>
              <a:gdLst/>
              <a:ahLst/>
              <a:cxnLst/>
              <a:rect l="l" t="t" r="r" b="b"/>
              <a:pathLst>
                <a:path w="1180" h="1180" extrusionOk="0">
                  <a:moveTo>
                    <a:pt x="1072" y="1"/>
                  </a:moveTo>
                  <a:lnTo>
                    <a:pt x="0" y="109"/>
                  </a:lnTo>
                  <a:lnTo>
                    <a:pt x="108"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5"/>
            <p:cNvSpPr/>
            <p:nvPr/>
          </p:nvSpPr>
          <p:spPr>
            <a:xfrm>
              <a:off x="-1961587" y="315038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5"/>
            <p:cNvSpPr/>
            <p:nvPr/>
          </p:nvSpPr>
          <p:spPr>
            <a:xfrm>
              <a:off x="-1627437" y="3251188"/>
              <a:ext cx="29500" cy="29500"/>
            </a:xfrm>
            <a:custGeom>
              <a:avLst/>
              <a:gdLst/>
              <a:ahLst/>
              <a:cxnLst/>
              <a:rect l="l" t="t" r="r" b="b"/>
              <a:pathLst>
                <a:path w="1180" h="1180" extrusionOk="0">
                  <a:moveTo>
                    <a:pt x="1081" y="1"/>
                  </a:moveTo>
                  <a:lnTo>
                    <a:pt x="1" y="109"/>
                  </a:lnTo>
                  <a:lnTo>
                    <a:pt x="109" y="1180"/>
                  </a:lnTo>
                  <a:lnTo>
                    <a:pt x="1180" y="1072"/>
                  </a:lnTo>
                  <a:lnTo>
                    <a:pt x="108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5"/>
            <p:cNvSpPr/>
            <p:nvPr/>
          </p:nvSpPr>
          <p:spPr>
            <a:xfrm>
              <a:off x="-1537212" y="3293263"/>
              <a:ext cx="41675" cy="41425"/>
            </a:xfrm>
            <a:custGeom>
              <a:avLst/>
              <a:gdLst/>
              <a:ahLst/>
              <a:cxnLst/>
              <a:rect l="l" t="t" r="r" b="b"/>
              <a:pathLst>
                <a:path w="1667" h="1657" extrusionOk="0">
                  <a:moveTo>
                    <a:pt x="1513" y="1"/>
                  </a:moveTo>
                  <a:lnTo>
                    <a:pt x="1" y="154"/>
                  </a:lnTo>
                  <a:lnTo>
                    <a:pt x="154"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5"/>
            <p:cNvSpPr/>
            <p:nvPr/>
          </p:nvSpPr>
          <p:spPr>
            <a:xfrm>
              <a:off x="-1932562" y="3370688"/>
              <a:ext cx="26800" cy="26800"/>
            </a:xfrm>
            <a:custGeom>
              <a:avLst/>
              <a:gdLst/>
              <a:ahLst/>
              <a:cxnLst/>
              <a:rect l="l" t="t" r="r" b="b"/>
              <a:pathLst>
                <a:path w="1072" h="1072" extrusionOk="0">
                  <a:moveTo>
                    <a:pt x="973" y="0"/>
                  </a:moveTo>
                  <a:lnTo>
                    <a:pt x="1" y="99"/>
                  </a:lnTo>
                  <a:lnTo>
                    <a:pt x="100" y="1071"/>
                  </a:lnTo>
                  <a:lnTo>
                    <a:pt x="1072" y="972"/>
                  </a:lnTo>
                  <a:lnTo>
                    <a:pt x="97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5"/>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5"/>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5"/>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5"/>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5"/>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5"/>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5"/>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5"/>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5"/>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5"/>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5"/>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5"/>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5"/>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5"/>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5"/>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0" name="Google Shape;1550;p15"/>
          <p:cNvGrpSpPr/>
          <p:nvPr/>
        </p:nvGrpSpPr>
        <p:grpSpPr>
          <a:xfrm rot="-10636916" flipH="1">
            <a:off x="-2664184" y="2189884"/>
            <a:ext cx="3722702" cy="2766926"/>
            <a:chOff x="-2972337" y="2908738"/>
            <a:chExt cx="873075" cy="648950"/>
          </a:xfrm>
        </p:grpSpPr>
        <p:sp>
          <p:nvSpPr>
            <p:cNvPr id="1551" name="Google Shape;1551;p15"/>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5"/>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5"/>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5"/>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5"/>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5"/>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5"/>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5"/>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5"/>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5"/>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5"/>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5"/>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5"/>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5"/>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5"/>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5"/>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5"/>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5"/>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5"/>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0" name="Google Shape;1570;p15"/>
          <p:cNvGrpSpPr/>
          <p:nvPr/>
        </p:nvGrpSpPr>
        <p:grpSpPr>
          <a:xfrm rot="-939060">
            <a:off x="2594495" y="3799731"/>
            <a:ext cx="3722698" cy="2766911"/>
            <a:chOff x="-2972337" y="2908738"/>
            <a:chExt cx="873075" cy="648950"/>
          </a:xfrm>
        </p:grpSpPr>
        <p:sp>
          <p:nvSpPr>
            <p:cNvPr id="1571" name="Google Shape;1571;p15"/>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5"/>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5"/>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5"/>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5"/>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5"/>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5"/>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5"/>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5"/>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5"/>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5"/>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5"/>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5"/>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5"/>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5"/>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5"/>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5"/>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5"/>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5"/>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0" name="Google Shape;1590;p15"/>
          <p:cNvSpPr txBox="1">
            <a:spLocks noGrp="1"/>
          </p:cNvSpPr>
          <p:nvPr>
            <p:ph type="title"/>
          </p:nvPr>
        </p:nvSpPr>
        <p:spPr>
          <a:xfrm>
            <a:off x="4351040" y="1489850"/>
            <a:ext cx="3651600" cy="19275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sz="5500" b="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91" name="Google Shape;1591;p15"/>
          <p:cNvSpPr txBox="1">
            <a:spLocks noGrp="1"/>
          </p:cNvSpPr>
          <p:nvPr>
            <p:ph type="title" idx="2" hasCustomPrompt="1"/>
          </p:nvPr>
        </p:nvSpPr>
        <p:spPr>
          <a:xfrm>
            <a:off x="1141350" y="1360513"/>
            <a:ext cx="2996700" cy="1927500"/>
          </a:xfrm>
          <a:prstGeom prst="rect">
            <a:avLst/>
          </a:prstGeom>
        </p:spPr>
        <p:txBody>
          <a:bodyPr spcFirstLastPara="1" wrap="square" lIns="0" tIns="0" rIns="0" bIns="0" anchor="ctr" anchorCtr="0">
            <a:noAutofit/>
          </a:bodyPr>
          <a:lstStyle>
            <a:lvl1pPr lvl="0" algn="r" rtl="0">
              <a:spcBef>
                <a:spcPts val="0"/>
              </a:spcBef>
              <a:spcAft>
                <a:spcPts val="0"/>
              </a:spcAft>
              <a:buSzPts val="6000"/>
              <a:buNone/>
              <a:defRPr sz="158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92" name="Google Shape;1592;p15"/>
          <p:cNvSpPr txBox="1">
            <a:spLocks noGrp="1"/>
          </p:cNvSpPr>
          <p:nvPr>
            <p:ph type="subTitle" idx="1"/>
          </p:nvPr>
        </p:nvSpPr>
        <p:spPr>
          <a:xfrm>
            <a:off x="2286000" y="3348882"/>
            <a:ext cx="4572000" cy="43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93" name="Google Shape;1593;p15"/>
          <p:cNvGrpSpPr/>
          <p:nvPr/>
        </p:nvGrpSpPr>
        <p:grpSpPr>
          <a:xfrm>
            <a:off x="5347301" y="906627"/>
            <a:ext cx="552484" cy="527766"/>
            <a:chOff x="463675" y="309009"/>
            <a:chExt cx="739901" cy="706704"/>
          </a:xfrm>
        </p:grpSpPr>
        <p:sp>
          <p:nvSpPr>
            <p:cNvPr id="1594" name="Google Shape;1594;p15"/>
            <p:cNvSpPr/>
            <p:nvPr/>
          </p:nvSpPr>
          <p:spPr>
            <a:xfrm>
              <a:off x="662858" y="853056"/>
              <a:ext cx="148045" cy="162657"/>
            </a:xfrm>
            <a:custGeom>
              <a:avLst/>
              <a:gdLst/>
              <a:ahLst/>
              <a:cxnLst/>
              <a:rect l="l" t="t" r="r" b="b"/>
              <a:pathLst>
                <a:path w="1378" h="1514" extrusionOk="0">
                  <a:moveTo>
                    <a:pt x="721" y="1"/>
                  </a:moveTo>
                  <a:lnTo>
                    <a:pt x="109" y="361"/>
                  </a:lnTo>
                  <a:cubicBezTo>
                    <a:pt x="19" y="406"/>
                    <a:pt x="1" y="496"/>
                    <a:pt x="46" y="586"/>
                  </a:cubicBezTo>
                  <a:lnTo>
                    <a:pt x="541" y="1432"/>
                  </a:lnTo>
                  <a:cubicBezTo>
                    <a:pt x="576" y="1484"/>
                    <a:pt x="626" y="1514"/>
                    <a:pt x="678" y="1514"/>
                  </a:cubicBezTo>
                  <a:cubicBezTo>
                    <a:pt x="707" y="1514"/>
                    <a:pt x="737" y="1505"/>
                    <a:pt x="766" y="1486"/>
                  </a:cubicBezTo>
                  <a:lnTo>
                    <a:pt x="1378" y="1126"/>
                  </a:lnTo>
                  <a:lnTo>
                    <a:pt x="1216" y="847"/>
                  </a:lnTo>
                  <a:lnTo>
                    <a:pt x="811" y="1081"/>
                  </a:lnTo>
                  <a:lnTo>
                    <a:pt x="487" y="514"/>
                  </a:lnTo>
                  <a:lnTo>
                    <a:pt x="829" y="316"/>
                  </a:lnTo>
                  <a:lnTo>
                    <a:pt x="802" y="136"/>
                  </a:lnTo>
                  <a:lnTo>
                    <a:pt x="721" y="1"/>
                  </a:ln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5"/>
            <p:cNvSpPr/>
            <p:nvPr/>
          </p:nvSpPr>
          <p:spPr>
            <a:xfrm>
              <a:off x="750847" y="824049"/>
              <a:ext cx="147079" cy="144178"/>
            </a:xfrm>
            <a:custGeom>
              <a:avLst/>
              <a:gdLst/>
              <a:ahLst/>
              <a:cxnLst/>
              <a:rect l="l" t="t" r="r" b="b"/>
              <a:pathLst>
                <a:path w="1369" h="1342" extrusionOk="0">
                  <a:moveTo>
                    <a:pt x="352" y="1"/>
                  </a:moveTo>
                  <a:lnTo>
                    <a:pt x="1" y="208"/>
                  </a:lnTo>
                  <a:lnTo>
                    <a:pt x="658" y="1342"/>
                  </a:lnTo>
                  <a:lnTo>
                    <a:pt x="1369" y="928"/>
                  </a:lnTo>
                  <a:lnTo>
                    <a:pt x="1198" y="649"/>
                  </a:lnTo>
                  <a:lnTo>
                    <a:pt x="847" y="856"/>
                  </a:lnTo>
                  <a:lnTo>
                    <a:pt x="352" y="1"/>
                  </a:ln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5"/>
            <p:cNvSpPr/>
            <p:nvPr/>
          </p:nvSpPr>
          <p:spPr>
            <a:xfrm>
              <a:off x="838836" y="749919"/>
              <a:ext cx="154921" cy="162334"/>
            </a:xfrm>
            <a:custGeom>
              <a:avLst/>
              <a:gdLst/>
              <a:ahLst/>
              <a:cxnLst/>
              <a:rect l="l" t="t" r="r" b="b"/>
              <a:pathLst>
                <a:path w="1442" h="1511" extrusionOk="0">
                  <a:moveTo>
                    <a:pt x="631" y="430"/>
                  </a:moveTo>
                  <a:lnTo>
                    <a:pt x="955" y="997"/>
                  </a:lnTo>
                  <a:lnTo>
                    <a:pt x="820" y="1078"/>
                  </a:lnTo>
                  <a:lnTo>
                    <a:pt x="487" y="520"/>
                  </a:lnTo>
                  <a:lnTo>
                    <a:pt x="631" y="430"/>
                  </a:lnTo>
                  <a:close/>
                  <a:moveTo>
                    <a:pt x="761" y="1"/>
                  </a:moveTo>
                  <a:cubicBezTo>
                    <a:pt x="731" y="1"/>
                    <a:pt x="699" y="9"/>
                    <a:pt x="667" y="25"/>
                  </a:cubicBezTo>
                  <a:lnTo>
                    <a:pt x="109" y="358"/>
                  </a:lnTo>
                  <a:cubicBezTo>
                    <a:pt x="28" y="403"/>
                    <a:pt x="1" y="502"/>
                    <a:pt x="46" y="583"/>
                  </a:cubicBezTo>
                  <a:lnTo>
                    <a:pt x="550" y="1429"/>
                  </a:lnTo>
                  <a:cubicBezTo>
                    <a:pt x="579" y="1481"/>
                    <a:pt x="627" y="1511"/>
                    <a:pt x="679" y="1511"/>
                  </a:cubicBezTo>
                  <a:cubicBezTo>
                    <a:pt x="707" y="1511"/>
                    <a:pt x="737" y="1502"/>
                    <a:pt x="766" y="1483"/>
                  </a:cubicBezTo>
                  <a:lnTo>
                    <a:pt x="1333" y="1159"/>
                  </a:lnTo>
                  <a:cubicBezTo>
                    <a:pt x="1414" y="1105"/>
                    <a:pt x="1441" y="1015"/>
                    <a:pt x="1396" y="934"/>
                  </a:cubicBezTo>
                  <a:lnTo>
                    <a:pt x="892" y="79"/>
                  </a:lnTo>
                  <a:cubicBezTo>
                    <a:pt x="863" y="27"/>
                    <a:pt x="816" y="1"/>
                    <a:pt x="761"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5"/>
            <p:cNvSpPr/>
            <p:nvPr/>
          </p:nvSpPr>
          <p:spPr>
            <a:xfrm>
              <a:off x="940361" y="681913"/>
              <a:ext cx="161690" cy="168995"/>
            </a:xfrm>
            <a:custGeom>
              <a:avLst/>
              <a:gdLst/>
              <a:ahLst/>
              <a:cxnLst/>
              <a:rect l="l" t="t" r="r" b="b"/>
              <a:pathLst>
                <a:path w="1505" h="1573" extrusionOk="0">
                  <a:moveTo>
                    <a:pt x="847" y="1"/>
                  </a:moveTo>
                  <a:lnTo>
                    <a:pt x="487" y="208"/>
                  </a:lnTo>
                  <a:lnTo>
                    <a:pt x="991" y="1054"/>
                  </a:lnTo>
                  <a:lnTo>
                    <a:pt x="847" y="1144"/>
                  </a:lnTo>
                  <a:lnTo>
                    <a:pt x="352" y="289"/>
                  </a:lnTo>
                  <a:lnTo>
                    <a:pt x="1" y="496"/>
                  </a:lnTo>
                  <a:lnTo>
                    <a:pt x="577" y="1486"/>
                  </a:lnTo>
                  <a:cubicBezTo>
                    <a:pt x="606" y="1544"/>
                    <a:pt x="659" y="1573"/>
                    <a:pt x="714" y="1573"/>
                  </a:cubicBezTo>
                  <a:cubicBezTo>
                    <a:pt x="743" y="1573"/>
                    <a:pt x="774" y="1564"/>
                    <a:pt x="802" y="1549"/>
                  </a:cubicBezTo>
                  <a:lnTo>
                    <a:pt x="1504" y="1135"/>
                  </a:lnTo>
                  <a:lnTo>
                    <a:pt x="847" y="1"/>
                  </a:ln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5"/>
            <p:cNvSpPr/>
            <p:nvPr/>
          </p:nvSpPr>
          <p:spPr>
            <a:xfrm>
              <a:off x="1044895" y="627122"/>
              <a:ext cx="158681" cy="168028"/>
            </a:xfrm>
            <a:custGeom>
              <a:avLst/>
              <a:gdLst/>
              <a:ahLst/>
              <a:cxnLst/>
              <a:rect l="l" t="t" r="r" b="b"/>
              <a:pathLst>
                <a:path w="1477" h="1564" extrusionOk="0">
                  <a:moveTo>
                    <a:pt x="666" y="430"/>
                  </a:moveTo>
                  <a:lnTo>
                    <a:pt x="990" y="997"/>
                  </a:lnTo>
                  <a:lnTo>
                    <a:pt x="846" y="1078"/>
                  </a:lnTo>
                  <a:lnTo>
                    <a:pt x="522" y="511"/>
                  </a:lnTo>
                  <a:lnTo>
                    <a:pt x="666" y="430"/>
                  </a:lnTo>
                  <a:close/>
                  <a:moveTo>
                    <a:pt x="799" y="1"/>
                  </a:moveTo>
                  <a:cubicBezTo>
                    <a:pt x="770" y="1"/>
                    <a:pt x="740" y="9"/>
                    <a:pt x="711" y="25"/>
                  </a:cubicBezTo>
                  <a:lnTo>
                    <a:pt x="0" y="439"/>
                  </a:lnTo>
                  <a:lnTo>
                    <a:pt x="666" y="1564"/>
                  </a:lnTo>
                  <a:lnTo>
                    <a:pt x="1368" y="1150"/>
                  </a:lnTo>
                  <a:cubicBezTo>
                    <a:pt x="1449" y="1105"/>
                    <a:pt x="1476" y="1015"/>
                    <a:pt x="1431" y="934"/>
                  </a:cubicBezTo>
                  <a:lnTo>
                    <a:pt x="927" y="79"/>
                  </a:lnTo>
                  <a:cubicBezTo>
                    <a:pt x="898" y="27"/>
                    <a:pt x="851" y="1"/>
                    <a:pt x="799"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5"/>
            <p:cNvSpPr/>
            <p:nvPr/>
          </p:nvSpPr>
          <p:spPr>
            <a:xfrm>
              <a:off x="463675" y="309009"/>
              <a:ext cx="697361" cy="543191"/>
            </a:xfrm>
            <a:custGeom>
              <a:avLst/>
              <a:gdLst/>
              <a:ahLst/>
              <a:cxnLst/>
              <a:rect l="l" t="t" r="r" b="b"/>
              <a:pathLst>
                <a:path w="6491" h="5056" extrusionOk="0">
                  <a:moveTo>
                    <a:pt x="2590" y="1"/>
                  </a:moveTo>
                  <a:cubicBezTo>
                    <a:pt x="2478" y="1"/>
                    <a:pt x="2367" y="23"/>
                    <a:pt x="2260" y="70"/>
                  </a:cubicBezTo>
                  <a:cubicBezTo>
                    <a:pt x="1" y="1042"/>
                    <a:pt x="1522" y="3364"/>
                    <a:pt x="1522" y="3364"/>
                  </a:cubicBezTo>
                  <a:cubicBezTo>
                    <a:pt x="1522" y="3364"/>
                    <a:pt x="1362" y="3304"/>
                    <a:pt x="1163" y="3304"/>
                  </a:cubicBezTo>
                  <a:cubicBezTo>
                    <a:pt x="879" y="3304"/>
                    <a:pt x="515" y="3425"/>
                    <a:pt x="415" y="4012"/>
                  </a:cubicBezTo>
                  <a:cubicBezTo>
                    <a:pt x="244" y="5011"/>
                    <a:pt x="1855" y="5056"/>
                    <a:pt x="1855" y="5056"/>
                  </a:cubicBezTo>
                  <a:lnTo>
                    <a:pt x="5455" y="2941"/>
                  </a:lnTo>
                  <a:cubicBezTo>
                    <a:pt x="6490" y="2077"/>
                    <a:pt x="6013" y="493"/>
                    <a:pt x="4969" y="196"/>
                  </a:cubicBezTo>
                  <a:cubicBezTo>
                    <a:pt x="4851" y="161"/>
                    <a:pt x="4742" y="146"/>
                    <a:pt x="4643" y="146"/>
                  </a:cubicBezTo>
                  <a:cubicBezTo>
                    <a:pt x="3803" y="146"/>
                    <a:pt x="3637" y="1249"/>
                    <a:pt x="3637" y="1249"/>
                  </a:cubicBezTo>
                  <a:cubicBezTo>
                    <a:pt x="3615" y="479"/>
                    <a:pt x="3105" y="1"/>
                    <a:pt x="2590"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15"/>
          <p:cNvGrpSpPr/>
          <p:nvPr/>
        </p:nvGrpSpPr>
        <p:grpSpPr>
          <a:xfrm rot="3423584">
            <a:off x="2989991" y="932095"/>
            <a:ext cx="552513" cy="476834"/>
            <a:chOff x="2100925" y="-2214037"/>
            <a:chExt cx="2136822" cy="1844136"/>
          </a:xfrm>
        </p:grpSpPr>
        <p:sp>
          <p:nvSpPr>
            <p:cNvPr id="1601" name="Google Shape;1601;p15"/>
            <p:cNvSpPr/>
            <p:nvPr/>
          </p:nvSpPr>
          <p:spPr>
            <a:xfrm>
              <a:off x="3072997" y="-865603"/>
              <a:ext cx="564374" cy="495703"/>
            </a:xfrm>
            <a:custGeom>
              <a:avLst/>
              <a:gdLst/>
              <a:ahLst/>
              <a:cxnLst/>
              <a:rect l="l" t="t" r="r" b="b"/>
              <a:pathLst>
                <a:path w="1693" h="1487" extrusionOk="0">
                  <a:moveTo>
                    <a:pt x="858" y="0"/>
                  </a:moveTo>
                  <a:cubicBezTo>
                    <a:pt x="615" y="0"/>
                    <a:pt x="375" y="119"/>
                    <a:pt x="226" y="337"/>
                  </a:cubicBezTo>
                  <a:cubicBezTo>
                    <a:pt x="1" y="679"/>
                    <a:pt x="100" y="1138"/>
                    <a:pt x="442" y="1363"/>
                  </a:cubicBezTo>
                  <a:cubicBezTo>
                    <a:pt x="569" y="1447"/>
                    <a:pt x="712" y="1487"/>
                    <a:pt x="853" y="1487"/>
                  </a:cubicBezTo>
                  <a:cubicBezTo>
                    <a:pt x="1092" y="1487"/>
                    <a:pt x="1326" y="1371"/>
                    <a:pt x="1468" y="1156"/>
                  </a:cubicBezTo>
                  <a:cubicBezTo>
                    <a:pt x="1693" y="814"/>
                    <a:pt x="1603" y="346"/>
                    <a:pt x="1261" y="121"/>
                  </a:cubicBezTo>
                  <a:cubicBezTo>
                    <a:pt x="1137" y="39"/>
                    <a:pt x="997" y="0"/>
                    <a:pt x="858" y="0"/>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5"/>
            <p:cNvSpPr/>
            <p:nvPr/>
          </p:nvSpPr>
          <p:spPr>
            <a:xfrm>
              <a:off x="2730972" y="-1280968"/>
              <a:ext cx="1113747" cy="513037"/>
            </a:xfrm>
            <a:custGeom>
              <a:avLst/>
              <a:gdLst/>
              <a:ahLst/>
              <a:cxnLst/>
              <a:rect l="l" t="t" r="r" b="b"/>
              <a:pathLst>
                <a:path w="3341" h="1539" extrusionOk="0">
                  <a:moveTo>
                    <a:pt x="1845" y="1"/>
                  </a:moveTo>
                  <a:cubicBezTo>
                    <a:pt x="1741" y="1"/>
                    <a:pt x="1636" y="9"/>
                    <a:pt x="1531" y="26"/>
                  </a:cubicBezTo>
                  <a:cubicBezTo>
                    <a:pt x="856" y="134"/>
                    <a:pt x="316" y="566"/>
                    <a:pt x="1" y="1169"/>
                  </a:cubicBezTo>
                  <a:lnTo>
                    <a:pt x="361" y="1538"/>
                  </a:lnTo>
                  <a:cubicBezTo>
                    <a:pt x="604" y="1016"/>
                    <a:pt x="1054" y="638"/>
                    <a:pt x="1612" y="548"/>
                  </a:cubicBezTo>
                  <a:cubicBezTo>
                    <a:pt x="1694" y="535"/>
                    <a:pt x="1776" y="528"/>
                    <a:pt x="1857" y="528"/>
                  </a:cubicBezTo>
                  <a:cubicBezTo>
                    <a:pt x="2328" y="528"/>
                    <a:pt x="2776" y="744"/>
                    <a:pt x="3106" y="1097"/>
                  </a:cubicBezTo>
                  <a:lnTo>
                    <a:pt x="3340" y="629"/>
                  </a:lnTo>
                  <a:cubicBezTo>
                    <a:pt x="2923" y="235"/>
                    <a:pt x="2398" y="1"/>
                    <a:pt x="1845"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5"/>
            <p:cNvSpPr/>
            <p:nvPr/>
          </p:nvSpPr>
          <p:spPr>
            <a:xfrm>
              <a:off x="2436950" y="-1714666"/>
              <a:ext cx="1590782" cy="661715"/>
            </a:xfrm>
            <a:custGeom>
              <a:avLst/>
              <a:gdLst/>
              <a:ahLst/>
              <a:cxnLst/>
              <a:rect l="l" t="t" r="r" b="b"/>
              <a:pathLst>
                <a:path w="4772" h="1985" extrusionOk="0">
                  <a:moveTo>
                    <a:pt x="2682" y="1"/>
                  </a:moveTo>
                  <a:cubicBezTo>
                    <a:pt x="2524" y="1"/>
                    <a:pt x="2365" y="14"/>
                    <a:pt x="2206" y="40"/>
                  </a:cubicBezTo>
                  <a:cubicBezTo>
                    <a:pt x="1270" y="193"/>
                    <a:pt x="496" y="769"/>
                    <a:pt x="1" y="1570"/>
                  </a:cubicBezTo>
                  <a:lnTo>
                    <a:pt x="415" y="1984"/>
                  </a:lnTo>
                  <a:cubicBezTo>
                    <a:pt x="820" y="1282"/>
                    <a:pt x="1486" y="769"/>
                    <a:pt x="2296" y="634"/>
                  </a:cubicBezTo>
                  <a:cubicBezTo>
                    <a:pt x="2426" y="614"/>
                    <a:pt x="2555" y="604"/>
                    <a:pt x="2683" y="604"/>
                  </a:cubicBezTo>
                  <a:cubicBezTo>
                    <a:pt x="3355" y="604"/>
                    <a:pt x="3996" y="873"/>
                    <a:pt x="4510" y="1327"/>
                  </a:cubicBezTo>
                  <a:lnTo>
                    <a:pt x="4771" y="796"/>
                  </a:lnTo>
                  <a:cubicBezTo>
                    <a:pt x="4175" y="297"/>
                    <a:pt x="3443" y="1"/>
                    <a:pt x="2682"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5"/>
            <p:cNvSpPr/>
            <p:nvPr/>
          </p:nvSpPr>
          <p:spPr>
            <a:xfrm>
              <a:off x="2100925" y="-2214037"/>
              <a:ext cx="2136822" cy="830727"/>
            </a:xfrm>
            <a:custGeom>
              <a:avLst/>
              <a:gdLst/>
              <a:ahLst/>
              <a:cxnLst/>
              <a:rect l="l" t="t" r="r" b="b"/>
              <a:pathLst>
                <a:path w="6410" h="2492" extrusionOk="0">
                  <a:moveTo>
                    <a:pt x="3628" y="1"/>
                  </a:moveTo>
                  <a:cubicBezTo>
                    <a:pt x="3410" y="1"/>
                    <a:pt x="3191" y="18"/>
                    <a:pt x="2971" y="53"/>
                  </a:cubicBezTo>
                  <a:cubicBezTo>
                    <a:pt x="1729" y="260"/>
                    <a:pt x="685" y="998"/>
                    <a:pt x="1" y="2033"/>
                  </a:cubicBezTo>
                  <a:lnTo>
                    <a:pt x="451" y="2492"/>
                  </a:lnTo>
                  <a:cubicBezTo>
                    <a:pt x="1054" y="1565"/>
                    <a:pt x="1972" y="899"/>
                    <a:pt x="3079" y="719"/>
                  </a:cubicBezTo>
                  <a:cubicBezTo>
                    <a:pt x="3275" y="687"/>
                    <a:pt x="3471" y="671"/>
                    <a:pt x="3664" y="671"/>
                  </a:cubicBezTo>
                  <a:cubicBezTo>
                    <a:pt x="4562" y="671"/>
                    <a:pt x="5419" y="1005"/>
                    <a:pt x="6130" y="1583"/>
                  </a:cubicBezTo>
                  <a:lnTo>
                    <a:pt x="6409" y="998"/>
                  </a:lnTo>
                  <a:cubicBezTo>
                    <a:pt x="5609" y="368"/>
                    <a:pt x="4638" y="1"/>
                    <a:pt x="3628"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3">
  <p:cSld name="SECTION_HEADER_2_1">
    <p:spTree>
      <p:nvGrpSpPr>
        <p:cNvPr id="1" name="Shape 1605"/>
        <p:cNvGrpSpPr/>
        <p:nvPr/>
      </p:nvGrpSpPr>
      <p:grpSpPr>
        <a:xfrm>
          <a:off x="0" y="0"/>
          <a:ext cx="0" cy="0"/>
          <a:chOff x="0" y="0"/>
          <a:chExt cx="0" cy="0"/>
        </a:xfrm>
      </p:grpSpPr>
      <p:grpSp>
        <p:nvGrpSpPr>
          <p:cNvPr id="1606" name="Google Shape;1606;p16"/>
          <p:cNvGrpSpPr/>
          <p:nvPr/>
        </p:nvGrpSpPr>
        <p:grpSpPr>
          <a:xfrm rot="-9629320">
            <a:off x="4540196" y="-306353"/>
            <a:ext cx="5764007" cy="2299482"/>
            <a:chOff x="-2972337" y="2908738"/>
            <a:chExt cx="1626650" cy="648950"/>
          </a:xfrm>
        </p:grpSpPr>
        <p:sp>
          <p:nvSpPr>
            <p:cNvPr id="1607" name="Google Shape;1607;p16"/>
            <p:cNvSpPr/>
            <p:nvPr/>
          </p:nvSpPr>
          <p:spPr>
            <a:xfrm>
              <a:off x="-1513587" y="3095263"/>
              <a:ext cx="41675" cy="41650"/>
            </a:xfrm>
            <a:custGeom>
              <a:avLst/>
              <a:gdLst/>
              <a:ahLst/>
              <a:cxnLst/>
              <a:rect l="l" t="t" r="r" b="b"/>
              <a:pathLst>
                <a:path w="1667" h="1666" extrusionOk="0">
                  <a:moveTo>
                    <a:pt x="1513" y="0"/>
                  </a:moveTo>
                  <a:lnTo>
                    <a:pt x="1" y="153"/>
                  </a:lnTo>
                  <a:lnTo>
                    <a:pt x="154" y="1666"/>
                  </a:lnTo>
                  <a:lnTo>
                    <a:pt x="1666" y="1513"/>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6"/>
            <p:cNvSpPr/>
            <p:nvPr/>
          </p:nvSpPr>
          <p:spPr>
            <a:xfrm>
              <a:off x="-1480937" y="2941363"/>
              <a:ext cx="41650" cy="41425"/>
            </a:xfrm>
            <a:custGeom>
              <a:avLst/>
              <a:gdLst/>
              <a:ahLst/>
              <a:cxnLst/>
              <a:rect l="l" t="t" r="r" b="b"/>
              <a:pathLst>
                <a:path w="1666" h="1657" extrusionOk="0">
                  <a:moveTo>
                    <a:pt x="1512" y="0"/>
                  </a:moveTo>
                  <a:lnTo>
                    <a:pt x="0" y="153"/>
                  </a:lnTo>
                  <a:lnTo>
                    <a:pt x="153" y="1656"/>
                  </a:lnTo>
                  <a:lnTo>
                    <a:pt x="1665" y="1503"/>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6"/>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6"/>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6"/>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6"/>
            <p:cNvSpPr/>
            <p:nvPr/>
          </p:nvSpPr>
          <p:spPr>
            <a:xfrm>
              <a:off x="-1671087" y="3180763"/>
              <a:ext cx="20950" cy="20725"/>
            </a:xfrm>
            <a:custGeom>
              <a:avLst/>
              <a:gdLst/>
              <a:ahLst/>
              <a:cxnLst/>
              <a:rect l="l" t="t" r="r" b="b"/>
              <a:pathLst>
                <a:path w="838" h="829" extrusionOk="0">
                  <a:moveTo>
                    <a:pt x="757" y="1"/>
                  </a:moveTo>
                  <a:lnTo>
                    <a:pt x="1" y="73"/>
                  </a:lnTo>
                  <a:lnTo>
                    <a:pt x="82" y="829"/>
                  </a:lnTo>
                  <a:lnTo>
                    <a:pt x="838" y="757"/>
                  </a:lnTo>
                  <a:lnTo>
                    <a:pt x="757"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6"/>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6"/>
            <p:cNvSpPr/>
            <p:nvPr/>
          </p:nvSpPr>
          <p:spPr>
            <a:xfrm>
              <a:off x="-1867512" y="3255463"/>
              <a:ext cx="20725" cy="20725"/>
            </a:xfrm>
            <a:custGeom>
              <a:avLst/>
              <a:gdLst/>
              <a:ahLst/>
              <a:cxnLst/>
              <a:rect l="l" t="t" r="r" b="b"/>
              <a:pathLst>
                <a:path w="829" h="829" extrusionOk="0">
                  <a:moveTo>
                    <a:pt x="756" y="1"/>
                  </a:moveTo>
                  <a:lnTo>
                    <a:pt x="0" y="73"/>
                  </a:lnTo>
                  <a:lnTo>
                    <a:pt x="72" y="829"/>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6"/>
            <p:cNvSpPr/>
            <p:nvPr/>
          </p:nvSpPr>
          <p:spPr>
            <a:xfrm>
              <a:off x="-1375187" y="3406913"/>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6"/>
            <p:cNvSpPr/>
            <p:nvPr/>
          </p:nvSpPr>
          <p:spPr>
            <a:xfrm>
              <a:off x="-1774812" y="3333788"/>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6"/>
            <p:cNvSpPr/>
            <p:nvPr/>
          </p:nvSpPr>
          <p:spPr>
            <a:xfrm>
              <a:off x="-1710462" y="3262888"/>
              <a:ext cx="29500" cy="29500"/>
            </a:xfrm>
            <a:custGeom>
              <a:avLst/>
              <a:gdLst/>
              <a:ahLst/>
              <a:cxnLst/>
              <a:rect l="l" t="t" r="r" b="b"/>
              <a:pathLst>
                <a:path w="1180" h="1180" extrusionOk="0">
                  <a:moveTo>
                    <a:pt x="1072" y="1"/>
                  </a:moveTo>
                  <a:lnTo>
                    <a:pt x="0" y="109"/>
                  </a:lnTo>
                  <a:lnTo>
                    <a:pt x="108"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6"/>
            <p:cNvSpPr/>
            <p:nvPr/>
          </p:nvSpPr>
          <p:spPr>
            <a:xfrm>
              <a:off x="-1961587" y="315038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6"/>
            <p:cNvSpPr/>
            <p:nvPr/>
          </p:nvSpPr>
          <p:spPr>
            <a:xfrm>
              <a:off x="-1627437" y="3251188"/>
              <a:ext cx="29500" cy="29500"/>
            </a:xfrm>
            <a:custGeom>
              <a:avLst/>
              <a:gdLst/>
              <a:ahLst/>
              <a:cxnLst/>
              <a:rect l="l" t="t" r="r" b="b"/>
              <a:pathLst>
                <a:path w="1180" h="1180" extrusionOk="0">
                  <a:moveTo>
                    <a:pt x="1081" y="1"/>
                  </a:moveTo>
                  <a:lnTo>
                    <a:pt x="1" y="109"/>
                  </a:lnTo>
                  <a:lnTo>
                    <a:pt x="109" y="1180"/>
                  </a:lnTo>
                  <a:lnTo>
                    <a:pt x="1180" y="1072"/>
                  </a:lnTo>
                  <a:lnTo>
                    <a:pt x="108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6"/>
            <p:cNvSpPr/>
            <p:nvPr/>
          </p:nvSpPr>
          <p:spPr>
            <a:xfrm>
              <a:off x="-1537212" y="3293263"/>
              <a:ext cx="41675" cy="41425"/>
            </a:xfrm>
            <a:custGeom>
              <a:avLst/>
              <a:gdLst/>
              <a:ahLst/>
              <a:cxnLst/>
              <a:rect l="l" t="t" r="r" b="b"/>
              <a:pathLst>
                <a:path w="1667" h="1657" extrusionOk="0">
                  <a:moveTo>
                    <a:pt x="1513" y="1"/>
                  </a:moveTo>
                  <a:lnTo>
                    <a:pt x="1" y="154"/>
                  </a:lnTo>
                  <a:lnTo>
                    <a:pt x="154"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6"/>
            <p:cNvSpPr/>
            <p:nvPr/>
          </p:nvSpPr>
          <p:spPr>
            <a:xfrm>
              <a:off x="-1932562" y="3370688"/>
              <a:ext cx="26800" cy="26800"/>
            </a:xfrm>
            <a:custGeom>
              <a:avLst/>
              <a:gdLst/>
              <a:ahLst/>
              <a:cxnLst/>
              <a:rect l="l" t="t" r="r" b="b"/>
              <a:pathLst>
                <a:path w="1072" h="1072" extrusionOk="0">
                  <a:moveTo>
                    <a:pt x="973" y="0"/>
                  </a:moveTo>
                  <a:lnTo>
                    <a:pt x="1" y="99"/>
                  </a:lnTo>
                  <a:lnTo>
                    <a:pt x="100" y="1071"/>
                  </a:lnTo>
                  <a:lnTo>
                    <a:pt x="1072" y="972"/>
                  </a:lnTo>
                  <a:lnTo>
                    <a:pt x="97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6"/>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6"/>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6"/>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6"/>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6"/>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6"/>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6"/>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6"/>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6"/>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6"/>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6"/>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6"/>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6"/>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6"/>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6"/>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16"/>
          <p:cNvGrpSpPr/>
          <p:nvPr/>
        </p:nvGrpSpPr>
        <p:grpSpPr>
          <a:xfrm rot="10636916">
            <a:off x="7853163" y="2289859"/>
            <a:ext cx="3722702" cy="2766926"/>
            <a:chOff x="-2972337" y="2908738"/>
            <a:chExt cx="873075" cy="648950"/>
          </a:xfrm>
        </p:grpSpPr>
        <p:sp>
          <p:nvSpPr>
            <p:cNvPr id="1638" name="Google Shape;1638;p16"/>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6"/>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6"/>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6"/>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6"/>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6"/>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6"/>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6"/>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6"/>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6"/>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6"/>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6"/>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6"/>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6"/>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6"/>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6"/>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6"/>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6"/>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6"/>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7" name="Google Shape;1657;p16"/>
          <p:cNvGrpSpPr/>
          <p:nvPr/>
        </p:nvGrpSpPr>
        <p:grpSpPr>
          <a:xfrm rot="9629320" flipH="1">
            <a:off x="-1392521" y="-406328"/>
            <a:ext cx="5764007" cy="2299482"/>
            <a:chOff x="-2972337" y="2908738"/>
            <a:chExt cx="1626650" cy="648950"/>
          </a:xfrm>
        </p:grpSpPr>
        <p:sp>
          <p:nvSpPr>
            <p:cNvPr id="1658" name="Google Shape;1658;p16"/>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6"/>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6"/>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6"/>
            <p:cNvSpPr/>
            <p:nvPr/>
          </p:nvSpPr>
          <p:spPr>
            <a:xfrm>
              <a:off x="-1671087" y="3180763"/>
              <a:ext cx="20950" cy="20725"/>
            </a:xfrm>
            <a:custGeom>
              <a:avLst/>
              <a:gdLst/>
              <a:ahLst/>
              <a:cxnLst/>
              <a:rect l="l" t="t" r="r" b="b"/>
              <a:pathLst>
                <a:path w="838" h="829" extrusionOk="0">
                  <a:moveTo>
                    <a:pt x="757" y="1"/>
                  </a:moveTo>
                  <a:lnTo>
                    <a:pt x="1" y="73"/>
                  </a:lnTo>
                  <a:lnTo>
                    <a:pt x="82" y="829"/>
                  </a:lnTo>
                  <a:lnTo>
                    <a:pt x="838" y="757"/>
                  </a:lnTo>
                  <a:lnTo>
                    <a:pt x="757"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6"/>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6"/>
            <p:cNvSpPr/>
            <p:nvPr/>
          </p:nvSpPr>
          <p:spPr>
            <a:xfrm>
              <a:off x="-1867512" y="3255463"/>
              <a:ext cx="20725" cy="20725"/>
            </a:xfrm>
            <a:custGeom>
              <a:avLst/>
              <a:gdLst/>
              <a:ahLst/>
              <a:cxnLst/>
              <a:rect l="l" t="t" r="r" b="b"/>
              <a:pathLst>
                <a:path w="829" h="829" extrusionOk="0">
                  <a:moveTo>
                    <a:pt x="756" y="1"/>
                  </a:moveTo>
                  <a:lnTo>
                    <a:pt x="0" y="73"/>
                  </a:lnTo>
                  <a:lnTo>
                    <a:pt x="72" y="829"/>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6"/>
            <p:cNvSpPr/>
            <p:nvPr/>
          </p:nvSpPr>
          <p:spPr>
            <a:xfrm>
              <a:off x="-1375187" y="3406913"/>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6"/>
            <p:cNvSpPr/>
            <p:nvPr/>
          </p:nvSpPr>
          <p:spPr>
            <a:xfrm>
              <a:off x="-1774812" y="3333788"/>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6"/>
            <p:cNvSpPr/>
            <p:nvPr/>
          </p:nvSpPr>
          <p:spPr>
            <a:xfrm>
              <a:off x="-1710462" y="3262888"/>
              <a:ext cx="29500" cy="29500"/>
            </a:xfrm>
            <a:custGeom>
              <a:avLst/>
              <a:gdLst/>
              <a:ahLst/>
              <a:cxnLst/>
              <a:rect l="l" t="t" r="r" b="b"/>
              <a:pathLst>
                <a:path w="1180" h="1180" extrusionOk="0">
                  <a:moveTo>
                    <a:pt x="1072" y="1"/>
                  </a:moveTo>
                  <a:lnTo>
                    <a:pt x="0" y="109"/>
                  </a:lnTo>
                  <a:lnTo>
                    <a:pt x="108"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6"/>
            <p:cNvSpPr/>
            <p:nvPr/>
          </p:nvSpPr>
          <p:spPr>
            <a:xfrm>
              <a:off x="-1961587" y="315038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6"/>
            <p:cNvSpPr/>
            <p:nvPr/>
          </p:nvSpPr>
          <p:spPr>
            <a:xfrm>
              <a:off x="-1627437" y="3251188"/>
              <a:ext cx="29500" cy="29500"/>
            </a:xfrm>
            <a:custGeom>
              <a:avLst/>
              <a:gdLst/>
              <a:ahLst/>
              <a:cxnLst/>
              <a:rect l="l" t="t" r="r" b="b"/>
              <a:pathLst>
                <a:path w="1180" h="1180" extrusionOk="0">
                  <a:moveTo>
                    <a:pt x="1081" y="1"/>
                  </a:moveTo>
                  <a:lnTo>
                    <a:pt x="1" y="109"/>
                  </a:lnTo>
                  <a:lnTo>
                    <a:pt x="109" y="1180"/>
                  </a:lnTo>
                  <a:lnTo>
                    <a:pt x="1180" y="1072"/>
                  </a:lnTo>
                  <a:lnTo>
                    <a:pt x="108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6"/>
            <p:cNvSpPr/>
            <p:nvPr/>
          </p:nvSpPr>
          <p:spPr>
            <a:xfrm>
              <a:off x="-1537212" y="3293263"/>
              <a:ext cx="41675" cy="41425"/>
            </a:xfrm>
            <a:custGeom>
              <a:avLst/>
              <a:gdLst/>
              <a:ahLst/>
              <a:cxnLst/>
              <a:rect l="l" t="t" r="r" b="b"/>
              <a:pathLst>
                <a:path w="1667" h="1657" extrusionOk="0">
                  <a:moveTo>
                    <a:pt x="1513" y="1"/>
                  </a:moveTo>
                  <a:lnTo>
                    <a:pt x="1" y="154"/>
                  </a:lnTo>
                  <a:lnTo>
                    <a:pt x="154"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6"/>
            <p:cNvSpPr/>
            <p:nvPr/>
          </p:nvSpPr>
          <p:spPr>
            <a:xfrm>
              <a:off x="-1932562" y="3370688"/>
              <a:ext cx="26800" cy="26800"/>
            </a:xfrm>
            <a:custGeom>
              <a:avLst/>
              <a:gdLst/>
              <a:ahLst/>
              <a:cxnLst/>
              <a:rect l="l" t="t" r="r" b="b"/>
              <a:pathLst>
                <a:path w="1072" h="1072" extrusionOk="0">
                  <a:moveTo>
                    <a:pt x="973" y="0"/>
                  </a:moveTo>
                  <a:lnTo>
                    <a:pt x="1" y="99"/>
                  </a:lnTo>
                  <a:lnTo>
                    <a:pt x="100" y="1071"/>
                  </a:lnTo>
                  <a:lnTo>
                    <a:pt x="1072" y="972"/>
                  </a:lnTo>
                  <a:lnTo>
                    <a:pt x="97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6"/>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6"/>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6"/>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6"/>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6"/>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6"/>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6"/>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6"/>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6"/>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6"/>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6"/>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6"/>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6"/>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6"/>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6"/>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6" name="Google Shape;1686;p16"/>
          <p:cNvGrpSpPr/>
          <p:nvPr/>
        </p:nvGrpSpPr>
        <p:grpSpPr>
          <a:xfrm rot="-10636916" flipH="1">
            <a:off x="-2664184" y="2189884"/>
            <a:ext cx="3722702" cy="2766926"/>
            <a:chOff x="-2972337" y="2908738"/>
            <a:chExt cx="873075" cy="648950"/>
          </a:xfrm>
        </p:grpSpPr>
        <p:sp>
          <p:nvSpPr>
            <p:cNvPr id="1687" name="Google Shape;1687;p16"/>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6"/>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16"/>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16"/>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6"/>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6"/>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6"/>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6"/>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6"/>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6"/>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6"/>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6"/>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6"/>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6"/>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6"/>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6"/>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6"/>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6"/>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6"/>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6" name="Google Shape;1706;p16"/>
          <p:cNvGrpSpPr/>
          <p:nvPr/>
        </p:nvGrpSpPr>
        <p:grpSpPr>
          <a:xfrm rot="-939060">
            <a:off x="2594495" y="3799731"/>
            <a:ext cx="3722698" cy="2766911"/>
            <a:chOff x="-2972337" y="2908738"/>
            <a:chExt cx="873075" cy="648950"/>
          </a:xfrm>
        </p:grpSpPr>
        <p:sp>
          <p:nvSpPr>
            <p:cNvPr id="1707" name="Google Shape;1707;p16"/>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6"/>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6"/>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6"/>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6"/>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6"/>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6"/>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6"/>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6"/>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6"/>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6"/>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6"/>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6"/>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6"/>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6"/>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6"/>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6"/>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6"/>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6"/>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6" name="Google Shape;1726;p16"/>
          <p:cNvSpPr txBox="1">
            <a:spLocks noGrp="1"/>
          </p:cNvSpPr>
          <p:nvPr>
            <p:ph type="title"/>
          </p:nvPr>
        </p:nvSpPr>
        <p:spPr>
          <a:xfrm flipH="1">
            <a:off x="2514750" y="2128925"/>
            <a:ext cx="4114500" cy="11913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3600"/>
              <a:buNone/>
              <a:defRPr sz="4700" b="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27" name="Google Shape;1727;p16"/>
          <p:cNvSpPr txBox="1">
            <a:spLocks noGrp="1"/>
          </p:cNvSpPr>
          <p:nvPr>
            <p:ph type="title" idx="2" hasCustomPrompt="1"/>
          </p:nvPr>
        </p:nvSpPr>
        <p:spPr>
          <a:xfrm>
            <a:off x="2646000" y="963266"/>
            <a:ext cx="3852000" cy="9012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8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28" name="Google Shape;1728;p16"/>
          <p:cNvSpPr txBox="1">
            <a:spLocks noGrp="1"/>
          </p:cNvSpPr>
          <p:nvPr>
            <p:ph type="subTitle" idx="1"/>
          </p:nvPr>
        </p:nvSpPr>
        <p:spPr>
          <a:xfrm>
            <a:off x="3406616" y="3568269"/>
            <a:ext cx="2330700" cy="48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29" name="Google Shape;1729;p16"/>
          <p:cNvGrpSpPr/>
          <p:nvPr/>
        </p:nvGrpSpPr>
        <p:grpSpPr>
          <a:xfrm rot="3423584">
            <a:off x="6051829" y="711858"/>
            <a:ext cx="552513" cy="476834"/>
            <a:chOff x="2100925" y="-2214037"/>
            <a:chExt cx="2136822" cy="1844136"/>
          </a:xfrm>
        </p:grpSpPr>
        <p:sp>
          <p:nvSpPr>
            <p:cNvPr id="1730" name="Google Shape;1730;p16"/>
            <p:cNvSpPr/>
            <p:nvPr/>
          </p:nvSpPr>
          <p:spPr>
            <a:xfrm>
              <a:off x="3072997" y="-865603"/>
              <a:ext cx="564374" cy="495703"/>
            </a:xfrm>
            <a:custGeom>
              <a:avLst/>
              <a:gdLst/>
              <a:ahLst/>
              <a:cxnLst/>
              <a:rect l="l" t="t" r="r" b="b"/>
              <a:pathLst>
                <a:path w="1693" h="1487" extrusionOk="0">
                  <a:moveTo>
                    <a:pt x="858" y="0"/>
                  </a:moveTo>
                  <a:cubicBezTo>
                    <a:pt x="615" y="0"/>
                    <a:pt x="375" y="119"/>
                    <a:pt x="226" y="337"/>
                  </a:cubicBezTo>
                  <a:cubicBezTo>
                    <a:pt x="1" y="679"/>
                    <a:pt x="100" y="1138"/>
                    <a:pt x="442" y="1363"/>
                  </a:cubicBezTo>
                  <a:cubicBezTo>
                    <a:pt x="569" y="1447"/>
                    <a:pt x="712" y="1487"/>
                    <a:pt x="853" y="1487"/>
                  </a:cubicBezTo>
                  <a:cubicBezTo>
                    <a:pt x="1092" y="1487"/>
                    <a:pt x="1326" y="1371"/>
                    <a:pt x="1468" y="1156"/>
                  </a:cubicBezTo>
                  <a:cubicBezTo>
                    <a:pt x="1693" y="814"/>
                    <a:pt x="1603" y="346"/>
                    <a:pt x="1261" y="121"/>
                  </a:cubicBezTo>
                  <a:cubicBezTo>
                    <a:pt x="1137" y="39"/>
                    <a:pt x="997" y="0"/>
                    <a:pt x="858" y="0"/>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6"/>
            <p:cNvSpPr/>
            <p:nvPr/>
          </p:nvSpPr>
          <p:spPr>
            <a:xfrm>
              <a:off x="2730972" y="-1280968"/>
              <a:ext cx="1113747" cy="513037"/>
            </a:xfrm>
            <a:custGeom>
              <a:avLst/>
              <a:gdLst/>
              <a:ahLst/>
              <a:cxnLst/>
              <a:rect l="l" t="t" r="r" b="b"/>
              <a:pathLst>
                <a:path w="3341" h="1539" extrusionOk="0">
                  <a:moveTo>
                    <a:pt x="1845" y="1"/>
                  </a:moveTo>
                  <a:cubicBezTo>
                    <a:pt x="1741" y="1"/>
                    <a:pt x="1636" y="9"/>
                    <a:pt x="1531" y="26"/>
                  </a:cubicBezTo>
                  <a:cubicBezTo>
                    <a:pt x="856" y="134"/>
                    <a:pt x="316" y="566"/>
                    <a:pt x="1" y="1169"/>
                  </a:cubicBezTo>
                  <a:lnTo>
                    <a:pt x="361" y="1538"/>
                  </a:lnTo>
                  <a:cubicBezTo>
                    <a:pt x="604" y="1016"/>
                    <a:pt x="1054" y="638"/>
                    <a:pt x="1612" y="548"/>
                  </a:cubicBezTo>
                  <a:cubicBezTo>
                    <a:pt x="1694" y="535"/>
                    <a:pt x="1776" y="528"/>
                    <a:pt x="1857" y="528"/>
                  </a:cubicBezTo>
                  <a:cubicBezTo>
                    <a:pt x="2328" y="528"/>
                    <a:pt x="2776" y="744"/>
                    <a:pt x="3106" y="1097"/>
                  </a:cubicBezTo>
                  <a:lnTo>
                    <a:pt x="3340" y="629"/>
                  </a:lnTo>
                  <a:cubicBezTo>
                    <a:pt x="2923" y="235"/>
                    <a:pt x="2398" y="1"/>
                    <a:pt x="1845"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6"/>
            <p:cNvSpPr/>
            <p:nvPr/>
          </p:nvSpPr>
          <p:spPr>
            <a:xfrm>
              <a:off x="2436950" y="-1714666"/>
              <a:ext cx="1590782" cy="661715"/>
            </a:xfrm>
            <a:custGeom>
              <a:avLst/>
              <a:gdLst/>
              <a:ahLst/>
              <a:cxnLst/>
              <a:rect l="l" t="t" r="r" b="b"/>
              <a:pathLst>
                <a:path w="4772" h="1985" extrusionOk="0">
                  <a:moveTo>
                    <a:pt x="2682" y="1"/>
                  </a:moveTo>
                  <a:cubicBezTo>
                    <a:pt x="2524" y="1"/>
                    <a:pt x="2365" y="14"/>
                    <a:pt x="2206" y="40"/>
                  </a:cubicBezTo>
                  <a:cubicBezTo>
                    <a:pt x="1270" y="193"/>
                    <a:pt x="496" y="769"/>
                    <a:pt x="1" y="1570"/>
                  </a:cubicBezTo>
                  <a:lnTo>
                    <a:pt x="415" y="1984"/>
                  </a:lnTo>
                  <a:cubicBezTo>
                    <a:pt x="820" y="1282"/>
                    <a:pt x="1486" y="769"/>
                    <a:pt x="2296" y="634"/>
                  </a:cubicBezTo>
                  <a:cubicBezTo>
                    <a:pt x="2426" y="614"/>
                    <a:pt x="2555" y="604"/>
                    <a:pt x="2683" y="604"/>
                  </a:cubicBezTo>
                  <a:cubicBezTo>
                    <a:pt x="3355" y="604"/>
                    <a:pt x="3996" y="873"/>
                    <a:pt x="4510" y="1327"/>
                  </a:cubicBezTo>
                  <a:lnTo>
                    <a:pt x="4771" y="796"/>
                  </a:lnTo>
                  <a:cubicBezTo>
                    <a:pt x="4175" y="297"/>
                    <a:pt x="3443" y="1"/>
                    <a:pt x="2682"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6"/>
            <p:cNvSpPr/>
            <p:nvPr/>
          </p:nvSpPr>
          <p:spPr>
            <a:xfrm>
              <a:off x="2100925" y="-2214037"/>
              <a:ext cx="2136822" cy="830727"/>
            </a:xfrm>
            <a:custGeom>
              <a:avLst/>
              <a:gdLst/>
              <a:ahLst/>
              <a:cxnLst/>
              <a:rect l="l" t="t" r="r" b="b"/>
              <a:pathLst>
                <a:path w="6410" h="2492" extrusionOk="0">
                  <a:moveTo>
                    <a:pt x="3628" y="1"/>
                  </a:moveTo>
                  <a:cubicBezTo>
                    <a:pt x="3410" y="1"/>
                    <a:pt x="3191" y="18"/>
                    <a:pt x="2971" y="53"/>
                  </a:cubicBezTo>
                  <a:cubicBezTo>
                    <a:pt x="1729" y="260"/>
                    <a:pt x="685" y="998"/>
                    <a:pt x="1" y="2033"/>
                  </a:cubicBezTo>
                  <a:lnTo>
                    <a:pt x="451" y="2492"/>
                  </a:lnTo>
                  <a:cubicBezTo>
                    <a:pt x="1054" y="1565"/>
                    <a:pt x="1972" y="899"/>
                    <a:pt x="3079" y="719"/>
                  </a:cubicBezTo>
                  <a:cubicBezTo>
                    <a:pt x="3275" y="687"/>
                    <a:pt x="3471" y="671"/>
                    <a:pt x="3664" y="671"/>
                  </a:cubicBezTo>
                  <a:cubicBezTo>
                    <a:pt x="4562" y="671"/>
                    <a:pt x="5419" y="1005"/>
                    <a:pt x="6130" y="1583"/>
                  </a:cubicBezTo>
                  <a:lnTo>
                    <a:pt x="6409" y="998"/>
                  </a:lnTo>
                  <a:cubicBezTo>
                    <a:pt x="5609" y="368"/>
                    <a:pt x="4638" y="1"/>
                    <a:pt x="3628"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4" name="Google Shape;1734;p16"/>
          <p:cNvGrpSpPr/>
          <p:nvPr/>
        </p:nvGrpSpPr>
        <p:grpSpPr>
          <a:xfrm rot="-1568367">
            <a:off x="6304364" y="3706498"/>
            <a:ext cx="626689" cy="613327"/>
            <a:chOff x="-7798725" y="679788"/>
            <a:chExt cx="189950" cy="185900"/>
          </a:xfrm>
        </p:grpSpPr>
        <p:sp>
          <p:nvSpPr>
            <p:cNvPr id="1735" name="Google Shape;1735;p16"/>
            <p:cNvSpPr/>
            <p:nvPr/>
          </p:nvSpPr>
          <p:spPr>
            <a:xfrm>
              <a:off x="-7798725" y="679788"/>
              <a:ext cx="124000" cy="121550"/>
            </a:xfrm>
            <a:custGeom>
              <a:avLst/>
              <a:gdLst/>
              <a:ahLst/>
              <a:cxnLst/>
              <a:rect l="l" t="t" r="r" b="b"/>
              <a:pathLst>
                <a:path w="4960" h="4862" extrusionOk="0">
                  <a:moveTo>
                    <a:pt x="2782" y="1"/>
                  </a:moveTo>
                  <a:lnTo>
                    <a:pt x="1081" y="1900"/>
                  </a:lnTo>
                  <a:lnTo>
                    <a:pt x="2296" y="2998"/>
                  </a:lnTo>
                  <a:lnTo>
                    <a:pt x="1918" y="3430"/>
                  </a:lnTo>
                  <a:lnTo>
                    <a:pt x="694" y="2332"/>
                  </a:lnTo>
                  <a:lnTo>
                    <a:pt x="1" y="3097"/>
                  </a:lnTo>
                  <a:lnTo>
                    <a:pt x="1801" y="4717"/>
                  </a:lnTo>
                  <a:cubicBezTo>
                    <a:pt x="1906" y="4814"/>
                    <a:pt x="2030" y="4862"/>
                    <a:pt x="2151" y="4862"/>
                  </a:cubicBezTo>
                  <a:cubicBezTo>
                    <a:pt x="2289" y="4862"/>
                    <a:pt x="2425" y="4800"/>
                    <a:pt x="2530" y="4681"/>
                  </a:cubicBezTo>
                  <a:lnTo>
                    <a:pt x="3610" y="3484"/>
                  </a:lnTo>
                  <a:cubicBezTo>
                    <a:pt x="3817" y="3259"/>
                    <a:pt x="3799" y="2953"/>
                    <a:pt x="3574" y="2746"/>
                  </a:cubicBezTo>
                  <a:lnTo>
                    <a:pt x="2737" y="1999"/>
                  </a:lnTo>
                  <a:lnTo>
                    <a:pt x="3052" y="1648"/>
                  </a:lnTo>
                  <a:lnTo>
                    <a:pt x="4105" y="2593"/>
                  </a:lnTo>
                  <a:lnTo>
                    <a:pt x="4609" y="2332"/>
                  </a:lnTo>
                  <a:lnTo>
                    <a:pt x="4960" y="1945"/>
                  </a:lnTo>
                  <a:lnTo>
                    <a:pt x="278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6"/>
            <p:cNvSpPr/>
            <p:nvPr/>
          </p:nvSpPr>
          <p:spPr>
            <a:xfrm>
              <a:off x="-7732800" y="740988"/>
              <a:ext cx="124025" cy="124700"/>
            </a:xfrm>
            <a:custGeom>
              <a:avLst/>
              <a:gdLst/>
              <a:ahLst/>
              <a:cxnLst/>
              <a:rect l="l" t="t" r="r" b="b"/>
              <a:pathLst>
                <a:path w="4961" h="4988" extrusionOk="0">
                  <a:moveTo>
                    <a:pt x="2685" y="0"/>
                  </a:moveTo>
                  <a:cubicBezTo>
                    <a:pt x="2546" y="0"/>
                    <a:pt x="2410" y="61"/>
                    <a:pt x="2305" y="181"/>
                  </a:cubicBezTo>
                  <a:lnTo>
                    <a:pt x="208" y="2512"/>
                  </a:lnTo>
                  <a:cubicBezTo>
                    <a:pt x="1" y="2737"/>
                    <a:pt x="19" y="3043"/>
                    <a:pt x="253" y="3250"/>
                  </a:cubicBezTo>
                  <a:lnTo>
                    <a:pt x="2188" y="4987"/>
                  </a:lnTo>
                  <a:lnTo>
                    <a:pt x="3817" y="3169"/>
                  </a:lnTo>
                  <a:lnTo>
                    <a:pt x="2854" y="2296"/>
                  </a:lnTo>
                  <a:lnTo>
                    <a:pt x="1918" y="3340"/>
                  </a:lnTo>
                  <a:lnTo>
                    <a:pt x="1531" y="2998"/>
                  </a:lnTo>
                  <a:lnTo>
                    <a:pt x="2917" y="1450"/>
                  </a:lnTo>
                  <a:lnTo>
                    <a:pt x="4105" y="2512"/>
                  </a:lnTo>
                  <a:lnTo>
                    <a:pt x="4609" y="2260"/>
                  </a:lnTo>
                  <a:lnTo>
                    <a:pt x="4960" y="1873"/>
                  </a:lnTo>
                  <a:lnTo>
                    <a:pt x="3043" y="145"/>
                  </a:lnTo>
                  <a:cubicBezTo>
                    <a:pt x="2933" y="48"/>
                    <a:pt x="2808" y="0"/>
                    <a:pt x="2685" y="0"/>
                  </a:cubicBez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7" name="Google Shape;1737;p16"/>
          <p:cNvGrpSpPr/>
          <p:nvPr/>
        </p:nvGrpSpPr>
        <p:grpSpPr>
          <a:xfrm>
            <a:off x="3406614" y="437402"/>
            <a:ext cx="552484" cy="527766"/>
            <a:chOff x="463675" y="309009"/>
            <a:chExt cx="739901" cy="706704"/>
          </a:xfrm>
        </p:grpSpPr>
        <p:sp>
          <p:nvSpPr>
            <p:cNvPr id="1738" name="Google Shape;1738;p16"/>
            <p:cNvSpPr/>
            <p:nvPr/>
          </p:nvSpPr>
          <p:spPr>
            <a:xfrm>
              <a:off x="662858" y="853056"/>
              <a:ext cx="148045" cy="162657"/>
            </a:xfrm>
            <a:custGeom>
              <a:avLst/>
              <a:gdLst/>
              <a:ahLst/>
              <a:cxnLst/>
              <a:rect l="l" t="t" r="r" b="b"/>
              <a:pathLst>
                <a:path w="1378" h="1514" extrusionOk="0">
                  <a:moveTo>
                    <a:pt x="721" y="1"/>
                  </a:moveTo>
                  <a:lnTo>
                    <a:pt x="109" y="361"/>
                  </a:lnTo>
                  <a:cubicBezTo>
                    <a:pt x="19" y="406"/>
                    <a:pt x="1" y="496"/>
                    <a:pt x="46" y="586"/>
                  </a:cubicBezTo>
                  <a:lnTo>
                    <a:pt x="541" y="1432"/>
                  </a:lnTo>
                  <a:cubicBezTo>
                    <a:pt x="576" y="1484"/>
                    <a:pt x="626" y="1514"/>
                    <a:pt x="678" y="1514"/>
                  </a:cubicBezTo>
                  <a:cubicBezTo>
                    <a:pt x="707" y="1514"/>
                    <a:pt x="737" y="1505"/>
                    <a:pt x="766" y="1486"/>
                  </a:cubicBezTo>
                  <a:lnTo>
                    <a:pt x="1378" y="1126"/>
                  </a:lnTo>
                  <a:lnTo>
                    <a:pt x="1216" y="847"/>
                  </a:lnTo>
                  <a:lnTo>
                    <a:pt x="811" y="1081"/>
                  </a:lnTo>
                  <a:lnTo>
                    <a:pt x="487" y="514"/>
                  </a:lnTo>
                  <a:lnTo>
                    <a:pt x="829" y="316"/>
                  </a:lnTo>
                  <a:lnTo>
                    <a:pt x="802" y="136"/>
                  </a:lnTo>
                  <a:lnTo>
                    <a:pt x="721" y="1"/>
                  </a:ln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6"/>
            <p:cNvSpPr/>
            <p:nvPr/>
          </p:nvSpPr>
          <p:spPr>
            <a:xfrm>
              <a:off x="750847" y="824049"/>
              <a:ext cx="147079" cy="144178"/>
            </a:xfrm>
            <a:custGeom>
              <a:avLst/>
              <a:gdLst/>
              <a:ahLst/>
              <a:cxnLst/>
              <a:rect l="l" t="t" r="r" b="b"/>
              <a:pathLst>
                <a:path w="1369" h="1342" extrusionOk="0">
                  <a:moveTo>
                    <a:pt x="352" y="1"/>
                  </a:moveTo>
                  <a:lnTo>
                    <a:pt x="1" y="208"/>
                  </a:lnTo>
                  <a:lnTo>
                    <a:pt x="658" y="1342"/>
                  </a:lnTo>
                  <a:lnTo>
                    <a:pt x="1369" y="928"/>
                  </a:lnTo>
                  <a:lnTo>
                    <a:pt x="1198" y="649"/>
                  </a:lnTo>
                  <a:lnTo>
                    <a:pt x="847" y="856"/>
                  </a:lnTo>
                  <a:lnTo>
                    <a:pt x="352" y="1"/>
                  </a:ln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6"/>
            <p:cNvSpPr/>
            <p:nvPr/>
          </p:nvSpPr>
          <p:spPr>
            <a:xfrm>
              <a:off x="838836" y="749919"/>
              <a:ext cx="154921" cy="162334"/>
            </a:xfrm>
            <a:custGeom>
              <a:avLst/>
              <a:gdLst/>
              <a:ahLst/>
              <a:cxnLst/>
              <a:rect l="l" t="t" r="r" b="b"/>
              <a:pathLst>
                <a:path w="1442" h="1511" extrusionOk="0">
                  <a:moveTo>
                    <a:pt x="631" y="430"/>
                  </a:moveTo>
                  <a:lnTo>
                    <a:pt x="955" y="997"/>
                  </a:lnTo>
                  <a:lnTo>
                    <a:pt x="820" y="1078"/>
                  </a:lnTo>
                  <a:lnTo>
                    <a:pt x="487" y="520"/>
                  </a:lnTo>
                  <a:lnTo>
                    <a:pt x="631" y="430"/>
                  </a:lnTo>
                  <a:close/>
                  <a:moveTo>
                    <a:pt x="761" y="1"/>
                  </a:moveTo>
                  <a:cubicBezTo>
                    <a:pt x="731" y="1"/>
                    <a:pt x="699" y="9"/>
                    <a:pt x="667" y="25"/>
                  </a:cubicBezTo>
                  <a:lnTo>
                    <a:pt x="109" y="358"/>
                  </a:lnTo>
                  <a:cubicBezTo>
                    <a:pt x="28" y="403"/>
                    <a:pt x="1" y="502"/>
                    <a:pt x="46" y="583"/>
                  </a:cubicBezTo>
                  <a:lnTo>
                    <a:pt x="550" y="1429"/>
                  </a:lnTo>
                  <a:cubicBezTo>
                    <a:pt x="579" y="1481"/>
                    <a:pt x="627" y="1511"/>
                    <a:pt x="679" y="1511"/>
                  </a:cubicBezTo>
                  <a:cubicBezTo>
                    <a:pt x="707" y="1511"/>
                    <a:pt x="737" y="1502"/>
                    <a:pt x="766" y="1483"/>
                  </a:cubicBezTo>
                  <a:lnTo>
                    <a:pt x="1333" y="1159"/>
                  </a:lnTo>
                  <a:cubicBezTo>
                    <a:pt x="1414" y="1105"/>
                    <a:pt x="1441" y="1015"/>
                    <a:pt x="1396" y="934"/>
                  </a:cubicBezTo>
                  <a:lnTo>
                    <a:pt x="892" y="79"/>
                  </a:lnTo>
                  <a:cubicBezTo>
                    <a:pt x="863" y="27"/>
                    <a:pt x="816" y="1"/>
                    <a:pt x="761"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6"/>
            <p:cNvSpPr/>
            <p:nvPr/>
          </p:nvSpPr>
          <p:spPr>
            <a:xfrm>
              <a:off x="940361" y="681913"/>
              <a:ext cx="161690" cy="168995"/>
            </a:xfrm>
            <a:custGeom>
              <a:avLst/>
              <a:gdLst/>
              <a:ahLst/>
              <a:cxnLst/>
              <a:rect l="l" t="t" r="r" b="b"/>
              <a:pathLst>
                <a:path w="1505" h="1573" extrusionOk="0">
                  <a:moveTo>
                    <a:pt x="847" y="1"/>
                  </a:moveTo>
                  <a:lnTo>
                    <a:pt x="487" y="208"/>
                  </a:lnTo>
                  <a:lnTo>
                    <a:pt x="991" y="1054"/>
                  </a:lnTo>
                  <a:lnTo>
                    <a:pt x="847" y="1144"/>
                  </a:lnTo>
                  <a:lnTo>
                    <a:pt x="352" y="289"/>
                  </a:lnTo>
                  <a:lnTo>
                    <a:pt x="1" y="496"/>
                  </a:lnTo>
                  <a:lnTo>
                    <a:pt x="577" y="1486"/>
                  </a:lnTo>
                  <a:cubicBezTo>
                    <a:pt x="606" y="1544"/>
                    <a:pt x="659" y="1573"/>
                    <a:pt x="714" y="1573"/>
                  </a:cubicBezTo>
                  <a:cubicBezTo>
                    <a:pt x="743" y="1573"/>
                    <a:pt x="774" y="1564"/>
                    <a:pt x="802" y="1549"/>
                  </a:cubicBezTo>
                  <a:lnTo>
                    <a:pt x="1504" y="1135"/>
                  </a:lnTo>
                  <a:lnTo>
                    <a:pt x="847" y="1"/>
                  </a:ln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6"/>
            <p:cNvSpPr/>
            <p:nvPr/>
          </p:nvSpPr>
          <p:spPr>
            <a:xfrm>
              <a:off x="1044895" y="627122"/>
              <a:ext cx="158681" cy="168028"/>
            </a:xfrm>
            <a:custGeom>
              <a:avLst/>
              <a:gdLst/>
              <a:ahLst/>
              <a:cxnLst/>
              <a:rect l="l" t="t" r="r" b="b"/>
              <a:pathLst>
                <a:path w="1477" h="1564" extrusionOk="0">
                  <a:moveTo>
                    <a:pt x="666" y="430"/>
                  </a:moveTo>
                  <a:lnTo>
                    <a:pt x="990" y="997"/>
                  </a:lnTo>
                  <a:lnTo>
                    <a:pt x="846" y="1078"/>
                  </a:lnTo>
                  <a:lnTo>
                    <a:pt x="522" y="511"/>
                  </a:lnTo>
                  <a:lnTo>
                    <a:pt x="666" y="430"/>
                  </a:lnTo>
                  <a:close/>
                  <a:moveTo>
                    <a:pt x="799" y="1"/>
                  </a:moveTo>
                  <a:cubicBezTo>
                    <a:pt x="770" y="1"/>
                    <a:pt x="740" y="9"/>
                    <a:pt x="711" y="25"/>
                  </a:cubicBezTo>
                  <a:lnTo>
                    <a:pt x="0" y="439"/>
                  </a:lnTo>
                  <a:lnTo>
                    <a:pt x="666" y="1564"/>
                  </a:lnTo>
                  <a:lnTo>
                    <a:pt x="1368" y="1150"/>
                  </a:lnTo>
                  <a:cubicBezTo>
                    <a:pt x="1449" y="1105"/>
                    <a:pt x="1476" y="1015"/>
                    <a:pt x="1431" y="934"/>
                  </a:cubicBezTo>
                  <a:lnTo>
                    <a:pt x="927" y="79"/>
                  </a:lnTo>
                  <a:cubicBezTo>
                    <a:pt x="898" y="27"/>
                    <a:pt x="851" y="1"/>
                    <a:pt x="799"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6"/>
            <p:cNvSpPr/>
            <p:nvPr/>
          </p:nvSpPr>
          <p:spPr>
            <a:xfrm>
              <a:off x="463675" y="309009"/>
              <a:ext cx="697361" cy="543191"/>
            </a:xfrm>
            <a:custGeom>
              <a:avLst/>
              <a:gdLst/>
              <a:ahLst/>
              <a:cxnLst/>
              <a:rect l="l" t="t" r="r" b="b"/>
              <a:pathLst>
                <a:path w="6491" h="5056" extrusionOk="0">
                  <a:moveTo>
                    <a:pt x="2590" y="1"/>
                  </a:moveTo>
                  <a:cubicBezTo>
                    <a:pt x="2478" y="1"/>
                    <a:pt x="2367" y="23"/>
                    <a:pt x="2260" y="70"/>
                  </a:cubicBezTo>
                  <a:cubicBezTo>
                    <a:pt x="1" y="1042"/>
                    <a:pt x="1522" y="3364"/>
                    <a:pt x="1522" y="3364"/>
                  </a:cubicBezTo>
                  <a:cubicBezTo>
                    <a:pt x="1522" y="3364"/>
                    <a:pt x="1362" y="3304"/>
                    <a:pt x="1163" y="3304"/>
                  </a:cubicBezTo>
                  <a:cubicBezTo>
                    <a:pt x="879" y="3304"/>
                    <a:pt x="515" y="3425"/>
                    <a:pt x="415" y="4012"/>
                  </a:cubicBezTo>
                  <a:cubicBezTo>
                    <a:pt x="244" y="5011"/>
                    <a:pt x="1855" y="5056"/>
                    <a:pt x="1855" y="5056"/>
                  </a:cubicBezTo>
                  <a:lnTo>
                    <a:pt x="5455" y="2941"/>
                  </a:lnTo>
                  <a:cubicBezTo>
                    <a:pt x="6490" y="2077"/>
                    <a:pt x="6013" y="493"/>
                    <a:pt x="4969" y="196"/>
                  </a:cubicBezTo>
                  <a:cubicBezTo>
                    <a:pt x="4851" y="161"/>
                    <a:pt x="4742" y="146"/>
                    <a:pt x="4643" y="146"/>
                  </a:cubicBezTo>
                  <a:cubicBezTo>
                    <a:pt x="3803" y="146"/>
                    <a:pt x="3637" y="1249"/>
                    <a:pt x="3637" y="1249"/>
                  </a:cubicBezTo>
                  <a:cubicBezTo>
                    <a:pt x="3615" y="479"/>
                    <a:pt x="3105" y="1"/>
                    <a:pt x="2590"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4" name="Google Shape;1744;p16"/>
          <p:cNvGrpSpPr/>
          <p:nvPr/>
        </p:nvGrpSpPr>
        <p:grpSpPr>
          <a:xfrm rot="-608471">
            <a:off x="2135345" y="1086621"/>
            <a:ext cx="828526" cy="437572"/>
            <a:chOff x="-4158137" y="2836815"/>
            <a:chExt cx="1191848" cy="629455"/>
          </a:xfrm>
        </p:grpSpPr>
        <p:sp>
          <p:nvSpPr>
            <p:cNvPr id="1745" name="Google Shape;1745;p16"/>
            <p:cNvSpPr/>
            <p:nvPr/>
          </p:nvSpPr>
          <p:spPr>
            <a:xfrm>
              <a:off x="-4158137" y="2965183"/>
              <a:ext cx="492259" cy="501087"/>
            </a:xfrm>
            <a:custGeom>
              <a:avLst/>
              <a:gdLst/>
              <a:ahLst/>
              <a:cxnLst/>
              <a:rect l="l" t="t" r="r" b="b"/>
              <a:pathLst>
                <a:path w="4015" h="4087" extrusionOk="0">
                  <a:moveTo>
                    <a:pt x="3654" y="0"/>
                  </a:moveTo>
                  <a:lnTo>
                    <a:pt x="2619" y="216"/>
                  </a:lnTo>
                  <a:lnTo>
                    <a:pt x="2961" y="1854"/>
                  </a:lnTo>
                  <a:lnTo>
                    <a:pt x="2871" y="1872"/>
                  </a:lnTo>
                  <a:lnTo>
                    <a:pt x="2268" y="288"/>
                  </a:lnTo>
                  <a:lnTo>
                    <a:pt x="1386" y="477"/>
                  </a:lnTo>
                  <a:lnTo>
                    <a:pt x="1467" y="2160"/>
                  </a:lnTo>
                  <a:lnTo>
                    <a:pt x="1377" y="2178"/>
                  </a:lnTo>
                  <a:lnTo>
                    <a:pt x="1044" y="549"/>
                  </a:lnTo>
                  <a:lnTo>
                    <a:pt x="0" y="765"/>
                  </a:lnTo>
                  <a:lnTo>
                    <a:pt x="90" y="1188"/>
                  </a:lnTo>
                  <a:lnTo>
                    <a:pt x="1062" y="4086"/>
                  </a:lnTo>
                  <a:lnTo>
                    <a:pt x="2241" y="3834"/>
                  </a:lnTo>
                  <a:lnTo>
                    <a:pt x="2223" y="2448"/>
                  </a:lnTo>
                  <a:lnTo>
                    <a:pt x="2295" y="2430"/>
                  </a:lnTo>
                  <a:lnTo>
                    <a:pt x="2826" y="3717"/>
                  </a:lnTo>
                  <a:lnTo>
                    <a:pt x="4014" y="3465"/>
                  </a:lnTo>
                  <a:lnTo>
                    <a:pt x="3744" y="423"/>
                  </a:lnTo>
                  <a:lnTo>
                    <a:pt x="3654"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6"/>
            <p:cNvSpPr/>
            <p:nvPr/>
          </p:nvSpPr>
          <p:spPr>
            <a:xfrm>
              <a:off x="-3674826" y="2900080"/>
              <a:ext cx="365363" cy="473501"/>
            </a:xfrm>
            <a:custGeom>
              <a:avLst/>
              <a:gdLst/>
              <a:ahLst/>
              <a:cxnLst/>
              <a:rect l="l" t="t" r="r" b="b"/>
              <a:pathLst>
                <a:path w="2980" h="3862" extrusionOk="0">
                  <a:moveTo>
                    <a:pt x="2269" y="0"/>
                  </a:moveTo>
                  <a:lnTo>
                    <a:pt x="0" y="468"/>
                  </a:lnTo>
                  <a:lnTo>
                    <a:pt x="711" y="3861"/>
                  </a:lnTo>
                  <a:lnTo>
                    <a:pt x="2980" y="3393"/>
                  </a:lnTo>
                  <a:lnTo>
                    <a:pt x="2800" y="2538"/>
                  </a:lnTo>
                  <a:lnTo>
                    <a:pt x="1594" y="2790"/>
                  </a:lnTo>
                  <a:lnTo>
                    <a:pt x="1494" y="2331"/>
                  </a:lnTo>
                  <a:lnTo>
                    <a:pt x="2539" y="2115"/>
                  </a:lnTo>
                  <a:lnTo>
                    <a:pt x="2359" y="1260"/>
                  </a:lnTo>
                  <a:lnTo>
                    <a:pt x="1314" y="1485"/>
                  </a:lnTo>
                  <a:lnTo>
                    <a:pt x="1233" y="1107"/>
                  </a:lnTo>
                  <a:lnTo>
                    <a:pt x="2278" y="882"/>
                  </a:lnTo>
                  <a:lnTo>
                    <a:pt x="2359" y="423"/>
                  </a:lnTo>
                  <a:lnTo>
                    <a:pt x="2269"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6"/>
            <p:cNvSpPr/>
            <p:nvPr/>
          </p:nvSpPr>
          <p:spPr>
            <a:xfrm>
              <a:off x="-3360342" y="2836815"/>
              <a:ext cx="394052" cy="471661"/>
            </a:xfrm>
            <a:custGeom>
              <a:avLst/>
              <a:gdLst/>
              <a:ahLst/>
              <a:cxnLst/>
              <a:rect l="l" t="t" r="r" b="b"/>
              <a:pathLst>
                <a:path w="3214" h="3847" extrusionOk="0">
                  <a:moveTo>
                    <a:pt x="1657" y="993"/>
                  </a:moveTo>
                  <a:lnTo>
                    <a:pt x="1738" y="1371"/>
                  </a:lnTo>
                  <a:lnTo>
                    <a:pt x="1315" y="1461"/>
                  </a:lnTo>
                  <a:lnTo>
                    <a:pt x="1234" y="1083"/>
                  </a:lnTo>
                  <a:lnTo>
                    <a:pt x="1657" y="993"/>
                  </a:lnTo>
                  <a:close/>
                  <a:moveTo>
                    <a:pt x="1918" y="2226"/>
                  </a:moveTo>
                  <a:lnTo>
                    <a:pt x="2008" y="2685"/>
                  </a:lnTo>
                  <a:lnTo>
                    <a:pt x="1594" y="2775"/>
                  </a:lnTo>
                  <a:lnTo>
                    <a:pt x="1495" y="2307"/>
                  </a:lnTo>
                  <a:lnTo>
                    <a:pt x="1918" y="2226"/>
                  </a:lnTo>
                  <a:close/>
                  <a:moveTo>
                    <a:pt x="2224" y="0"/>
                  </a:moveTo>
                  <a:cubicBezTo>
                    <a:pt x="2189" y="0"/>
                    <a:pt x="2153" y="4"/>
                    <a:pt x="2116" y="12"/>
                  </a:cubicBezTo>
                  <a:lnTo>
                    <a:pt x="1" y="453"/>
                  </a:lnTo>
                  <a:lnTo>
                    <a:pt x="703" y="3846"/>
                  </a:lnTo>
                  <a:lnTo>
                    <a:pt x="2827" y="3405"/>
                  </a:lnTo>
                  <a:cubicBezTo>
                    <a:pt x="3079" y="3351"/>
                    <a:pt x="3214" y="3135"/>
                    <a:pt x="3160" y="2892"/>
                  </a:cubicBezTo>
                  <a:lnTo>
                    <a:pt x="2980" y="2037"/>
                  </a:lnTo>
                  <a:cubicBezTo>
                    <a:pt x="2933" y="1821"/>
                    <a:pt x="2754" y="1704"/>
                    <a:pt x="2556" y="1704"/>
                  </a:cubicBezTo>
                  <a:cubicBezTo>
                    <a:pt x="2523" y="1704"/>
                    <a:pt x="2491" y="1707"/>
                    <a:pt x="2458" y="1713"/>
                  </a:cubicBezTo>
                  <a:lnTo>
                    <a:pt x="2440" y="1623"/>
                  </a:lnTo>
                  <a:cubicBezTo>
                    <a:pt x="2674" y="1569"/>
                    <a:pt x="2845" y="1371"/>
                    <a:pt x="2791" y="1119"/>
                  </a:cubicBezTo>
                  <a:lnTo>
                    <a:pt x="2629" y="345"/>
                  </a:lnTo>
                  <a:cubicBezTo>
                    <a:pt x="2583" y="130"/>
                    <a:pt x="2425" y="0"/>
                    <a:pt x="2224" y="0"/>
                  </a:cubicBez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4">
  <p:cSld name="SECTION_HEADER_2_1_1">
    <p:spTree>
      <p:nvGrpSpPr>
        <p:cNvPr id="1" name="Shape 1748"/>
        <p:cNvGrpSpPr/>
        <p:nvPr/>
      </p:nvGrpSpPr>
      <p:grpSpPr>
        <a:xfrm>
          <a:off x="0" y="0"/>
          <a:ext cx="0" cy="0"/>
          <a:chOff x="0" y="0"/>
          <a:chExt cx="0" cy="0"/>
        </a:xfrm>
      </p:grpSpPr>
      <p:grpSp>
        <p:nvGrpSpPr>
          <p:cNvPr id="1749" name="Google Shape;1749;p17"/>
          <p:cNvGrpSpPr/>
          <p:nvPr/>
        </p:nvGrpSpPr>
        <p:grpSpPr>
          <a:xfrm rot="9629320" flipH="1">
            <a:off x="-1392521" y="-306353"/>
            <a:ext cx="5764007" cy="2299482"/>
            <a:chOff x="-2972337" y="2908738"/>
            <a:chExt cx="1626650" cy="648950"/>
          </a:xfrm>
        </p:grpSpPr>
        <p:sp>
          <p:nvSpPr>
            <p:cNvPr id="1750" name="Google Shape;1750;p17"/>
            <p:cNvSpPr/>
            <p:nvPr/>
          </p:nvSpPr>
          <p:spPr>
            <a:xfrm>
              <a:off x="-1513587" y="3095263"/>
              <a:ext cx="41675" cy="41650"/>
            </a:xfrm>
            <a:custGeom>
              <a:avLst/>
              <a:gdLst/>
              <a:ahLst/>
              <a:cxnLst/>
              <a:rect l="l" t="t" r="r" b="b"/>
              <a:pathLst>
                <a:path w="1667" h="1666" extrusionOk="0">
                  <a:moveTo>
                    <a:pt x="1513" y="0"/>
                  </a:moveTo>
                  <a:lnTo>
                    <a:pt x="1" y="153"/>
                  </a:lnTo>
                  <a:lnTo>
                    <a:pt x="154" y="1666"/>
                  </a:lnTo>
                  <a:lnTo>
                    <a:pt x="1666" y="1513"/>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7"/>
            <p:cNvSpPr/>
            <p:nvPr/>
          </p:nvSpPr>
          <p:spPr>
            <a:xfrm>
              <a:off x="-1480937" y="2941363"/>
              <a:ext cx="41650" cy="41425"/>
            </a:xfrm>
            <a:custGeom>
              <a:avLst/>
              <a:gdLst/>
              <a:ahLst/>
              <a:cxnLst/>
              <a:rect l="l" t="t" r="r" b="b"/>
              <a:pathLst>
                <a:path w="1666" h="1657" extrusionOk="0">
                  <a:moveTo>
                    <a:pt x="1512" y="0"/>
                  </a:moveTo>
                  <a:lnTo>
                    <a:pt x="0" y="153"/>
                  </a:lnTo>
                  <a:lnTo>
                    <a:pt x="153" y="1656"/>
                  </a:lnTo>
                  <a:lnTo>
                    <a:pt x="1665" y="1503"/>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7"/>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7"/>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7"/>
            <p:cNvSpPr/>
            <p:nvPr/>
          </p:nvSpPr>
          <p:spPr>
            <a:xfrm>
              <a:off x="-1671087" y="3180763"/>
              <a:ext cx="20950" cy="20725"/>
            </a:xfrm>
            <a:custGeom>
              <a:avLst/>
              <a:gdLst/>
              <a:ahLst/>
              <a:cxnLst/>
              <a:rect l="l" t="t" r="r" b="b"/>
              <a:pathLst>
                <a:path w="838" h="829" extrusionOk="0">
                  <a:moveTo>
                    <a:pt x="757" y="1"/>
                  </a:moveTo>
                  <a:lnTo>
                    <a:pt x="1" y="73"/>
                  </a:lnTo>
                  <a:lnTo>
                    <a:pt x="82" y="829"/>
                  </a:lnTo>
                  <a:lnTo>
                    <a:pt x="838" y="757"/>
                  </a:lnTo>
                  <a:lnTo>
                    <a:pt x="757"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17"/>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17"/>
            <p:cNvSpPr/>
            <p:nvPr/>
          </p:nvSpPr>
          <p:spPr>
            <a:xfrm>
              <a:off x="-1867512" y="3255463"/>
              <a:ext cx="20725" cy="20725"/>
            </a:xfrm>
            <a:custGeom>
              <a:avLst/>
              <a:gdLst/>
              <a:ahLst/>
              <a:cxnLst/>
              <a:rect l="l" t="t" r="r" b="b"/>
              <a:pathLst>
                <a:path w="829" h="829" extrusionOk="0">
                  <a:moveTo>
                    <a:pt x="756" y="1"/>
                  </a:moveTo>
                  <a:lnTo>
                    <a:pt x="0" y="73"/>
                  </a:lnTo>
                  <a:lnTo>
                    <a:pt x="72" y="829"/>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17"/>
            <p:cNvSpPr/>
            <p:nvPr/>
          </p:nvSpPr>
          <p:spPr>
            <a:xfrm>
              <a:off x="-1375187" y="3406913"/>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17"/>
            <p:cNvSpPr/>
            <p:nvPr/>
          </p:nvSpPr>
          <p:spPr>
            <a:xfrm>
              <a:off x="-1774812" y="3333788"/>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17"/>
            <p:cNvSpPr/>
            <p:nvPr/>
          </p:nvSpPr>
          <p:spPr>
            <a:xfrm>
              <a:off x="-1710462" y="3262888"/>
              <a:ext cx="29500" cy="29500"/>
            </a:xfrm>
            <a:custGeom>
              <a:avLst/>
              <a:gdLst/>
              <a:ahLst/>
              <a:cxnLst/>
              <a:rect l="l" t="t" r="r" b="b"/>
              <a:pathLst>
                <a:path w="1180" h="1180" extrusionOk="0">
                  <a:moveTo>
                    <a:pt x="1072" y="1"/>
                  </a:moveTo>
                  <a:lnTo>
                    <a:pt x="0" y="109"/>
                  </a:lnTo>
                  <a:lnTo>
                    <a:pt x="108"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7"/>
            <p:cNvSpPr/>
            <p:nvPr/>
          </p:nvSpPr>
          <p:spPr>
            <a:xfrm>
              <a:off x="-1961587" y="315038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17"/>
            <p:cNvSpPr/>
            <p:nvPr/>
          </p:nvSpPr>
          <p:spPr>
            <a:xfrm>
              <a:off x="-1627437" y="3251188"/>
              <a:ext cx="29500" cy="29500"/>
            </a:xfrm>
            <a:custGeom>
              <a:avLst/>
              <a:gdLst/>
              <a:ahLst/>
              <a:cxnLst/>
              <a:rect l="l" t="t" r="r" b="b"/>
              <a:pathLst>
                <a:path w="1180" h="1180" extrusionOk="0">
                  <a:moveTo>
                    <a:pt x="1081" y="1"/>
                  </a:moveTo>
                  <a:lnTo>
                    <a:pt x="1" y="109"/>
                  </a:lnTo>
                  <a:lnTo>
                    <a:pt x="109" y="1180"/>
                  </a:lnTo>
                  <a:lnTo>
                    <a:pt x="1180" y="1072"/>
                  </a:lnTo>
                  <a:lnTo>
                    <a:pt x="108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17"/>
            <p:cNvSpPr/>
            <p:nvPr/>
          </p:nvSpPr>
          <p:spPr>
            <a:xfrm>
              <a:off x="-1537212" y="3293263"/>
              <a:ext cx="41675" cy="41425"/>
            </a:xfrm>
            <a:custGeom>
              <a:avLst/>
              <a:gdLst/>
              <a:ahLst/>
              <a:cxnLst/>
              <a:rect l="l" t="t" r="r" b="b"/>
              <a:pathLst>
                <a:path w="1667" h="1657" extrusionOk="0">
                  <a:moveTo>
                    <a:pt x="1513" y="1"/>
                  </a:moveTo>
                  <a:lnTo>
                    <a:pt x="1" y="154"/>
                  </a:lnTo>
                  <a:lnTo>
                    <a:pt x="154"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7"/>
            <p:cNvSpPr/>
            <p:nvPr/>
          </p:nvSpPr>
          <p:spPr>
            <a:xfrm>
              <a:off x="-1932562" y="3370688"/>
              <a:ext cx="26800" cy="26800"/>
            </a:xfrm>
            <a:custGeom>
              <a:avLst/>
              <a:gdLst/>
              <a:ahLst/>
              <a:cxnLst/>
              <a:rect l="l" t="t" r="r" b="b"/>
              <a:pathLst>
                <a:path w="1072" h="1072" extrusionOk="0">
                  <a:moveTo>
                    <a:pt x="973" y="0"/>
                  </a:moveTo>
                  <a:lnTo>
                    <a:pt x="1" y="99"/>
                  </a:lnTo>
                  <a:lnTo>
                    <a:pt x="100" y="1071"/>
                  </a:lnTo>
                  <a:lnTo>
                    <a:pt x="1072" y="972"/>
                  </a:lnTo>
                  <a:lnTo>
                    <a:pt x="97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17"/>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17"/>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7"/>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7"/>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17"/>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17"/>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7"/>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17"/>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7"/>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17"/>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17"/>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7"/>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17"/>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7"/>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17"/>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9" name="Google Shape;1779;p17"/>
          <p:cNvGrpSpPr/>
          <p:nvPr/>
        </p:nvGrpSpPr>
        <p:grpSpPr>
          <a:xfrm rot="-10636916" flipH="1">
            <a:off x="-2664184" y="2289859"/>
            <a:ext cx="3722702" cy="2766926"/>
            <a:chOff x="-2972337" y="2908738"/>
            <a:chExt cx="873075" cy="648950"/>
          </a:xfrm>
        </p:grpSpPr>
        <p:sp>
          <p:nvSpPr>
            <p:cNvPr id="1780" name="Google Shape;1780;p17"/>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7"/>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17"/>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17"/>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7"/>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17"/>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17"/>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17"/>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17"/>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17"/>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7"/>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7"/>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7"/>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7"/>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7"/>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7"/>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7"/>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7"/>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17"/>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9" name="Google Shape;1799;p17"/>
          <p:cNvGrpSpPr/>
          <p:nvPr/>
        </p:nvGrpSpPr>
        <p:grpSpPr>
          <a:xfrm rot="-9629320">
            <a:off x="4540196" y="-406328"/>
            <a:ext cx="5764007" cy="2299482"/>
            <a:chOff x="-2972337" y="2908738"/>
            <a:chExt cx="1626650" cy="648950"/>
          </a:xfrm>
        </p:grpSpPr>
        <p:sp>
          <p:nvSpPr>
            <p:cNvPr id="1800" name="Google Shape;1800;p17"/>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7"/>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7"/>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7"/>
            <p:cNvSpPr/>
            <p:nvPr/>
          </p:nvSpPr>
          <p:spPr>
            <a:xfrm>
              <a:off x="-1671087" y="3180763"/>
              <a:ext cx="20950" cy="20725"/>
            </a:xfrm>
            <a:custGeom>
              <a:avLst/>
              <a:gdLst/>
              <a:ahLst/>
              <a:cxnLst/>
              <a:rect l="l" t="t" r="r" b="b"/>
              <a:pathLst>
                <a:path w="838" h="829" extrusionOk="0">
                  <a:moveTo>
                    <a:pt x="757" y="1"/>
                  </a:moveTo>
                  <a:lnTo>
                    <a:pt x="1" y="73"/>
                  </a:lnTo>
                  <a:lnTo>
                    <a:pt x="82" y="829"/>
                  </a:lnTo>
                  <a:lnTo>
                    <a:pt x="838" y="757"/>
                  </a:lnTo>
                  <a:lnTo>
                    <a:pt x="757"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17"/>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17"/>
            <p:cNvSpPr/>
            <p:nvPr/>
          </p:nvSpPr>
          <p:spPr>
            <a:xfrm>
              <a:off x="-1867512" y="3255463"/>
              <a:ext cx="20725" cy="20725"/>
            </a:xfrm>
            <a:custGeom>
              <a:avLst/>
              <a:gdLst/>
              <a:ahLst/>
              <a:cxnLst/>
              <a:rect l="l" t="t" r="r" b="b"/>
              <a:pathLst>
                <a:path w="829" h="829" extrusionOk="0">
                  <a:moveTo>
                    <a:pt x="756" y="1"/>
                  </a:moveTo>
                  <a:lnTo>
                    <a:pt x="0" y="73"/>
                  </a:lnTo>
                  <a:lnTo>
                    <a:pt x="72" y="829"/>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17"/>
            <p:cNvSpPr/>
            <p:nvPr/>
          </p:nvSpPr>
          <p:spPr>
            <a:xfrm>
              <a:off x="-1375187" y="3406913"/>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17"/>
            <p:cNvSpPr/>
            <p:nvPr/>
          </p:nvSpPr>
          <p:spPr>
            <a:xfrm>
              <a:off x="-1774812" y="3333788"/>
              <a:ext cx="29500" cy="29500"/>
            </a:xfrm>
            <a:custGeom>
              <a:avLst/>
              <a:gdLst/>
              <a:ahLst/>
              <a:cxnLst/>
              <a:rect l="l" t="t" r="r" b="b"/>
              <a:pathLst>
                <a:path w="1180" h="1180" extrusionOk="0">
                  <a:moveTo>
                    <a:pt x="1071" y="0"/>
                  </a:moveTo>
                  <a:lnTo>
                    <a:pt x="0" y="108"/>
                  </a:lnTo>
                  <a:lnTo>
                    <a:pt x="99" y="1179"/>
                  </a:lnTo>
                  <a:lnTo>
                    <a:pt x="1179" y="1071"/>
                  </a:lnTo>
                  <a:lnTo>
                    <a:pt x="107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17"/>
            <p:cNvSpPr/>
            <p:nvPr/>
          </p:nvSpPr>
          <p:spPr>
            <a:xfrm>
              <a:off x="-1710462" y="3262888"/>
              <a:ext cx="29500" cy="29500"/>
            </a:xfrm>
            <a:custGeom>
              <a:avLst/>
              <a:gdLst/>
              <a:ahLst/>
              <a:cxnLst/>
              <a:rect l="l" t="t" r="r" b="b"/>
              <a:pathLst>
                <a:path w="1180" h="1180" extrusionOk="0">
                  <a:moveTo>
                    <a:pt x="1072" y="1"/>
                  </a:moveTo>
                  <a:lnTo>
                    <a:pt x="0" y="109"/>
                  </a:lnTo>
                  <a:lnTo>
                    <a:pt x="108"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7"/>
            <p:cNvSpPr/>
            <p:nvPr/>
          </p:nvSpPr>
          <p:spPr>
            <a:xfrm>
              <a:off x="-1961587" y="315038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7"/>
            <p:cNvSpPr/>
            <p:nvPr/>
          </p:nvSpPr>
          <p:spPr>
            <a:xfrm>
              <a:off x="-1627437" y="3251188"/>
              <a:ext cx="29500" cy="29500"/>
            </a:xfrm>
            <a:custGeom>
              <a:avLst/>
              <a:gdLst/>
              <a:ahLst/>
              <a:cxnLst/>
              <a:rect l="l" t="t" r="r" b="b"/>
              <a:pathLst>
                <a:path w="1180" h="1180" extrusionOk="0">
                  <a:moveTo>
                    <a:pt x="1081" y="1"/>
                  </a:moveTo>
                  <a:lnTo>
                    <a:pt x="1" y="109"/>
                  </a:lnTo>
                  <a:lnTo>
                    <a:pt x="109" y="1180"/>
                  </a:lnTo>
                  <a:lnTo>
                    <a:pt x="1180" y="1072"/>
                  </a:lnTo>
                  <a:lnTo>
                    <a:pt x="108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7"/>
            <p:cNvSpPr/>
            <p:nvPr/>
          </p:nvSpPr>
          <p:spPr>
            <a:xfrm>
              <a:off x="-1537212" y="3293263"/>
              <a:ext cx="41675" cy="41425"/>
            </a:xfrm>
            <a:custGeom>
              <a:avLst/>
              <a:gdLst/>
              <a:ahLst/>
              <a:cxnLst/>
              <a:rect l="l" t="t" r="r" b="b"/>
              <a:pathLst>
                <a:path w="1667" h="1657" extrusionOk="0">
                  <a:moveTo>
                    <a:pt x="1513" y="1"/>
                  </a:moveTo>
                  <a:lnTo>
                    <a:pt x="1" y="154"/>
                  </a:lnTo>
                  <a:lnTo>
                    <a:pt x="154"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7"/>
            <p:cNvSpPr/>
            <p:nvPr/>
          </p:nvSpPr>
          <p:spPr>
            <a:xfrm>
              <a:off x="-1932562" y="3370688"/>
              <a:ext cx="26800" cy="26800"/>
            </a:xfrm>
            <a:custGeom>
              <a:avLst/>
              <a:gdLst/>
              <a:ahLst/>
              <a:cxnLst/>
              <a:rect l="l" t="t" r="r" b="b"/>
              <a:pathLst>
                <a:path w="1072" h="1072" extrusionOk="0">
                  <a:moveTo>
                    <a:pt x="973" y="0"/>
                  </a:moveTo>
                  <a:lnTo>
                    <a:pt x="1" y="99"/>
                  </a:lnTo>
                  <a:lnTo>
                    <a:pt x="100" y="1071"/>
                  </a:lnTo>
                  <a:lnTo>
                    <a:pt x="1072" y="972"/>
                  </a:lnTo>
                  <a:lnTo>
                    <a:pt x="97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17"/>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17"/>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17"/>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7"/>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7"/>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17"/>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17"/>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17"/>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17"/>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7"/>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7"/>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7"/>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7"/>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7"/>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7"/>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8" name="Google Shape;1828;p17"/>
          <p:cNvGrpSpPr/>
          <p:nvPr/>
        </p:nvGrpSpPr>
        <p:grpSpPr>
          <a:xfrm rot="10636916">
            <a:off x="7853163" y="2189884"/>
            <a:ext cx="3722702" cy="2766926"/>
            <a:chOff x="-2972337" y="2908738"/>
            <a:chExt cx="873075" cy="648950"/>
          </a:xfrm>
        </p:grpSpPr>
        <p:sp>
          <p:nvSpPr>
            <p:cNvPr id="1829" name="Google Shape;1829;p17"/>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17"/>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17"/>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17"/>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17"/>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17"/>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17"/>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17"/>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17"/>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17"/>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17"/>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17"/>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17"/>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17"/>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17"/>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17"/>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17"/>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17"/>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17"/>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8" name="Google Shape;1848;p17"/>
          <p:cNvGrpSpPr/>
          <p:nvPr/>
        </p:nvGrpSpPr>
        <p:grpSpPr>
          <a:xfrm rot="939060" flipH="1">
            <a:off x="2594489" y="3799731"/>
            <a:ext cx="3722698" cy="2766911"/>
            <a:chOff x="-2972337" y="2908738"/>
            <a:chExt cx="873075" cy="648950"/>
          </a:xfrm>
        </p:grpSpPr>
        <p:sp>
          <p:nvSpPr>
            <p:cNvPr id="1849" name="Google Shape;1849;p17"/>
            <p:cNvSpPr/>
            <p:nvPr/>
          </p:nvSpPr>
          <p:spPr>
            <a:xfrm>
              <a:off x="-2221462" y="3089638"/>
              <a:ext cx="24325" cy="24325"/>
            </a:xfrm>
            <a:custGeom>
              <a:avLst/>
              <a:gdLst/>
              <a:ahLst/>
              <a:cxnLst/>
              <a:rect l="l" t="t" r="r" b="b"/>
              <a:pathLst>
                <a:path w="973" h="973" extrusionOk="0">
                  <a:moveTo>
                    <a:pt x="882" y="0"/>
                  </a:moveTo>
                  <a:lnTo>
                    <a:pt x="0" y="90"/>
                  </a:lnTo>
                  <a:lnTo>
                    <a:pt x="81" y="972"/>
                  </a:lnTo>
                  <a:lnTo>
                    <a:pt x="972" y="882"/>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17"/>
            <p:cNvSpPr/>
            <p:nvPr/>
          </p:nvSpPr>
          <p:spPr>
            <a:xfrm>
              <a:off x="-2339387" y="3041488"/>
              <a:ext cx="24325" cy="24325"/>
            </a:xfrm>
            <a:custGeom>
              <a:avLst/>
              <a:gdLst/>
              <a:ahLst/>
              <a:cxnLst/>
              <a:rect l="l" t="t" r="r" b="b"/>
              <a:pathLst>
                <a:path w="973" h="973" extrusionOk="0">
                  <a:moveTo>
                    <a:pt x="883" y="0"/>
                  </a:moveTo>
                  <a:lnTo>
                    <a:pt x="1" y="90"/>
                  </a:lnTo>
                  <a:lnTo>
                    <a:pt x="91" y="972"/>
                  </a:lnTo>
                  <a:lnTo>
                    <a:pt x="973" y="882"/>
                  </a:lnTo>
                  <a:lnTo>
                    <a:pt x="88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7"/>
            <p:cNvSpPr/>
            <p:nvPr/>
          </p:nvSpPr>
          <p:spPr>
            <a:xfrm>
              <a:off x="-2180062" y="3276388"/>
              <a:ext cx="20725" cy="20950"/>
            </a:xfrm>
            <a:custGeom>
              <a:avLst/>
              <a:gdLst/>
              <a:ahLst/>
              <a:cxnLst/>
              <a:rect l="l" t="t" r="r" b="b"/>
              <a:pathLst>
                <a:path w="829" h="838" extrusionOk="0">
                  <a:moveTo>
                    <a:pt x="756" y="1"/>
                  </a:moveTo>
                  <a:lnTo>
                    <a:pt x="0" y="82"/>
                  </a:lnTo>
                  <a:lnTo>
                    <a:pt x="72" y="838"/>
                  </a:lnTo>
                  <a:lnTo>
                    <a:pt x="828"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17"/>
            <p:cNvSpPr/>
            <p:nvPr/>
          </p:nvSpPr>
          <p:spPr>
            <a:xfrm>
              <a:off x="-2208412" y="3459788"/>
              <a:ext cx="20725" cy="20725"/>
            </a:xfrm>
            <a:custGeom>
              <a:avLst/>
              <a:gdLst/>
              <a:ahLst/>
              <a:cxnLst/>
              <a:rect l="l" t="t" r="r" b="b"/>
              <a:pathLst>
                <a:path w="829" h="829" extrusionOk="0">
                  <a:moveTo>
                    <a:pt x="756" y="0"/>
                  </a:moveTo>
                  <a:lnTo>
                    <a:pt x="0" y="72"/>
                  </a:lnTo>
                  <a:lnTo>
                    <a:pt x="72" y="828"/>
                  </a:lnTo>
                  <a:lnTo>
                    <a:pt x="828" y="756"/>
                  </a:lnTo>
                  <a:lnTo>
                    <a:pt x="756"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17"/>
            <p:cNvSpPr/>
            <p:nvPr/>
          </p:nvSpPr>
          <p:spPr>
            <a:xfrm>
              <a:off x="-2125837" y="3418838"/>
              <a:ext cx="26575" cy="26800"/>
            </a:xfrm>
            <a:custGeom>
              <a:avLst/>
              <a:gdLst/>
              <a:ahLst/>
              <a:cxnLst/>
              <a:rect l="l" t="t" r="r" b="b"/>
              <a:pathLst>
                <a:path w="1063" h="1072" extrusionOk="0">
                  <a:moveTo>
                    <a:pt x="972" y="0"/>
                  </a:moveTo>
                  <a:lnTo>
                    <a:pt x="0" y="99"/>
                  </a:lnTo>
                  <a:lnTo>
                    <a:pt x="90" y="1071"/>
                  </a:lnTo>
                  <a:lnTo>
                    <a:pt x="1063"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17"/>
            <p:cNvSpPr/>
            <p:nvPr/>
          </p:nvSpPr>
          <p:spPr>
            <a:xfrm>
              <a:off x="-2524337" y="3216763"/>
              <a:ext cx="41650" cy="41425"/>
            </a:xfrm>
            <a:custGeom>
              <a:avLst/>
              <a:gdLst/>
              <a:ahLst/>
              <a:cxnLst/>
              <a:rect l="l" t="t" r="r" b="b"/>
              <a:pathLst>
                <a:path w="1666" h="1657" extrusionOk="0">
                  <a:moveTo>
                    <a:pt x="1513" y="1"/>
                  </a:moveTo>
                  <a:lnTo>
                    <a:pt x="0" y="145"/>
                  </a:lnTo>
                  <a:lnTo>
                    <a:pt x="153" y="1657"/>
                  </a:lnTo>
                  <a:lnTo>
                    <a:pt x="1666" y="1504"/>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7"/>
            <p:cNvSpPr/>
            <p:nvPr/>
          </p:nvSpPr>
          <p:spPr>
            <a:xfrm>
              <a:off x="-2491487" y="306263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7"/>
            <p:cNvSpPr/>
            <p:nvPr/>
          </p:nvSpPr>
          <p:spPr>
            <a:xfrm>
              <a:off x="-2921487" y="3106738"/>
              <a:ext cx="24325" cy="24325"/>
            </a:xfrm>
            <a:custGeom>
              <a:avLst/>
              <a:gdLst/>
              <a:ahLst/>
              <a:cxnLst/>
              <a:rect l="l" t="t" r="r" b="b"/>
              <a:pathLst>
                <a:path w="973" h="973" extrusionOk="0">
                  <a:moveTo>
                    <a:pt x="882" y="0"/>
                  </a:moveTo>
                  <a:lnTo>
                    <a:pt x="0" y="90"/>
                  </a:lnTo>
                  <a:lnTo>
                    <a:pt x="90" y="973"/>
                  </a:lnTo>
                  <a:lnTo>
                    <a:pt x="972" y="883"/>
                  </a:lnTo>
                  <a:lnTo>
                    <a:pt x="88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7"/>
            <p:cNvSpPr/>
            <p:nvPr/>
          </p:nvSpPr>
          <p:spPr>
            <a:xfrm>
              <a:off x="-2602637" y="3133738"/>
              <a:ext cx="20950" cy="20725"/>
            </a:xfrm>
            <a:custGeom>
              <a:avLst/>
              <a:gdLst/>
              <a:ahLst/>
              <a:cxnLst/>
              <a:rect l="l" t="t" r="r" b="b"/>
              <a:pathLst>
                <a:path w="838" h="829" extrusionOk="0">
                  <a:moveTo>
                    <a:pt x="756" y="1"/>
                  </a:moveTo>
                  <a:lnTo>
                    <a:pt x="0" y="73"/>
                  </a:lnTo>
                  <a:lnTo>
                    <a:pt x="81" y="829"/>
                  </a:lnTo>
                  <a:lnTo>
                    <a:pt x="837" y="757"/>
                  </a:lnTo>
                  <a:lnTo>
                    <a:pt x="756"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7"/>
            <p:cNvSpPr/>
            <p:nvPr/>
          </p:nvSpPr>
          <p:spPr>
            <a:xfrm>
              <a:off x="-2385962" y="3528188"/>
              <a:ext cx="29500" cy="29500"/>
            </a:xfrm>
            <a:custGeom>
              <a:avLst/>
              <a:gdLst/>
              <a:ahLst/>
              <a:cxnLst/>
              <a:rect l="l" t="t" r="r" b="b"/>
              <a:pathLst>
                <a:path w="1180" h="1180" extrusionOk="0">
                  <a:moveTo>
                    <a:pt x="1072" y="0"/>
                  </a:moveTo>
                  <a:lnTo>
                    <a:pt x="1" y="108"/>
                  </a:lnTo>
                  <a:lnTo>
                    <a:pt x="109" y="1180"/>
                  </a:lnTo>
                  <a:lnTo>
                    <a:pt x="1180" y="1072"/>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7"/>
            <p:cNvSpPr/>
            <p:nvPr/>
          </p:nvSpPr>
          <p:spPr>
            <a:xfrm>
              <a:off x="-2779062" y="2908738"/>
              <a:ext cx="29725" cy="29500"/>
            </a:xfrm>
            <a:custGeom>
              <a:avLst/>
              <a:gdLst/>
              <a:ahLst/>
              <a:cxnLst/>
              <a:rect l="l" t="t" r="r" b="b"/>
              <a:pathLst>
                <a:path w="1189" h="1180" extrusionOk="0">
                  <a:moveTo>
                    <a:pt x="1081" y="0"/>
                  </a:moveTo>
                  <a:lnTo>
                    <a:pt x="1" y="108"/>
                  </a:lnTo>
                  <a:lnTo>
                    <a:pt x="109" y="1179"/>
                  </a:lnTo>
                  <a:lnTo>
                    <a:pt x="1189" y="1071"/>
                  </a:lnTo>
                  <a:lnTo>
                    <a:pt x="1081"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7"/>
            <p:cNvSpPr/>
            <p:nvPr/>
          </p:nvSpPr>
          <p:spPr>
            <a:xfrm>
              <a:off x="-2712012" y="3043063"/>
              <a:ext cx="29525" cy="29500"/>
            </a:xfrm>
            <a:custGeom>
              <a:avLst/>
              <a:gdLst/>
              <a:ahLst/>
              <a:cxnLst/>
              <a:rect l="l" t="t" r="r" b="b"/>
              <a:pathLst>
                <a:path w="1181" h="1180" extrusionOk="0">
                  <a:moveTo>
                    <a:pt x="1072" y="0"/>
                  </a:moveTo>
                  <a:lnTo>
                    <a:pt x="1" y="108"/>
                  </a:lnTo>
                  <a:lnTo>
                    <a:pt x="109" y="1179"/>
                  </a:lnTo>
                  <a:lnTo>
                    <a:pt x="1180" y="1071"/>
                  </a:lnTo>
                  <a:lnTo>
                    <a:pt x="10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7"/>
            <p:cNvSpPr/>
            <p:nvPr/>
          </p:nvSpPr>
          <p:spPr>
            <a:xfrm>
              <a:off x="-2972337" y="32716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7"/>
            <p:cNvSpPr/>
            <p:nvPr/>
          </p:nvSpPr>
          <p:spPr>
            <a:xfrm>
              <a:off x="-2860962" y="3145438"/>
              <a:ext cx="29500" cy="29500"/>
            </a:xfrm>
            <a:custGeom>
              <a:avLst/>
              <a:gdLst/>
              <a:ahLst/>
              <a:cxnLst/>
              <a:rect l="l" t="t" r="r" b="b"/>
              <a:pathLst>
                <a:path w="1180" h="1180" extrusionOk="0">
                  <a:moveTo>
                    <a:pt x="1072" y="1"/>
                  </a:moveTo>
                  <a:lnTo>
                    <a:pt x="1" y="109"/>
                  </a:lnTo>
                  <a:lnTo>
                    <a:pt x="109" y="1180"/>
                  </a:lnTo>
                  <a:lnTo>
                    <a:pt x="1180" y="1072"/>
                  </a:lnTo>
                  <a:lnTo>
                    <a:pt x="107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7"/>
            <p:cNvSpPr/>
            <p:nvPr/>
          </p:nvSpPr>
          <p:spPr>
            <a:xfrm>
              <a:off x="-2661587" y="3184363"/>
              <a:ext cx="29500" cy="29500"/>
            </a:xfrm>
            <a:custGeom>
              <a:avLst/>
              <a:gdLst/>
              <a:ahLst/>
              <a:cxnLst/>
              <a:rect l="l" t="t" r="r" b="b"/>
              <a:pathLst>
                <a:path w="1180" h="1180" extrusionOk="0">
                  <a:moveTo>
                    <a:pt x="1071" y="1"/>
                  </a:moveTo>
                  <a:lnTo>
                    <a:pt x="0" y="109"/>
                  </a:lnTo>
                  <a:lnTo>
                    <a:pt x="108" y="1180"/>
                  </a:lnTo>
                  <a:lnTo>
                    <a:pt x="1179" y="1072"/>
                  </a:lnTo>
                  <a:lnTo>
                    <a:pt x="1071"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7"/>
            <p:cNvSpPr/>
            <p:nvPr/>
          </p:nvSpPr>
          <p:spPr>
            <a:xfrm>
              <a:off x="-2338487" y="3387788"/>
              <a:ext cx="41650" cy="41650"/>
            </a:xfrm>
            <a:custGeom>
              <a:avLst/>
              <a:gdLst/>
              <a:ahLst/>
              <a:cxnLst/>
              <a:rect l="l" t="t" r="r" b="b"/>
              <a:pathLst>
                <a:path w="1666" h="1666" extrusionOk="0">
                  <a:moveTo>
                    <a:pt x="1513" y="0"/>
                  </a:moveTo>
                  <a:lnTo>
                    <a:pt x="1" y="153"/>
                  </a:lnTo>
                  <a:lnTo>
                    <a:pt x="145" y="1665"/>
                  </a:lnTo>
                  <a:lnTo>
                    <a:pt x="1666" y="1512"/>
                  </a:lnTo>
                  <a:lnTo>
                    <a:pt x="1513"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7"/>
            <p:cNvSpPr/>
            <p:nvPr/>
          </p:nvSpPr>
          <p:spPr>
            <a:xfrm>
              <a:off x="-2547962" y="3414563"/>
              <a:ext cx="41650" cy="41650"/>
            </a:xfrm>
            <a:custGeom>
              <a:avLst/>
              <a:gdLst/>
              <a:ahLst/>
              <a:cxnLst/>
              <a:rect l="l" t="t" r="r" b="b"/>
              <a:pathLst>
                <a:path w="1666" h="1666" extrusionOk="0">
                  <a:moveTo>
                    <a:pt x="1512" y="0"/>
                  </a:moveTo>
                  <a:lnTo>
                    <a:pt x="0" y="153"/>
                  </a:lnTo>
                  <a:lnTo>
                    <a:pt x="153" y="1665"/>
                  </a:lnTo>
                  <a:lnTo>
                    <a:pt x="1665" y="1512"/>
                  </a:lnTo>
                  <a:lnTo>
                    <a:pt x="151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7"/>
            <p:cNvSpPr/>
            <p:nvPr/>
          </p:nvSpPr>
          <p:spPr>
            <a:xfrm>
              <a:off x="-2943087" y="3491963"/>
              <a:ext cx="26800" cy="26800"/>
            </a:xfrm>
            <a:custGeom>
              <a:avLst/>
              <a:gdLst/>
              <a:ahLst/>
              <a:cxnLst/>
              <a:rect l="l" t="t" r="r" b="b"/>
              <a:pathLst>
                <a:path w="1072" h="1072" extrusionOk="0">
                  <a:moveTo>
                    <a:pt x="972" y="0"/>
                  </a:moveTo>
                  <a:lnTo>
                    <a:pt x="0" y="99"/>
                  </a:lnTo>
                  <a:lnTo>
                    <a:pt x="99" y="1071"/>
                  </a:lnTo>
                  <a:lnTo>
                    <a:pt x="1071" y="972"/>
                  </a:lnTo>
                  <a:lnTo>
                    <a:pt x="972"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7"/>
            <p:cNvSpPr/>
            <p:nvPr/>
          </p:nvSpPr>
          <p:spPr>
            <a:xfrm>
              <a:off x="-2306312" y="3224413"/>
              <a:ext cx="41675" cy="41650"/>
            </a:xfrm>
            <a:custGeom>
              <a:avLst/>
              <a:gdLst/>
              <a:ahLst/>
              <a:cxnLst/>
              <a:rect l="l" t="t" r="r" b="b"/>
              <a:pathLst>
                <a:path w="1667" h="1666" extrusionOk="0">
                  <a:moveTo>
                    <a:pt x="1513" y="1"/>
                  </a:moveTo>
                  <a:lnTo>
                    <a:pt x="1" y="154"/>
                  </a:lnTo>
                  <a:lnTo>
                    <a:pt x="154" y="1666"/>
                  </a:lnTo>
                  <a:lnTo>
                    <a:pt x="1666" y="1513"/>
                  </a:lnTo>
                  <a:lnTo>
                    <a:pt x="1513"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8" name="Google Shape;1868;p17"/>
          <p:cNvSpPr txBox="1">
            <a:spLocks noGrp="1"/>
          </p:cNvSpPr>
          <p:nvPr>
            <p:ph type="title"/>
          </p:nvPr>
        </p:nvSpPr>
        <p:spPr>
          <a:xfrm>
            <a:off x="968513" y="1308875"/>
            <a:ext cx="3993000" cy="1927500"/>
          </a:xfrm>
          <a:prstGeom prst="rect">
            <a:avLst/>
          </a:prstGeom>
        </p:spPr>
        <p:txBody>
          <a:bodyPr spcFirstLastPara="1" wrap="square" lIns="0" tIns="0" rIns="0" bIns="0" anchor="ctr" anchorCtr="0">
            <a:noAutofit/>
          </a:bodyPr>
          <a:lstStyle>
            <a:lvl1pPr lvl="0" algn="r" rtl="0">
              <a:spcBef>
                <a:spcPts val="0"/>
              </a:spcBef>
              <a:spcAft>
                <a:spcPts val="0"/>
              </a:spcAft>
              <a:buSzPts val="3600"/>
              <a:buNone/>
              <a:defRPr sz="5500" b="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69" name="Google Shape;1869;p17"/>
          <p:cNvSpPr txBox="1">
            <a:spLocks noGrp="1"/>
          </p:cNvSpPr>
          <p:nvPr>
            <p:ph type="title" idx="2" hasCustomPrompt="1"/>
          </p:nvPr>
        </p:nvSpPr>
        <p:spPr>
          <a:xfrm>
            <a:off x="5178788" y="1179538"/>
            <a:ext cx="2996700" cy="19275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158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70" name="Google Shape;1870;p17"/>
          <p:cNvSpPr txBox="1">
            <a:spLocks noGrp="1"/>
          </p:cNvSpPr>
          <p:nvPr>
            <p:ph type="subTitle" idx="1"/>
          </p:nvPr>
        </p:nvSpPr>
        <p:spPr>
          <a:xfrm>
            <a:off x="2286000" y="3167907"/>
            <a:ext cx="4572000" cy="43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71" name="Google Shape;1871;p17"/>
          <p:cNvGrpSpPr/>
          <p:nvPr/>
        </p:nvGrpSpPr>
        <p:grpSpPr>
          <a:xfrm rot="-1568367">
            <a:off x="4943227" y="544073"/>
            <a:ext cx="626689" cy="613327"/>
            <a:chOff x="-7798725" y="679788"/>
            <a:chExt cx="189950" cy="185900"/>
          </a:xfrm>
        </p:grpSpPr>
        <p:sp>
          <p:nvSpPr>
            <p:cNvPr id="1872" name="Google Shape;1872;p17"/>
            <p:cNvSpPr/>
            <p:nvPr/>
          </p:nvSpPr>
          <p:spPr>
            <a:xfrm>
              <a:off x="-7798725" y="679788"/>
              <a:ext cx="124000" cy="121550"/>
            </a:xfrm>
            <a:custGeom>
              <a:avLst/>
              <a:gdLst/>
              <a:ahLst/>
              <a:cxnLst/>
              <a:rect l="l" t="t" r="r" b="b"/>
              <a:pathLst>
                <a:path w="4960" h="4862" extrusionOk="0">
                  <a:moveTo>
                    <a:pt x="2782" y="1"/>
                  </a:moveTo>
                  <a:lnTo>
                    <a:pt x="1081" y="1900"/>
                  </a:lnTo>
                  <a:lnTo>
                    <a:pt x="2296" y="2998"/>
                  </a:lnTo>
                  <a:lnTo>
                    <a:pt x="1918" y="3430"/>
                  </a:lnTo>
                  <a:lnTo>
                    <a:pt x="694" y="2332"/>
                  </a:lnTo>
                  <a:lnTo>
                    <a:pt x="1" y="3097"/>
                  </a:lnTo>
                  <a:lnTo>
                    <a:pt x="1801" y="4717"/>
                  </a:lnTo>
                  <a:cubicBezTo>
                    <a:pt x="1906" y="4814"/>
                    <a:pt x="2030" y="4862"/>
                    <a:pt x="2151" y="4862"/>
                  </a:cubicBezTo>
                  <a:cubicBezTo>
                    <a:pt x="2289" y="4862"/>
                    <a:pt x="2425" y="4800"/>
                    <a:pt x="2530" y="4681"/>
                  </a:cubicBezTo>
                  <a:lnTo>
                    <a:pt x="3610" y="3484"/>
                  </a:lnTo>
                  <a:cubicBezTo>
                    <a:pt x="3817" y="3259"/>
                    <a:pt x="3799" y="2953"/>
                    <a:pt x="3574" y="2746"/>
                  </a:cubicBezTo>
                  <a:lnTo>
                    <a:pt x="2737" y="1999"/>
                  </a:lnTo>
                  <a:lnTo>
                    <a:pt x="3052" y="1648"/>
                  </a:lnTo>
                  <a:lnTo>
                    <a:pt x="4105" y="2593"/>
                  </a:lnTo>
                  <a:lnTo>
                    <a:pt x="4609" y="2332"/>
                  </a:lnTo>
                  <a:lnTo>
                    <a:pt x="4960" y="1945"/>
                  </a:lnTo>
                  <a:lnTo>
                    <a:pt x="278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7"/>
            <p:cNvSpPr/>
            <p:nvPr/>
          </p:nvSpPr>
          <p:spPr>
            <a:xfrm>
              <a:off x="-7732800" y="740988"/>
              <a:ext cx="124025" cy="124700"/>
            </a:xfrm>
            <a:custGeom>
              <a:avLst/>
              <a:gdLst/>
              <a:ahLst/>
              <a:cxnLst/>
              <a:rect l="l" t="t" r="r" b="b"/>
              <a:pathLst>
                <a:path w="4961" h="4988" extrusionOk="0">
                  <a:moveTo>
                    <a:pt x="2685" y="0"/>
                  </a:moveTo>
                  <a:cubicBezTo>
                    <a:pt x="2546" y="0"/>
                    <a:pt x="2410" y="61"/>
                    <a:pt x="2305" y="181"/>
                  </a:cubicBezTo>
                  <a:lnTo>
                    <a:pt x="208" y="2512"/>
                  </a:lnTo>
                  <a:cubicBezTo>
                    <a:pt x="1" y="2737"/>
                    <a:pt x="19" y="3043"/>
                    <a:pt x="253" y="3250"/>
                  </a:cubicBezTo>
                  <a:lnTo>
                    <a:pt x="2188" y="4987"/>
                  </a:lnTo>
                  <a:lnTo>
                    <a:pt x="3817" y="3169"/>
                  </a:lnTo>
                  <a:lnTo>
                    <a:pt x="2854" y="2296"/>
                  </a:lnTo>
                  <a:lnTo>
                    <a:pt x="1918" y="3340"/>
                  </a:lnTo>
                  <a:lnTo>
                    <a:pt x="1531" y="2998"/>
                  </a:lnTo>
                  <a:lnTo>
                    <a:pt x="2917" y="1450"/>
                  </a:lnTo>
                  <a:lnTo>
                    <a:pt x="4105" y="2512"/>
                  </a:lnTo>
                  <a:lnTo>
                    <a:pt x="4609" y="2260"/>
                  </a:lnTo>
                  <a:lnTo>
                    <a:pt x="4960" y="1873"/>
                  </a:lnTo>
                  <a:lnTo>
                    <a:pt x="3043" y="145"/>
                  </a:lnTo>
                  <a:cubicBezTo>
                    <a:pt x="2933" y="48"/>
                    <a:pt x="2808" y="0"/>
                    <a:pt x="2685" y="0"/>
                  </a:cubicBez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4" name="Google Shape;1874;p17"/>
          <p:cNvGrpSpPr/>
          <p:nvPr/>
        </p:nvGrpSpPr>
        <p:grpSpPr>
          <a:xfrm rot="-608471">
            <a:off x="6890045" y="3790859"/>
            <a:ext cx="828526" cy="437572"/>
            <a:chOff x="-4158137" y="2836815"/>
            <a:chExt cx="1191848" cy="629455"/>
          </a:xfrm>
        </p:grpSpPr>
        <p:sp>
          <p:nvSpPr>
            <p:cNvPr id="1875" name="Google Shape;1875;p17"/>
            <p:cNvSpPr/>
            <p:nvPr/>
          </p:nvSpPr>
          <p:spPr>
            <a:xfrm>
              <a:off x="-4158137" y="2965183"/>
              <a:ext cx="492259" cy="501087"/>
            </a:xfrm>
            <a:custGeom>
              <a:avLst/>
              <a:gdLst/>
              <a:ahLst/>
              <a:cxnLst/>
              <a:rect l="l" t="t" r="r" b="b"/>
              <a:pathLst>
                <a:path w="4015" h="4087" extrusionOk="0">
                  <a:moveTo>
                    <a:pt x="3654" y="0"/>
                  </a:moveTo>
                  <a:lnTo>
                    <a:pt x="2619" y="216"/>
                  </a:lnTo>
                  <a:lnTo>
                    <a:pt x="2961" y="1854"/>
                  </a:lnTo>
                  <a:lnTo>
                    <a:pt x="2871" y="1872"/>
                  </a:lnTo>
                  <a:lnTo>
                    <a:pt x="2268" y="288"/>
                  </a:lnTo>
                  <a:lnTo>
                    <a:pt x="1386" y="477"/>
                  </a:lnTo>
                  <a:lnTo>
                    <a:pt x="1467" y="2160"/>
                  </a:lnTo>
                  <a:lnTo>
                    <a:pt x="1377" y="2178"/>
                  </a:lnTo>
                  <a:lnTo>
                    <a:pt x="1044" y="549"/>
                  </a:lnTo>
                  <a:lnTo>
                    <a:pt x="0" y="765"/>
                  </a:lnTo>
                  <a:lnTo>
                    <a:pt x="90" y="1188"/>
                  </a:lnTo>
                  <a:lnTo>
                    <a:pt x="1062" y="4086"/>
                  </a:lnTo>
                  <a:lnTo>
                    <a:pt x="2241" y="3834"/>
                  </a:lnTo>
                  <a:lnTo>
                    <a:pt x="2223" y="2448"/>
                  </a:lnTo>
                  <a:lnTo>
                    <a:pt x="2295" y="2430"/>
                  </a:lnTo>
                  <a:lnTo>
                    <a:pt x="2826" y="3717"/>
                  </a:lnTo>
                  <a:lnTo>
                    <a:pt x="4014" y="3465"/>
                  </a:lnTo>
                  <a:lnTo>
                    <a:pt x="3744" y="423"/>
                  </a:lnTo>
                  <a:lnTo>
                    <a:pt x="3654"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7"/>
            <p:cNvSpPr/>
            <p:nvPr/>
          </p:nvSpPr>
          <p:spPr>
            <a:xfrm>
              <a:off x="-3674826" y="2900080"/>
              <a:ext cx="365363" cy="473501"/>
            </a:xfrm>
            <a:custGeom>
              <a:avLst/>
              <a:gdLst/>
              <a:ahLst/>
              <a:cxnLst/>
              <a:rect l="l" t="t" r="r" b="b"/>
              <a:pathLst>
                <a:path w="2980" h="3862" extrusionOk="0">
                  <a:moveTo>
                    <a:pt x="2269" y="0"/>
                  </a:moveTo>
                  <a:lnTo>
                    <a:pt x="0" y="468"/>
                  </a:lnTo>
                  <a:lnTo>
                    <a:pt x="711" y="3861"/>
                  </a:lnTo>
                  <a:lnTo>
                    <a:pt x="2980" y="3393"/>
                  </a:lnTo>
                  <a:lnTo>
                    <a:pt x="2800" y="2538"/>
                  </a:lnTo>
                  <a:lnTo>
                    <a:pt x="1594" y="2790"/>
                  </a:lnTo>
                  <a:lnTo>
                    <a:pt x="1494" y="2331"/>
                  </a:lnTo>
                  <a:lnTo>
                    <a:pt x="2539" y="2115"/>
                  </a:lnTo>
                  <a:lnTo>
                    <a:pt x="2359" y="1260"/>
                  </a:lnTo>
                  <a:lnTo>
                    <a:pt x="1314" y="1485"/>
                  </a:lnTo>
                  <a:lnTo>
                    <a:pt x="1233" y="1107"/>
                  </a:lnTo>
                  <a:lnTo>
                    <a:pt x="2278" y="882"/>
                  </a:lnTo>
                  <a:lnTo>
                    <a:pt x="2359" y="423"/>
                  </a:lnTo>
                  <a:lnTo>
                    <a:pt x="2269" y="0"/>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7"/>
            <p:cNvSpPr/>
            <p:nvPr/>
          </p:nvSpPr>
          <p:spPr>
            <a:xfrm>
              <a:off x="-3360342" y="2836815"/>
              <a:ext cx="394052" cy="471661"/>
            </a:xfrm>
            <a:custGeom>
              <a:avLst/>
              <a:gdLst/>
              <a:ahLst/>
              <a:cxnLst/>
              <a:rect l="l" t="t" r="r" b="b"/>
              <a:pathLst>
                <a:path w="3214" h="3847" extrusionOk="0">
                  <a:moveTo>
                    <a:pt x="1657" y="993"/>
                  </a:moveTo>
                  <a:lnTo>
                    <a:pt x="1738" y="1371"/>
                  </a:lnTo>
                  <a:lnTo>
                    <a:pt x="1315" y="1461"/>
                  </a:lnTo>
                  <a:lnTo>
                    <a:pt x="1234" y="1083"/>
                  </a:lnTo>
                  <a:lnTo>
                    <a:pt x="1657" y="993"/>
                  </a:lnTo>
                  <a:close/>
                  <a:moveTo>
                    <a:pt x="1918" y="2226"/>
                  </a:moveTo>
                  <a:lnTo>
                    <a:pt x="2008" y="2685"/>
                  </a:lnTo>
                  <a:lnTo>
                    <a:pt x="1594" y="2775"/>
                  </a:lnTo>
                  <a:lnTo>
                    <a:pt x="1495" y="2307"/>
                  </a:lnTo>
                  <a:lnTo>
                    <a:pt x="1918" y="2226"/>
                  </a:lnTo>
                  <a:close/>
                  <a:moveTo>
                    <a:pt x="2224" y="0"/>
                  </a:moveTo>
                  <a:cubicBezTo>
                    <a:pt x="2189" y="0"/>
                    <a:pt x="2153" y="4"/>
                    <a:pt x="2116" y="12"/>
                  </a:cubicBezTo>
                  <a:lnTo>
                    <a:pt x="1" y="453"/>
                  </a:lnTo>
                  <a:lnTo>
                    <a:pt x="703" y="3846"/>
                  </a:lnTo>
                  <a:lnTo>
                    <a:pt x="2827" y="3405"/>
                  </a:lnTo>
                  <a:cubicBezTo>
                    <a:pt x="3079" y="3351"/>
                    <a:pt x="3214" y="3135"/>
                    <a:pt x="3160" y="2892"/>
                  </a:cubicBezTo>
                  <a:lnTo>
                    <a:pt x="2980" y="2037"/>
                  </a:lnTo>
                  <a:cubicBezTo>
                    <a:pt x="2933" y="1821"/>
                    <a:pt x="2754" y="1704"/>
                    <a:pt x="2556" y="1704"/>
                  </a:cubicBezTo>
                  <a:cubicBezTo>
                    <a:pt x="2523" y="1704"/>
                    <a:pt x="2491" y="1707"/>
                    <a:pt x="2458" y="1713"/>
                  </a:cubicBezTo>
                  <a:lnTo>
                    <a:pt x="2440" y="1623"/>
                  </a:lnTo>
                  <a:cubicBezTo>
                    <a:pt x="2674" y="1569"/>
                    <a:pt x="2845" y="1371"/>
                    <a:pt x="2791" y="1119"/>
                  </a:cubicBezTo>
                  <a:lnTo>
                    <a:pt x="2629" y="345"/>
                  </a:lnTo>
                  <a:cubicBezTo>
                    <a:pt x="2583" y="130"/>
                    <a:pt x="2425" y="0"/>
                    <a:pt x="2224" y="0"/>
                  </a:cubicBez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8" name="Google Shape;1878;p17"/>
          <p:cNvGrpSpPr/>
          <p:nvPr/>
        </p:nvGrpSpPr>
        <p:grpSpPr>
          <a:xfrm>
            <a:off x="2941464" y="713615"/>
            <a:ext cx="552484" cy="527766"/>
            <a:chOff x="463675" y="309009"/>
            <a:chExt cx="739901" cy="706704"/>
          </a:xfrm>
        </p:grpSpPr>
        <p:sp>
          <p:nvSpPr>
            <p:cNvPr id="1879" name="Google Shape;1879;p17"/>
            <p:cNvSpPr/>
            <p:nvPr/>
          </p:nvSpPr>
          <p:spPr>
            <a:xfrm>
              <a:off x="662858" y="853056"/>
              <a:ext cx="148045" cy="162657"/>
            </a:xfrm>
            <a:custGeom>
              <a:avLst/>
              <a:gdLst/>
              <a:ahLst/>
              <a:cxnLst/>
              <a:rect l="l" t="t" r="r" b="b"/>
              <a:pathLst>
                <a:path w="1378" h="1514" extrusionOk="0">
                  <a:moveTo>
                    <a:pt x="721" y="1"/>
                  </a:moveTo>
                  <a:lnTo>
                    <a:pt x="109" y="361"/>
                  </a:lnTo>
                  <a:cubicBezTo>
                    <a:pt x="19" y="406"/>
                    <a:pt x="1" y="496"/>
                    <a:pt x="46" y="586"/>
                  </a:cubicBezTo>
                  <a:lnTo>
                    <a:pt x="541" y="1432"/>
                  </a:lnTo>
                  <a:cubicBezTo>
                    <a:pt x="576" y="1484"/>
                    <a:pt x="626" y="1514"/>
                    <a:pt x="678" y="1514"/>
                  </a:cubicBezTo>
                  <a:cubicBezTo>
                    <a:pt x="707" y="1514"/>
                    <a:pt x="737" y="1505"/>
                    <a:pt x="766" y="1486"/>
                  </a:cubicBezTo>
                  <a:lnTo>
                    <a:pt x="1378" y="1126"/>
                  </a:lnTo>
                  <a:lnTo>
                    <a:pt x="1216" y="847"/>
                  </a:lnTo>
                  <a:lnTo>
                    <a:pt x="811" y="1081"/>
                  </a:lnTo>
                  <a:lnTo>
                    <a:pt x="487" y="514"/>
                  </a:lnTo>
                  <a:lnTo>
                    <a:pt x="829" y="316"/>
                  </a:lnTo>
                  <a:lnTo>
                    <a:pt x="802" y="136"/>
                  </a:lnTo>
                  <a:lnTo>
                    <a:pt x="721" y="1"/>
                  </a:ln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7"/>
            <p:cNvSpPr/>
            <p:nvPr/>
          </p:nvSpPr>
          <p:spPr>
            <a:xfrm>
              <a:off x="750847" y="824049"/>
              <a:ext cx="147079" cy="144178"/>
            </a:xfrm>
            <a:custGeom>
              <a:avLst/>
              <a:gdLst/>
              <a:ahLst/>
              <a:cxnLst/>
              <a:rect l="l" t="t" r="r" b="b"/>
              <a:pathLst>
                <a:path w="1369" h="1342" extrusionOk="0">
                  <a:moveTo>
                    <a:pt x="352" y="1"/>
                  </a:moveTo>
                  <a:lnTo>
                    <a:pt x="1" y="208"/>
                  </a:lnTo>
                  <a:lnTo>
                    <a:pt x="658" y="1342"/>
                  </a:lnTo>
                  <a:lnTo>
                    <a:pt x="1369" y="928"/>
                  </a:lnTo>
                  <a:lnTo>
                    <a:pt x="1198" y="649"/>
                  </a:lnTo>
                  <a:lnTo>
                    <a:pt x="847" y="856"/>
                  </a:lnTo>
                  <a:lnTo>
                    <a:pt x="352" y="1"/>
                  </a:ln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7"/>
            <p:cNvSpPr/>
            <p:nvPr/>
          </p:nvSpPr>
          <p:spPr>
            <a:xfrm>
              <a:off x="838836" y="749919"/>
              <a:ext cx="154921" cy="162334"/>
            </a:xfrm>
            <a:custGeom>
              <a:avLst/>
              <a:gdLst/>
              <a:ahLst/>
              <a:cxnLst/>
              <a:rect l="l" t="t" r="r" b="b"/>
              <a:pathLst>
                <a:path w="1442" h="1511" extrusionOk="0">
                  <a:moveTo>
                    <a:pt x="631" y="430"/>
                  </a:moveTo>
                  <a:lnTo>
                    <a:pt x="955" y="997"/>
                  </a:lnTo>
                  <a:lnTo>
                    <a:pt x="820" y="1078"/>
                  </a:lnTo>
                  <a:lnTo>
                    <a:pt x="487" y="520"/>
                  </a:lnTo>
                  <a:lnTo>
                    <a:pt x="631" y="430"/>
                  </a:lnTo>
                  <a:close/>
                  <a:moveTo>
                    <a:pt x="761" y="1"/>
                  </a:moveTo>
                  <a:cubicBezTo>
                    <a:pt x="731" y="1"/>
                    <a:pt x="699" y="9"/>
                    <a:pt x="667" y="25"/>
                  </a:cubicBezTo>
                  <a:lnTo>
                    <a:pt x="109" y="358"/>
                  </a:lnTo>
                  <a:cubicBezTo>
                    <a:pt x="28" y="403"/>
                    <a:pt x="1" y="502"/>
                    <a:pt x="46" y="583"/>
                  </a:cubicBezTo>
                  <a:lnTo>
                    <a:pt x="550" y="1429"/>
                  </a:lnTo>
                  <a:cubicBezTo>
                    <a:pt x="579" y="1481"/>
                    <a:pt x="627" y="1511"/>
                    <a:pt x="679" y="1511"/>
                  </a:cubicBezTo>
                  <a:cubicBezTo>
                    <a:pt x="707" y="1511"/>
                    <a:pt x="737" y="1502"/>
                    <a:pt x="766" y="1483"/>
                  </a:cubicBezTo>
                  <a:lnTo>
                    <a:pt x="1333" y="1159"/>
                  </a:lnTo>
                  <a:cubicBezTo>
                    <a:pt x="1414" y="1105"/>
                    <a:pt x="1441" y="1015"/>
                    <a:pt x="1396" y="934"/>
                  </a:cubicBezTo>
                  <a:lnTo>
                    <a:pt x="892" y="79"/>
                  </a:lnTo>
                  <a:cubicBezTo>
                    <a:pt x="863" y="27"/>
                    <a:pt x="816" y="1"/>
                    <a:pt x="761"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7"/>
            <p:cNvSpPr/>
            <p:nvPr/>
          </p:nvSpPr>
          <p:spPr>
            <a:xfrm>
              <a:off x="940361" y="681913"/>
              <a:ext cx="161690" cy="168995"/>
            </a:xfrm>
            <a:custGeom>
              <a:avLst/>
              <a:gdLst/>
              <a:ahLst/>
              <a:cxnLst/>
              <a:rect l="l" t="t" r="r" b="b"/>
              <a:pathLst>
                <a:path w="1505" h="1573" extrusionOk="0">
                  <a:moveTo>
                    <a:pt x="847" y="1"/>
                  </a:moveTo>
                  <a:lnTo>
                    <a:pt x="487" y="208"/>
                  </a:lnTo>
                  <a:lnTo>
                    <a:pt x="991" y="1054"/>
                  </a:lnTo>
                  <a:lnTo>
                    <a:pt x="847" y="1144"/>
                  </a:lnTo>
                  <a:lnTo>
                    <a:pt x="352" y="289"/>
                  </a:lnTo>
                  <a:lnTo>
                    <a:pt x="1" y="496"/>
                  </a:lnTo>
                  <a:lnTo>
                    <a:pt x="577" y="1486"/>
                  </a:lnTo>
                  <a:cubicBezTo>
                    <a:pt x="606" y="1544"/>
                    <a:pt x="659" y="1573"/>
                    <a:pt x="714" y="1573"/>
                  </a:cubicBezTo>
                  <a:cubicBezTo>
                    <a:pt x="743" y="1573"/>
                    <a:pt x="774" y="1564"/>
                    <a:pt x="802" y="1549"/>
                  </a:cubicBezTo>
                  <a:lnTo>
                    <a:pt x="1504" y="1135"/>
                  </a:lnTo>
                  <a:lnTo>
                    <a:pt x="847" y="1"/>
                  </a:ln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7"/>
            <p:cNvSpPr/>
            <p:nvPr/>
          </p:nvSpPr>
          <p:spPr>
            <a:xfrm>
              <a:off x="1044895" y="627122"/>
              <a:ext cx="158681" cy="168028"/>
            </a:xfrm>
            <a:custGeom>
              <a:avLst/>
              <a:gdLst/>
              <a:ahLst/>
              <a:cxnLst/>
              <a:rect l="l" t="t" r="r" b="b"/>
              <a:pathLst>
                <a:path w="1477" h="1564" extrusionOk="0">
                  <a:moveTo>
                    <a:pt x="666" y="430"/>
                  </a:moveTo>
                  <a:lnTo>
                    <a:pt x="990" y="997"/>
                  </a:lnTo>
                  <a:lnTo>
                    <a:pt x="846" y="1078"/>
                  </a:lnTo>
                  <a:lnTo>
                    <a:pt x="522" y="511"/>
                  </a:lnTo>
                  <a:lnTo>
                    <a:pt x="666" y="430"/>
                  </a:lnTo>
                  <a:close/>
                  <a:moveTo>
                    <a:pt x="799" y="1"/>
                  </a:moveTo>
                  <a:cubicBezTo>
                    <a:pt x="770" y="1"/>
                    <a:pt x="740" y="9"/>
                    <a:pt x="711" y="25"/>
                  </a:cubicBezTo>
                  <a:lnTo>
                    <a:pt x="0" y="439"/>
                  </a:lnTo>
                  <a:lnTo>
                    <a:pt x="666" y="1564"/>
                  </a:lnTo>
                  <a:lnTo>
                    <a:pt x="1368" y="1150"/>
                  </a:lnTo>
                  <a:cubicBezTo>
                    <a:pt x="1449" y="1105"/>
                    <a:pt x="1476" y="1015"/>
                    <a:pt x="1431" y="934"/>
                  </a:cubicBezTo>
                  <a:lnTo>
                    <a:pt x="927" y="79"/>
                  </a:lnTo>
                  <a:cubicBezTo>
                    <a:pt x="898" y="27"/>
                    <a:pt x="851" y="1"/>
                    <a:pt x="799"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7"/>
            <p:cNvSpPr/>
            <p:nvPr/>
          </p:nvSpPr>
          <p:spPr>
            <a:xfrm>
              <a:off x="463675" y="309009"/>
              <a:ext cx="697361" cy="543191"/>
            </a:xfrm>
            <a:custGeom>
              <a:avLst/>
              <a:gdLst/>
              <a:ahLst/>
              <a:cxnLst/>
              <a:rect l="l" t="t" r="r" b="b"/>
              <a:pathLst>
                <a:path w="6491" h="5056" extrusionOk="0">
                  <a:moveTo>
                    <a:pt x="2590" y="1"/>
                  </a:moveTo>
                  <a:cubicBezTo>
                    <a:pt x="2478" y="1"/>
                    <a:pt x="2367" y="23"/>
                    <a:pt x="2260" y="70"/>
                  </a:cubicBezTo>
                  <a:cubicBezTo>
                    <a:pt x="1" y="1042"/>
                    <a:pt x="1522" y="3364"/>
                    <a:pt x="1522" y="3364"/>
                  </a:cubicBezTo>
                  <a:cubicBezTo>
                    <a:pt x="1522" y="3364"/>
                    <a:pt x="1362" y="3304"/>
                    <a:pt x="1163" y="3304"/>
                  </a:cubicBezTo>
                  <a:cubicBezTo>
                    <a:pt x="879" y="3304"/>
                    <a:pt x="515" y="3425"/>
                    <a:pt x="415" y="4012"/>
                  </a:cubicBezTo>
                  <a:cubicBezTo>
                    <a:pt x="244" y="5011"/>
                    <a:pt x="1855" y="5056"/>
                    <a:pt x="1855" y="5056"/>
                  </a:cubicBezTo>
                  <a:lnTo>
                    <a:pt x="5455" y="2941"/>
                  </a:lnTo>
                  <a:cubicBezTo>
                    <a:pt x="6490" y="2077"/>
                    <a:pt x="6013" y="493"/>
                    <a:pt x="4969" y="196"/>
                  </a:cubicBezTo>
                  <a:cubicBezTo>
                    <a:pt x="4851" y="161"/>
                    <a:pt x="4742" y="146"/>
                    <a:pt x="4643" y="146"/>
                  </a:cubicBezTo>
                  <a:cubicBezTo>
                    <a:pt x="3803" y="146"/>
                    <a:pt x="3637" y="1249"/>
                    <a:pt x="3637" y="1249"/>
                  </a:cubicBezTo>
                  <a:cubicBezTo>
                    <a:pt x="3615" y="479"/>
                    <a:pt x="3105" y="1"/>
                    <a:pt x="2590"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7FD1FC"/>
            </a:gs>
            <a:gs pos="100000">
              <a:srgbClr val="310058"/>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54948"/>
            <a:ext cx="7704000" cy="457200"/>
          </a:xfrm>
          <a:prstGeom prst="rect">
            <a:avLst/>
          </a:prstGeom>
          <a:noFill/>
          <a:ln>
            <a:noFill/>
          </a:ln>
        </p:spPr>
        <p:txBody>
          <a:bodyPr spcFirstLastPara="1" wrap="square" lIns="0" tIns="0" rIns="0" bIns="0" anchor="t" anchorCtr="0">
            <a:noAutofit/>
          </a:bodyPr>
          <a:lstStyle>
            <a:lvl1pPr lvl="0" rtl="0">
              <a:lnSpc>
                <a:spcPct val="100000"/>
              </a:lnSpc>
              <a:spcBef>
                <a:spcPts val="0"/>
              </a:spcBef>
              <a:spcAft>
                <a:spcPts val="0"/>
              </a:spcAft>
              <a:buClr>
                <a:schemeClr val="accent6"/>
              </a:buClr>
              <a:buSzPts val="2500"/>
              <a:buFont typeface="Black Han Sans"/>
              <a:buNone/>
              <a:defRPr sz="2500" b="1">
                <a:solidFill>
                  <a:schemeClr val="accent6"/>
                </a:solidFill>
                <a:latin typeface="Black Han Sans"/>
                <a:ea typeface="Black Han Sans"/>
                <a:cs typeface="Black Han Sans"/>
                <a:sym typeface="Black Han Sans"/>
              </a:defRPr>
            </a:lvl1pPr>
            <a:lvl2pPr lvl="1" rtl="0">
              <a:lnSpc>
                <a:spcPct val="100000"/>
              </a:lnSpc>
              <a:spcBef>
                <a:spcPts val="0"/>
              </a:spcBef>
              <a:spcAft>
                <a:spcPts val="0"/>
              </a:spcAft>
              <a:buClr>
                <a:schemeClr val="accent6"/>
              </a:buClr>
              <a:buSzPts val="2500"/>
              <a:buFont typeface="Black Han Sans"/>
              <a:buNone/>
              <a:defRPr sz="2500" b="1">
                <a:solidFill>
                  <a:schemeClr val="accent6"/>
                </a:solidFill>
                <a:latin typeface="Black Han Sans"/>
                <a:ea typeface="Black Han Sans"/>
                <a:cs typeface="Black Han Sans"/>
                <a:sym typeface="Black Han Sans"/>
              </a:defRPr>
            </a:lvl2pPr>
            <a:lvl3pPr lvl="2" rtl="0">
              <a:lnSpc>
                <a:spcPct val="100000"/>
              </a:lnSpc>
              <a:spcBef>
                <a:spcPts val="0"/>
              </a:spcBef>
              <a:spcAft>
                <a:spcPts val="0"/>
              </a:spcAft>
              <a:buClr>
                <a:schemeClr val="accent6"/>
              </a:buClr>
              <a:buSzPts val="2500"/>
              <a:buFont typeface="Black Han Sans"/>
              <a:buNone/>
              <a:defRPr sz="2500" b="1">
                <a:solidFill>
                  <a:schemeClr val="accent6"/>
                </a:solidFill>
                <a:latin typeface="Black Han Sans"/>
                <a:ea typeface="Black Han Sans"/>
                <a:cs typeface="Black Han Sans"/>
                <a:sym typeface="Black Han Sans"/>
              </a:defRPr>
            </a:lvl3pPr>
            <a:lvl4pPr lvl="3" rtl="0">
              <a:lnSpc>
                <a:spcPct val="100000"/>
              </a:lnSpc>
              <a:spcBef>
                <a:spcPts val="0"/>
              </a:spcBef>
              <a:spcAft>
                <a:spcPts val="0"/>
              </a:spcAft>
              <a:buClr>
                <a:schemeClr val="accent6"/>
              </a:buClr>
              <a:buSzPts val="2500"/>
              <a:buFont typeface="Black Han Sans"/>
              <a:buNone/>
              <a:defRPr sz="2500" b="1">
                <a:solidFill>
                  <a:schemeClr val="accent6"/>
                </a:solidFill>
                <a:latin typeface="Black Han Sans"/>
                <a:ea typeface="Black Han Sans"/>
                <a:cs typeface="Black Han Sans"/>
                <a:sym typeface="Black Han Sans"/>
              </a:defRPr>
            </a:lvl4pPr>
            <a:lvl5pPr lvl="4" rtl="0">
              <a:lnSpc>
                <a:spcPct val="100000"/>
              </a:lnSpc>
              <a:spcBef>
                <a:spcPts val="0"/>
              </a:spcBef>
              <a:spcAft>
                <a:spcPts val="0"/>
              </a:spcAft>
              <a:buClr>
                <a:schemeClr val="accent6"/>
              </a:buClr>
              <a:buSzPts val="2500"/>
              <a:buFont typeface="Black Han Sans"/>
              <a:buNone/>
              <a:defRPr sz="2500" b="1">
                <a:solidFill>
                  <a:schemeClr val="accent6"/>
                </a:solidFill>
                <a:latin typeface="Black Han Sans"/>
                <a:ea typeface="Black Han Sans"/>
                <a:cs typeface="Black Han Sans"/>
                <a:sym typeface="Black Han Sans"/>
              </a:defRPr>
            </a:lvl5pPr>
            <a:lvl6pPr lvl="5" rtl="0">
              <a:lnSpc>
                <a:spcPct val="100000"/>
              </a:lnSpc>
              <a:spcBef>
                <a:spcPts val="0"/>
              </a:spcBef>
              <a:spcAft>
                <a:spcPts val="0"/>
              </a:spcAft>
              <a:buClr>
                <a:schemeClr val="accent6"/>
              </a:buClr>
              <a:buSzPts val="2500"/>
              <a:buFont typeface="Black Han Sans"/>
              <a:buNone/>
              <a:defRPr sz="2500" b="1">
                <a:solidFill>
                  <a:schemeClr val="accent6"/>
                </a:solidFill>
                <a:latin typeface="Black Han Sans"/>
                <a:ea typeface="Black Han Sans"/>
                <a:cs typeface="Black Han Sans"/>
                <a:sym typeface="Black Han Sans"/>
              </a:defRPr>
            </a:lvl6pPr>
            <a:lvl7pPr lvl="6" rtl="0">
              <a:lnSpc>
                <a:spcPct val="100000"/>
              </a:lnSpc>
              <a:spcBef>
                <a:spcPts val="0"/>
              </a:spcBef>
              <a:spcAft>
                <a:spcPts val="0"/>
              </a:spcAft>
              <a:buClr>
                <a:schemeClr val="accent6"/>
              </a:buClr>
              <a:buSzPts val="2500"/>
              <a:buFont typeface="Black Han Sans"/>
              <a:buNone/>
              <a:defRPr sz="2500" b="1">
                <a:solidFill>
                  <a:schemeClr val="accent6"/>
                </a:solidFill>
                <a:latin typeface="Black Han Sans"/>
                <a:ea typeface="Black Han Sans"/>
                <a:cs typeface="Black Han Sans"/>
                <a:sym typeface="Black Han Sans"/>
              </a:defRPr>
            </a:lvl7pPr>
            <a:lvl8pPr lvl="7" rtl="0">
              <a:lnSpc>
                <a:spcPct val="100000"/>
              </a:lnSpc>
              <a:spcBef>
                <a:spcPts val="0"/>
              </a:spcBef>
              <a:spcAft>
                <a:spcPts val="0"/>
              </a:spcAft>
              <a:buClr>
                <a:schemeClr val="accent6"/>
              </a:buClr>
              <a:buSzPts val="2500"/>
              <a:buFont typeface="Black Han Sans"/>
              <a:buNone/>
              <a:defRPr sz="2500" b="1">
                <a:solidFill>
                  <a:schemeClr val="accent6"/>
                </a:solidFill>
                <a:latin typeface="Black Han Sans"/>
                <a:ea typeface="Black Han Sans"/>
                <a:cs typeface="Black Han Sans"/>
                <a:sym typeface="Black Han Sans"/>
              </a:defRPr>
            </a:lvl8pPr>
            <a:lvl9pPr lvl="8" rtl="0">
              <a:lnSpc>
                <a:spcPct val="100000"/>
              </a:lnSpc>
              <a:spcBef>
                <a:spcPts val="0"/>
              </a:spcBef>
              <a:spcAft>
                <a:spcPts val="0"/>
              </a:spcAft>
              <a:buClr>
                <a:schemeClr val="accent6"/>
              </a:buClr>
              <a:buSzPts val="2500"/>
              <a:buFont typeface="Black Han Sans"/>
              <a:buNone/>
              <a:defRPr sz="2500" b="1">
                <a:solidFill>
                  <a:schemeClr val="accent6"/>
                </a:solidFill>
                <a:latin typeface="Black Han Sans"/>
                <a:ea typeface="Black Han Sans"/>
                <a:cs typeface="Black Han Sans"/>
                <a:sym typeface="Black Han Sans"/>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6"/>
              </a:buClr>
              <a:buSzPts val="1400"/>
              <a:buFont typeface="Barlow Condensed Light"/>
              <a:buChar char="●"/>
              <a:defRPr>
                <a:solidFill>
                  <a:schemeClr val="accent6"/>
                </a:solidFill>
                <a:latin typeface="Barlow Condensed Light"/>
                <a:ea typeface="Barlow Condensed Light"/>
                <a:cs typeface="Barlow Condensed Light"/>
                <a:sym typeface="Barlow Condensed Light"/>
              </a:defRPr>
            </a:lvl1pPr>
            <a:lvl2pPr marL="914400" lvl="1" indent="-317500">
              <a:lnSpc>
                <a:spcPct val="100000"/>
              </a:lnSpc>
              <a:spcBef>
                <a:spcPts val="1600"/>
              </a:spcBef>
              <a:spcAft>
                <a:spcPts val="0"/>
              </a:spcAft>
              <a:buClr>
                <a:schemeClr val="accent6"/>
              </a:buClr>
              <a:buSzPts val="1400"/>
              <a:buFont typeface="Barlow Condensed Light"/>
              <a:buChar char="○"/>
              <a:defRPr>
                <a:solidFill>
                  <a:schemeClr val="accent6"/>
                </a:solidFill>
                <a:latin typeface="Barlow Condensed Light"/>
                <a:ea typeface="Barlow Condensed Light"/>
                <a:cs typeface="Barlow Condensed Light"/>
                <a:sym typeface="Barlow Condensed Light"/>
              </a:defRPr>
            </a:lvl2pPr>
            <a:lvl3pPr marL="1371600" lvl="2" indent="-317500">
              <a:lnSpc>
                <a:spcPct val="100000"/>
              </a:lnSpc>
              <a:spcBef>
                <a:spcPts val="1600"/>
              </a:spcBef>
              <a:spcAft>
                <a:spcPts val="0"/>
              </a:spcAft>
              <a:buClr>
                <a:schemeClr val="accent6"/>
              </a:buClr>
              <a:buSzPts val="1400"/>
              <a:buFont typeface="Barlow Condensed Light"/>
              <a:buChar char="■"/>
              <a:defRPr>
                <a:solidFill>
                  <a:schemeClr val="accent6"/>
                </a:solidFill>
                <a:latin typeface="Barlow Condensed Light"/>
                <a:ea typeface="Barlow Condensed Light"/>
                <a:cs typeface="Barlow Condensed Light"/>
                <a:sym typeface="Barlow Condensed Light"/>
              </a:defRPr>
            </a:lvl3pPr>
            <a:lvl4pPr marL="1828800" lvl="3" indent="-317500">
              <a:lnSpc>
                <a:spcPct val="100000"/>
              </a:lnSpc>
              <a:spcBef>
                <a:spcPts val="1600"/>
              </a:spcBef>
              <a:spcAft>
                <a:spcPts val="0"/>
              </a:spcAft>
              <a:buClr>
                <a:schemeClr val="accent6"/>
              </a:buClr>
              <a:buSzPts val="1400"/>
              <a:buFont typeface="Barlow Condensed Light"/>
              <a:buChar char="●"/>
              <a:defRPr>
                <a:solidFill>
                  <a:schemeClr val="accent6"/>
                </a:solidFill>
                <a:latin typeface="Barlow Condensed Light"/>
                <a:ea typeface="Barlow Condensed Light"/>
                <a:cs typeface="Barlow Condensed Light"/>
                <a:sym typeface="Barlow Condensed Light"/>
              </a:defRPr>
            </a:lvl4pPr>
            <a:lvl5pPr marL="2286000" lvl="4" indent="-317500">
              <a:lnSpc>
                <a:spcPct val="100000"/>
              </a:lnSpc>
              <a:spcBef>
                <a:spcPts val="1600"/>
              </a:spcBef>
              <a:spcAft>
                <a:spcPts val="0"/>
              </a:spcAft>
              <a:buClr>
                <a:schemeClr val="accent6"/>
              </a:buClr>
              <a:buSzPts val="1400"/>
              <a:buFont typeface="Barlow Condensed Light"/>
              <a:buChar char="○"/>
              <a:defRPr>
                <a:solidFill>
                  <a:schemeClr val="accent6"/>
                </a:solidFill>
                <a:latin typeface="Barlow Condensed Light"/>
                <a:ea typeface="Barlow Condensed Light"/>
                <a:cs typeface="Barlow Condensed Light"/>
                <a:sym typeface="Barlow Condensed Light"/>
              </a:defRPr>
            </a:lvl5pPr>
            <a:lvl6pPr marL="2743200" lvl="5" indent="-317500">
              <a:lnSpc>
                <a:spcPct val="100000"/>
              </a:lnSpc>
              <a:spcBef>
                <a:spcPts val="1600"/>
              </a:spcBef>
              <a:spcAft>
                <a:spcPts val="0"/>
              </a:spcAft>
              <a:buClr>
                <a:schemeClr val="accent6"/>
              </a:buClr>
              <a:buSzPts val="1400"/>
              <a:buFont typeface="Barlow Condensed Light"/>
              <a:buChar char="■"/>
              <a:defRPr>
                <a:solidFill>
                  <a:schemeClr val="accent6"/>
                </a:solidFill>
                <a:latin typeface="Barlow Condensed Light"/>
                <a:ea typeface="Barlow Condensed Light"/>
                <a:cs typeface="Barlow Condensed Light"/>
                <a:sym typeface="Barlow Condensed Light"/>
              </a:defRPr>
            </a:lvl6pPr>
            <a:lvl7pPr marL="3200400" lvl="6" indent="-317500">
              <a:lnSpc>
                <a:spcPct val="100000"/>
              </a:lnSpc>
              <a:spcBef>
                <a:spcPts val="1600"/>
              </a:spcBef>
              <a:spcAft>
                <a:spcPts val="0"/>
              </a:spcAft>
              <a:buClr>
                <a:schemeClr val="accent6"/>
              </a:buClr>
              <a:buSzPts val="1400"/>
              <a:buFont typeface="Barlow Condensed Light"/>
              <a:buChar char="●"/>
              <a:defRPr>
                <a:solidFill>
                  <a:schemeClr val="accent6"/>
                </a:solidFill>
                <a:latin typeface="Barlow Condensed Light"/>
                <a:ea typeface="Barlow Condensed Light"/>
                <a:cs typeface="Barlow Condensed Light"/>
                <a:sym typeface="Barlow Condensed Light"/>
              </a:defRPr>
            </a:lvl7pPr>
            <a:lvl8pPr marL="3657600" lvl="7" indent="-317500">
              <a:lnSpc>
                <a:spcPct val="100000"/>
              </a:lnSpc>
              <a:spcBef>
                <a:spcPts val="1600"/>
              </a:spcBef>
              <a:spcAft>
                <a:spcPts val="0"/>
              </a:spcAft>
              <a:buClr>
                <a:schemeClr val="accent6"/>
              </a:buClr>
              <a:buSzPts val="1400"/>
              <a:buFont typeface="Barlow Condensed Light"/>
              <a:buChar char="○"/>
              <a:defRPr>
                <a:solidFill>
                  <a:schemeClr val="accent6"/>
                </a:solidFill>
                <a:latin typeface="Barlow Condensed Light"/>
                <a:ea typeface="Barlow Condensed Light"/>
                <a:cs typeface="Barlow Condensed Light"/>
                <a:sym typeface="Barlow Condensed Light"/>
              </a:defRPr>
            </a:lvl8pPr>
            <a:lvl9pPr marL="4114800" lvl="8" indent="-317500">
              <a:lnSpc>
                <a:spcPct val="100000"/>
              </a:lnSpc>
              <a:spcBef>
                <a:spcPts val="1600"/>
              </a:spcBef>
              <a:spcAft>
                <a:spcPts val="1600"/>
              </a:spcAft>
              <a:buClr>
                <a:schemeClr val="accent6"/>
              </a:buClr>
              <a:buSzPts val="1400"/>
              <a:buFont typeface="Barlow Condensed Light"/>
              <a:buChar char="■"/>
              <a:defRPr>
                <a:solidFill>
                  <a:schemeClr val="accent6"/>
                </a:solidFill>
                <a:latin typeface="Barlow Condensed Light"/>
                <a:ea typeface="Barlow Condensed Light"/>
                <a:cs typeface="Barlow Condensed Light"/>
                <a:sym typeface="Barlow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6" r:id="rId5"/>
    <p:sldLayoutId id="2147483658" r:id="rId6"/>
    <p:sldLayoutId id="2147483661" r:id="rId7"/>
    <p:sldLayoutId id="2147483662" r:id="rId8"/>
    <p:sldLayoutId id="2147483663" r:id="rId9"/>
    <p:sldLayoutId id="2147483664" r:id="rId10"/>
    <p:sldLayoutId id="2147483667" r:id="rId11"/>
    <p:sldLayoutId id="2147483679" r:id="rId12"/>
    <p:sldLayoutId id="214748368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e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4A_BCE27EEA.xm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66"/>
        <p:cNvGrpSpPr/>
        <p:nvPr/>
      </p:nvGrpSpPr>
      <p:grpSpPr>
        <a:xfrm>
          <a:off x="0" y="0"/>
          <a:ext cx="0" cy="0"/>
          <a:chOff x="0" y="0"/>
          <a:chExt cx="0" cy="0"/>
        </a:xfrm>
      </p:grpSpPr>
      <p:grpSp>
        <p:nvGrpSpPr>
          <p:cNvPr id="3767" name="Google Shape;3767;p38"/>
          <p:cNvGrpSpPr/>
          <p:nvPr/>
        </p:nvGrpSpPr>
        <p:grpSpPr>
          <a:xfrm>
            <a:off x="6365620" y="1748052"/>
            <a:ext cx="2136826" cy="2964301"/>
            <a:chOff x="6213220" y="1748052"/>
            <a:chExt cx="2136826" cy="2964301"/>
          </a:xfrm>
        </p:grpSpPr>
        <p:sp>
          <p:nvSpPr>
            <p:cNvPr id="3768" name="Google Shape;3768;p38"/>
            <p:cNvSpPr/>
            <p:nvPr/>
          </p:nvSpPr>
          <p:spPr>
            <a:xfrm>
              <a:off x="6341089" y="1748052"/>
              <a:ext cx="2008957" cy="2964301"/>
            </a:xfrm>
            <a:custGeom>
              <a:avLst/>
              <a:gdLst/>
              <a:ahLst/>
              <a:cxnLst/>
              <a:rect l="l" t="t" r="r" b="b"/>
              <a:pathLst>
                <a:path w="23142" h="34147" extrusionOk="0">
                  <a:moveTo>
                    <a:pt x="6125" y="0"/>
                  </a:moveTo>
                  <a:cubicBezTo>
                    <a:pt x="5988" y="0"/>
                    <a:pt x="5851" y="14"/>
                    <a:pt x="5714" y="47"/>
                  </a:cubicBezTo>
                  <a:cubicBezTo>
                    <a:pt x="5667" y="57"/>
                    <a:pt x="5620" y="66"/>
                    <a:pt x="5577" y="80"/>
                  </a:cubicBezTo>
                  <a:cubicBezTo>
                    <a:pt x="5554" y="90"/>
                    <a:pt x="5535" y="95"/>
                    <a:pt x="5516" y="104"/>
                  </a:cubicBezTo>
                  <a:cubicBezTo>
                    <a:pt x="5374" y="151"/>
                    <a:pt x="5232" y="217"/>
                    <a:pt x="5100" y="298"/>
                  </a:cubicBezTo>
                  <a:cubicBezTo>
                    <a:pt x="5020" y="345"/>
                    <a:pt x="4944" y="397"/>
                    <a:pt x="4874" y="453"/>
                  </a:cubicBezTo>
                  <a:cubicBezTo>
                    <a:pt x="4765" y="538"/>
                    <a:pt x="4661" y="638"/>
                    <a:pt x="4567" y="741"/>
                  </a:cubicBezTo>
                  <a:cubicBezTo>
                    <a:pt x="4458" y="859"/>
                    <a:pt x="4364" y="992"/>
                    <a:pt x="4279" y="1129"/>
                  </a:cubicBezTo>
                  <a:cubicBezTo>
                    <a:pt x="4265" y="1157"/>
                    <a:pt x="4246" y="1185"/>
                    <a:pt x="4232" y="1214"/>
                  </a:cubicBezTo>
                  <a:cubicBezTo>
                    <a:pt x="4217" y="1242"/>
                    <a:pt x="4203" y="1270"/>
                    <a:pt x="4184" y="1299"/>
                  </a:cubicBezTo>
                  <a:cubicBezTo>
                    <a:pt x="4147" y="1379"/>
                    <a:pt x="4113" y="1459"/>
                    <a:pt x="4080" y="1539"/>
                  </a:cubicBezTo>
                  <a:cubicBezTo>
                    <a:pt x="4043" y="1643"/>
                    <a:pt x="4014" y="1752"/>
                    <a:pt x="3991" y="1860"/>
                  </a:cubicBezTo>
                  <a:cubicBezTo>
                    <a:pt x="3977" y="1922"/>
                    <a:pt x="3962" y="1988"/>
                    <a:pt x="3958" y="2054"/>
                  </a:cubicBezTo>
                  <a:lnTo>
                    <a:pt x="39" y="32092"/>
                  </a:lnTo>
                  <a:cubicBezTo>
                    <a:pt x="34" y="32121"/>
                    <a:pt x="29" y="32154"/>
                    <a:pt x="29" y="32187"/>
                  </a:cubicBezTo>
                  <a:cubicBezTo>
                    <a:pt x="29" y="32192"/>
                    <a:pt x="29" y="32196"/>
                    <a:pt x="29" y="32201"/>
                  </a:cubicBezTo>
                  <a:cubicBezTo>
                    <a:pt x="1" y="32550"/>
                    <a:pt x="53" y="32876"/>
                    <a:pt x="176" y="33155"/>
                  </a:cubicBezTo>
                  <a:cubicBezTo>
                    <a:pt x="185" y="33183"/>
                    <a:pt x="199" y="33211"/>
                    <a:pt x="213" y="33240"/>
                  </a:cubicBezTo>
                  <a:cubicBezTo>
                    <a:pt x="237" y="33282"/>
                    <a:pt x="261" y="33325"/>
                    <a:pt x="284" y="33367"/>
                  </a:cubicBezTo>
                  <a:cubicBezTo>
                    <a:pt x="308" y="33400"/>
                    <a:pt x="327" y="33438"/>
                    <a:pt x="350" y="33471"/>
                  </a:cubicBezTo>
                  <a:cubicBezTo>
                    <a:pt x="388" y="33518"/>
                    <a:pt x="426" y="33566"/>
                    <a:pt x="464" y="33613"/>
                  </a:cubicBezTo>
                  <a:cubicBezTo>
                    <a:pt x="756" y="33943"/>
                    <a:pt x="1181" y="34146"/>
                    <a:pt x="1672" y="34146"/>
                  </a:cubicBezTo>
                  <a:lnTo>
                    <a:pt x="17032" y="34146"/>
                  </a:lnTo>
                  <a:cubicBezTo>
                    <a:pt x="17291" y="34146"/>
                    <a:pt x="17551" y="34085"/>
                    <a:pt x="17792" y="33981"/>
                  </a:cubicBezTo>
                  <a:cubicBezTo>
                    <a:pt x="17882" y="33943"/>
                    <a:pt x="17971" y="33896"/>
                    <a:pt x="18056" y="33849"/>
                  </a:cubicBezTo>
                  <a:cubicBezTo>
                    <a:pt x="18113" y="33811"/>
                    <a:pt x="18170" y="33773"/>
                    <a:pt x="18222" y="33736"/>
                  </a:cubicBezTo>
                  <a:cubicBezTo>
                    <a:pt x="18302" y="33679"/>
                    <a:pt x="18382" y="33613"/>
                    <a:pt x="18453" y="33542"/>
                  </a:cubicBezTo>
                  <a:cubicBezTo>
                    <a:pt x="18491" y="33509"/>
                    <a:pt x="18528" y="33471"/>
                    <a:pt x="18561" y="33433"/>
                  </a:cubicBezTo>
                  <a:cubicBezTo>
                    <a:pt x="18618" y="33372"/>
                    <a:pt x="18675" y="33306"/>
                    <a:pt x="18727" y="33240"/>
                  </a:cubicBezTo>
                  <a:cubicBezTo>
                    <a:pt x="18746" y="33211"/>
                    <a:pt x="18765" y="33183"/>
                    <a:pt x="18788" y="33155"/>
                  </a:cubicBezTo>
                  <a:cubicBezTo>
                    <a:pt x="18816" y="33112"/>
                    <a:pt x="18850" y="33065"/>
                    <a:pt x="18878" y="33018"/>
                  </a:cubicBezTo>
                  <a:cubicBezTo>
                    <a:pt x="18892" y="32990"/>
                    <a:pt x="18906" y="32966"/>
                    <a:pt x="18920" y="32938"/>
                  </a:cubicBezTo>
                  <a:cubicBezTo>
                    <a:pt x="18934" y="32909"/>
                    <a:pt x="18953" y="32876"/>
                    <a:pt x="18968" y="32843"/>
                  </a:cubicBezTo>
                  <a:cubicBezTo>
                    <a:pt x="18986" y="32810"/>
                    <a:pt x="19001" y="32777"/>
                    <a:pt x="19015" y="32744"/>
                  </a:cubicBezTo>
                  <a:cubicBezTo>
                    <a:pt x="19029" y="32716"/>
                    <a:pt x="19038" y="32692"/>
                    <a:pt x="19053" y="32664"/>
                  </a:cubicBezTo>
                  <a:cubicBezTo>
                    <a:pt x="19095" y="32555"/>
                    <a:pt x="19128" y="32442"/>
                    <a:pt x="19156" y="32324"/>
                  </a:cubicBezTo>
                  <a:cubicBezTo>
                    <a:pt x="19161" y="32310"/>
                    <a:pt x="19166" y="32296"/>
                    <a:pt x="19166" y="32281"/>
                  </a:cubicBezTo>
                  <a:cubicBezTo>
                    <a:pt x="19180" y="32215"/>
                    <a:pt x="19194" y="32154"/>
                    <a:pt x="19199" y="32092"/>
                  </a:cubicBezTo>
                  <a:lnTo>
                    <a:pt x="19256" y="31677"/>
                  </a:lnTo>
                  <a:lnTo>
                    <a:pt x="19822" y="27328"/>
                  </a:lnTo>
                  <a:lnTo>
                    <a:pt x="21749" y="12564"/>
                  </a:lnTo>
                  <a:lnTo>
                    <a:pt x="23061" y="2470"/>
                  </a:lnTo>
                  <a:lnTo>
                    <a:pt x="23118" y="2054"/>
                  </a:lnTo>
                  <a:cubicBezTo>
                    <a:pt x="23141" y="1875"/>
                    <a:pt x="23141" y="1705"/>
                    <a:pt x="23123" y="1539"/>
                  </a:cubicBezTo>
                  <a:cubicBezTo>
                    <a:pt x="23042" y="784"/>
                    <a:pt x="22551" y="198"/>
                    <a:pt x="21862" y="38"/>
                  </a:cubicBezTo>
                  <a:cubicBezTo>
                    <a:pt x="21739" y="14"/>
                    <a:pt x="21616" y="0"/>
                    <a:pt x="214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38"/>
            <p:cNvSpPr/>
            <p:nvPr/>
          </p:nvSpPr>
          <p:spPr>
            <a:xfrm>
              <a:off x="6213220" y="1748052"/>
              <a:ext cx="2029010" cy="2964301"/>
            </a:xfrm>
            <a:custGeom>
              <a:avLst/>
              <a:gdLst/>
              <a:ahLst/>
              <a:cxnLst/>
              <a:rect l="l" t="t" r="r" b="b"/>
              <a:pathLst>
                <a:path w="23373" h="34147" extrusionOk="0">
                  <a:moveTo>
                    <a:pt x="6233" y="0"/>
                  </a:moveTo>
                  <a:cubicBezTo>
                    <a:pt x="5185" y="0"/>
                    <a:pt x="4212" y="916"/>
                    <a:pt x="4066" y="2054"/>
                  </a:cubicBezTo>
                  <a:lnTo>
                    <a:pt x="147" y="32092"/>
                  </a:lnTo>
                  <a:cubicBezTo>
                    <a:pt x="1" y="33226"/>
                    <a:pt x="733" y="34146"/>
                    <a:pt x="1781" y="34146"/>
                  </a:cubicBezTo>
                  <a:lnTo>
                    <a:pt x="17140" y="34146"/>
                  </a:lnTo>
                  <a:cubicBezTo>
                    <a:pt x="18188" y="34146"/>
                    <a:pt x="19161" y="33226"/>
                    <a:pt x="19307" y="32092"/>
                  </a:cubicBezTo>
                  <a:lnTo>
                    <a:pt x="23226" y="2054"/>
                  </a:lnTo>
                  <a:cubicBezTo>
                    <a:pt x="23373" y="916"/>
                    <a:pt x="22641" y="0"/>
                    <a:pt x="215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38"/>
            <p:cNvSpPr/>
            <p:nvPr/>
          </p:nvSpPr>
          <p:spPr>
            <a:xfrm>
              <a:off x="6561236" y="1748052"/>
              <a:ext cx="1680989" cy="214421"/>
            </a:xfrm>
            <a:custGeom>
              <a:avLst/>
              <a:gdLst/>
              <a:ahLst/>
              <a:cxnLst/>
              <a:rect l="l" t="t" r="r" b="b"/>
              <a:pathLst>
                <a:path w="19364" h="2470" extrusionOk="0">
                  <a:moveTo>
                    <a:pt x="2224" y="0"/>
                  </a:moveTo>
                  <a:cubicBezTo>
                    <a:pt x="1176" y="0"/>
                    <a:pt x="203" y="916"/>
                    <a:pt x="57" y="2054"/>
                  </a:cubicBezTo>
                  <a:lnTo>
                    <a:pt x="3" y="2453"/>
                  </a:lnTo>
                  <a:lnTo>
                    <a:pt x="3" y="2453"/>
                  </a:lnTo>
                  <a:cubicBezTo>
                    <a:pt x="161" y="1321"/>
                    <a:pt x="1148" y="246"/>
                    <a:pt x="2191" y="246"/>
                  </a:cubicBezTo>
                  <a:lnTo>
                    <a:pt x="17551" y="246"/>
                  </a:lnTo>
                  <a:cubicBezTo>
                    <a:pt x="18598" y="246"/>
                    <a:pt x="19305" y="1321"/>
                    <a:pt x="19167" y="2453"/>
                  </a:cubicBezTo>
                  <a:lnTo>
                    <a:pt x="19167" y="2453"/>
                  </a:lnTo>
                  <a:lnTo>
                    <a:pt x="19217" y="2054"/>
                  </a:lnTo>
                  <a:cubicBezTo>
                    <a:pt x="19364" y="916"/>
                    <a:pt x="18632" y="0"/>
                    <a:pt x="17584" y="0"/>
                  </a:cubicBezTo>
                  <a:close/>
                  <a:moveTo>
                    <a:pt x="3" y="2453"/>
                  </a:moveTo>
                  <a:lnTo>
                    <a:pt x="3" y="2453"/>
                  </a:lnTo>
                  <a:cubicBezTo>
                    <a:pt x="2" y="2459"/>
                    <a:pt x="1" y="2464"/>
                    <a:pt x="0" y="2470"/>
                  </a:cubicBezTo>
                  <a:lnTo>
                    <a:pt x="3" y="2453"/>
                  </a:lnTo>
                  <a:close/>
                  <a:moveTo>
                    <a:pt x="19167" y="2453"/>
                  </a:moveTo>
                  <a:lnTo>
                    <a:pt x="19165" y="2470"/>
                  </a:lnTo>
                  <a:cubicBezTo>
                    <a:pt x="19166" y="2464"/>
                    <a:pt x="19167" y="2458"/>
                    <a:pt x="19167" y="24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38"/>
            <p:cNvSpPr/>
            <p:nvPr/>
          </p:nvSpPr>
          <p:spPr>
            <a:xfrm>
              <a:off x="6322686" y="2210742"/>
              <a:ext cx="1787939" cy="2260619"/>
            </a:xfrm>
            <a:custGeom>
              <a:avLst/>
              <a:gdLst/>
              <a:ahLst/>
              <a:cxnLst/>
              <a:rect l="l" t="t" r="r" b="b"/>
              <a:pathLst>
                <a:path w="20596" h="26041" extrusionOk="0">
                  <a:moveTo>
                    <a:pt x="2375" y="1"/>
                  </a:moveTo>
                  <a:lnTo>
                    <a:pt x="0" y="18235"/>
                  </a:lnTo>
                  <a:lnTo>
                    <a:pt x="18141" y="26040"/>
                  </a:lnTo>
                  <a:lnTo>
                    <a:pt x="20596" y="7234"/>
                  </a:lnTo>
                  <a:lnTo>
                    <a:pt x="23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38"/>
            <p:cNvSpPr/>
            <p:nvPr/>
          </p:nvSpPr>
          <p:spPr>
            <a:xfrm>
              <a:off x="6280063" y="1916027"/>
              <a:ext cx="1898622" cy="2605342"/>
            </a:xfrm>
            <a:custGeom>
              <a:avLst/>
              <a:gdLst/>
              <a:ahLst/>
              <a:cxnLst/>
              <a:rect l="l" t="t" r="r" b="b"/>
              <a:pathLst>
                <a:path w="21871" h="30012" extrusionOk="0">
                  <a:moveTo>
                    <a:pt x="3915" y="1"/>
                  </a:moveTo>
                  <a:lnTo>
                    <a:pt x="0" y="30011"/>
                  </a:lnTo>
                  <a:lnTo>
                    <a:pt x="17957" y="30011"/>
                  </a:lnTo>
                  <a:lnTo>
                    <a:pt x="218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38"/>
            <p:cNvSpPr/>
            <p:nvPr/>
          </p:nvSpPr>
          <p:spPr>
            <a:xfrm>
              <a:off x="6304630" y="1939812"/>
              <a:ext cx="1849053" cy="2557770"/>
            </a:xfrm>
            <a:custGeom>
              <a:avLst/>
              <a:gdLst/>
              <a:ahLst/>
              <a:cxnLst/>
              <a:rect l="l" t="t" r="r" b="b"/>
              <a:pathLst>
                <a:path w="21300" h="29464" extrusionOk="0">
                  <a:moveTo>
                    <a:pt x="3844" y="1"/>
                  </a:moveTo>
                  <a:lnTo>
                    <a:pt x="1" y="29463"/>
                  </a:lnTo>
                  <a:lnTo>
                    <a:pt x="17461" y="29463"/>
                  </a:lnTo>
                  <a:lnTo>
                    <a:pt x="213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38"/>
            <p:cNvSpPr/>
            <p:nvPr/>
          </p:nvSpPr>
          <p:spPr>
            <a:xfrm>
              <a:off x="6430502" y="2234961"/>
              <a:ext cx="1597391" cy="1967462"/>
            </a:xfrm>
            <a:custGeom>
              <a:avLst/>
              <a:gdLst/>
              <a:ahLst/>
              <a:cxnLst/>
              <a:rect l="l" t="t" r="r" b="b"/>
              <a:pathLst>
                <a:path w="18401" h="22664" extrusionOk="0">
                  <a:moveTo>
                    <a:pt x="1950" y="0"/>
                  </a:moveTo>
                  <a:lnTo>
                    <a:pt x="0" y="14949"/>
                  </a:lnTo>
                  <a:lnTo>
                    <a:pt x="16450" y="22664"/>
                  </a:lnTo>
                  <a:lnTo>
                    <a:pt x="18400" y="7715"/>
                  </a:lnTo>
                  <a:lnTo>
                    <a:pt x="1950" y="0"/>
                  </a:lnTo>
                  <a:close/>
                </a:path>
              </a:pathLst>
            </a:custGeom>
            <a:solidFill>
              <a:srgbClr val="FFFFFF">
                <a:alpha val="2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38"/>
            <p:cNvSpPr/>
            <p:nvPr/>
          </p:nvSpPr>
          <p:spPr>
            <a:xfrm>
              <a:off x="7015331" y="2734544"/>
              <a:ext cx="958035" cy="395680"/>
            </a:xfrm>
            <a:custGeom>
              <a:avLst/>
              <a:gdLst/>
              <a:ahLst/>
              <a:cxnLst/>
              <a:rect l="l" t="t" r="r" b="b"/>
              <a:pathLst>
                <a:path w="11036" h="4558" extrusionOk="0">
                  <a:moveTo>
                    <a:pt x="1210" y="1"/>
                  </a:moveTo>
                  <a:cubicBezTo>
                    <a:pt x="851" y="1"/>
                    <a:pt x="520" y="294"/>
                    <a:pt x="473" y="652"/>
                  </a:cubicBezTo>
                  <a:lnTo>
                    <a:pt x="48" y="3906"/>
                  </a:lnTo>
                  <a:cubicBezTo>
                    <a:pt x="1" y="4264"/>
                    <a:pt x="256" y="4557"/>
                    <a:pt x="615" y="4557"/>
                  </a:cubicBezTo>
                  <a:lnTo>
                    <a:pt x="9827" y="4557"/>
                  </a:lnTo>
                  <a:cubicBezTo>
                    <a:pt x="10185" y="4557"/>
                    <a:pt x="10516" y="4264"/>
                    <a:pt x="10563" y="3906"/>
                  </a:cubicBezTo>
                  <a:lnTo>
                    <a:pt x="10988" y="652"/>
                  </a:lnTo>
                  <a:cubicBezTo>
                    <a:pt x="11035" y="294"/>
                    <a:pt x="10780" y="1"/>
                    <a:pt x="104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38"/>
            <p:cNvSpPr/>
            <p:nvPr/>
          </p:nvSpPr>
          <p:spPr>
            <a:xfrm>
              <a:off x="6422689" y="4019137"/>
              <a:ext cx="957948" cy="395593"/>
            </a:xfrm>
            <a:custGeom>
              <a:avLst/>
              <a:gdLst/>
              <a:ahLst/>
              <a:cxnLst/>
              <a:rect l="l" t="t" r="r" b="b"/>
              <a:pathLst>
                <a:path w="11035" h="4557" extrusionOk="0">
                  <a:moveTo>
                    <a:pt x="1209" y="0"/>
                  </a:moveTo>
                  <a:cubicBezTo>
                    <a:pt x="850" y="0"/>
                    <a:pt x="520" y="293"/>
                    <a:pt x="473" y="652"/>
                  </a:cubicBezTo>
                  <a:lnTo>
                    <a:pt x="48" y="3905"/>
                  </a:lnTo>
                  <a:cubicBezTo>
                    <a:pt x="1" y="4264"/>
                    <a:pt x="256" y="4557"/>
                    <a:pt x="614" y="4557"/>
                  </a:cubicBezTo>
                  <a:lnTo>
                    <a:pt x="9826" y="4557"/>
                  </a:lnTo>
                  <a:cubicBezTo>
                    <a:pt x="10185" y="4557"/>
                    <a:pt x="10516" y="4264"/>
                    <a:pt x="10563" y="3905"/>
                  </a:cubicBezTo>
                  <a:lnTo>
                    <a:pt x="10988" y="652"/>
                  </a:lnTo>
                  <a:cubicBezTo>
                    <a:pt x="11035" y="293"/>
                    <a:pt x="10780" y="0"/>
                    <a:pt x="10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38"/>
            <p:cNvSpPr/>
            <p:nvPr/>
          </p:nvSpPr>
          <p:spPr>
            <a:xfrm>
              <a:off x="7219939" y="1823402"/>
              <a:ext cx="378405" cy="31686"/>
            </a:xfrm>
            <a:custGeom>
              <a:avLst/>
              <a:gdLst/>
              <a:ahLst/>
              <a:cxnLst/>
              <a:rect l="l" t="t" r="r" b="b"/>
              <a:pathLst>
                <a:path w="4359" h="365" extrusionOk="0">
                  <a:moveTo>
                    <a:pt x="123" y="1"/>
                  </a:moveTo>
                  <a:cubicBezTo>
                    <a:pt x="76" y="1"/>
                    <a:pt x="38" y="39"/>
                    <a:pt x="33" y="86"/>
                  </a:cubicBezTo>
                  <a:lnTo>
                    <a:pt x="5" y="284"/>
                  </a:lnTo>
                  <a:cubicBezTo>
                    <a:pt x="0" y="327"/>
                    <a:pt x="28" y="364"/>
                    <a:pt x="76" y="364"/>
                  </a:cubicBezTo>
                  <a:lnTo>
                    <a:pt x="4235" y="364"/>
                  </a:lnTo>
                  <a:cubicBezTo>
                    <a:pt x="4283" y="364"/>
                    <a:pt x="4320" y="327"/>
                    <a:pt x="4330" y="284"/>
                  </a:cubicBezTo>
                  <a:lnTo>
                    <a:pt x="4353" y="86"/>
                  </a:lnTo>
                  <a:cubicBezTo>
                    <a:pt x="4358" y="39"/>
                    <a:pt x="4330" y="1"/>
                    <a:pt x="4283" y="1"/>
                  </a:cubicBezTo>
                  <a:close/>
                </a:path>
              </a:pathLst>
            </a:custGeom>
            <a:solidFill>
              <a:srgbClr val="AB7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38"/>
            <p:cNvSpPr/>
            <p:nvPr/>
          </p:nvSpPr>
          <p:spPr>
            <a:xfrm>
              <a:off x="6213220" y="4497799"/>
              <a:ext cx="1680989" cy="214508"/>
            </a:xfrm>
            <a:custGeom>
              <a:avLst/>
              <a:gdLst/>
              <a:ahLst/>
              <a:cxnLst/>
              <a:rect l="l" t="t" r="r" b="b"/>
              <a:pathLst>
                <a:path w="19364" h="2471" extrusionOk="0">
                  <a:moveTo>
                    <a:pt x="19364" y="1"/>
                  </a:moveTo>
                  <a:lnTo>
                    <a:pt x="19360" y="33"/>
                  </a:lnTo>
                  <a:lnTo>
                    <a:pt x="19360" y="33"/>
                  </a:lnTo>
                  <a:cubicBezTo>
                    <a:pt x="19361" y="23"/>
                    <a:pt x="19363" y="12"/>
                    <a:pt x="19364" y="1"/>
                  </a:cubicBezTo>
                  <a:close/>
                  <a:moveTo>
                    <a:pt x="204" y="1"/>
                  </a:moveTo>
                  <a:lnTo>
                    <a:pt x="147" y="416"/>
                  </a:lnTo>
                  <a:cubicBezTo>
                    <a:pt x="1" y="1550"/>
                    <a:pt x="733" y="2470"/>
                    <a:pt x="1781" y="2470"/>
                  </a:cubicBezTo>
                  <a:lnTo>
                    <a:pt x="17140" y="2470"/>
                  </a:lnTo>
                  <a:cubicBezTo>
                    <a:pt x="18188" y="2470"/>
                    <a:pt x="19161" y="1550"/>
                    <a:pt x="19307" y="416"/>
                  </a:cubicBezTo>
                  <a:lnTo>
                    <a:pt x="19360" y="33"/>
                  </a:lnTo>
                  <a:lnTo>
                    <a:pt x="19360" y="33"/>
                  </a:lnTo>
                  <a:cubicBezTo>
                    <a:pt x="19199" y="1156"/>
                    <a:pt x="18207" y="2263"/>
                    <a:pt x="17168" y="2263"/>
                  </a:cubicBezTo>
                  <a:lnTo>
                    <a:pt x="1809" y="2263"/>
                  </a:lnTo>
                  <a:cubicBezTo>
                    <a:pt x="756" y="2263"/>
                    <a:pt x="53" y="1134"/>
                    <a:pt x="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38"/>
            <p:cNvSpPr/>
            <p:nvPr/>
          </p:nvSpPr>
          <p:spPr>
            <a:xfrm>
              <a:off x="7221154" y="1823402"/>
              <a:ext cx="376755" cy="24307"/>
            </a:xfrm>
            <a:custGeom>
              <a:avLst/>
              <a:gdLst/>
              <a:ahLst/>
              <a:cxnLst/>
              <a:rect l="l" t="t" r="r" b="b"/>
              <a:pathLst>
                <a:path w="4340" h="280" extrusionOk="0">
                  <a:moveTo>
                    <a:pt x="208" y="1"/>
                  </a:moveTo>
                  <a:cubicBezTo>
                    <a:pt x="109" y="1"/>
                    <a:pt x="14" y="86"/>
                    <a:pt x="5" y="185"/>
                  </a:cubicBezTo>
                  <a:cubicBezTo>
                    <a:pt x="0" y="218"/>
                    <a:pt x="5" y="251"/>
                    <a:pt x="19" y="279"/>
                  </a:cubicBezTo>
                  <a:cubicBezTo>
                    <a:pt x="57" y="228"/>
                    <a:pt x="118" y="190"/>
                    <a:pt x="184" y="190"/>
                  </a:cubicBezTo>
                  <a:lnTo>
                    <a:pt x="4146" y="190"/>
                  </a:lnTo>
                  <a:cubicBezTo>
                    <a:pt x="4212" y="190"/>
                    <a:pt x="4264" y="228"/>
                    <a:pt x="4287" y="279"/>
                  </a:cubicBezTo>
                  <a:cubicBezTo>
                    <a:pt x="4306" y="251"/>
                    <a:pt x="4320" y="218"/>
                    <a:pt x="4325" y="185"/>
                  </a:cubicBezTo>
                  <a:cubicBezTo>
                    <a:pt x="4339" y="86"/>
                    <a:pt x="4269" y="1"/>
                    <a:pt x="4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38"/>
            <p:cNvSpPr/>
            <p:nvPr/>
          </p:nvSpPr>
          <p:spPr>
            <a:xfrm>
              <a:off x="6271035" y="4516290"/>
              <a:ext cx="1575688" cy="24307"/>
            </a:xfrm>
            <a:custGeom>
              <a:avLst/>
              <a:gdLst/>
              <a:ahLst/>
              <a:cxnLst/>
              <a:rect l="l" t="t" r="r" b="b"/>
              <a:pathLst>
                <a:path w="18151" h="280" extrusionOk="0">
                  <a:moveTo>
                    <a:pt x="38" y="0"/>
                  </a:moveTo>
                  <a:lnTo>
                    <a:pt x="1" y="279"/>
                  </a:lnTo>
                  <a:lnTo>
                    <a:pt x="18113" y="279"/>
                  </a:lnTo>
                  <a:lnTo>
                    <a:pt x="181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38"/>
            <p:cNvSpPr/>
            <p:nvPr/>
          </p:nvSpPr>
          <p:spPr>
            <a:xfrm>
              <a:off x="7234696" y="3294894"/>
              <a:ext cx="650554" cy="621473"/>
            </a:xfrm>
            <a:custGeom>
              <a:avLst/>
              <a:gdLst/>
              <a:ahLst/>
              <a:cxnLst/>
              <a:rect l="l" t="t" r="r" b="b"/>
              <a:pathLst>
                <a:path w="7494" h="7159" extrusionOk="0">
                  <a:moveTo>
                    <a:pt x="4127" y="0"/>
                  </a:moveTo>
                  <a:cubicBezTo>
                    <a:pt x="2148" y="0"/>
                    <a:pt x="335" y="1601"/>
                    <a:pt x="76" y="3579"/>
                  </a:cubicBezTo>
                  <a:cubicBezTo>
                    <a:pt x="0" y="4188"/>
                    <a:pt x="76" y="4760"/>
                    <a:pt x="279" y="5260"/>
                  </a:cubicBezTo>
                  <a:cubicBezTo>
                    <a:pt x="373" y="5496"/>
                    <a:pt x="496" y="5713"/>
                    <a:pt x="642" y="5916"/>
                  </a:cubicBezTo>
                  <a:cubicBezTo>
                    <a:pt x="741" y="6049"/>
                    <a:pt x="845" y="6171"/>
                    <a:pt x="963" y="6285"/>
                  </a:cubicBezTo>
                  <a:cubicBezTo>
                    <a:pt x="1520" y="6828"/>
                    <a:pt x="2295" y="7158"/>
                    <a:pt x="3192" y="7158"/>
                  </a:cubicBezTo>
                  <a:cubicBezTo>
                    <a:pt x="3758" y="7158"/>
                    <a:pt x="4306" y="7026"/>
                    <a:pt x="4816" y="6790"/>
                  </a:cubicBezTo>
                  <a:cubicBezTo>
                    <a:pt x="5085" y="6667"/>
                    <a:pt x="5345" y="6511"/>
                    <a:pt x="5586" y="6332"/>
                  </a:cubicBezTo>
                  <a:cubicBezTo>
                    <a:pt x="5685" y="6261"/>
                    <a:pt x="5779" y="6181"/>
                    <a:pt x="5874" y="6100"/>
                  </a:cubicBezTo>
                  <a:cubicBezTo>
                    <a:pt x="5959" y="6020"/>
                    <a:pt x="6044" y="5940"/>
                    <a:pt x="6124" y="5860"/>
                  </a:cubicBezTo>
                  <a:cubicBezTo>
                    <a:pt x="6336" y="5633"/>
                    <a:pt x="6521" y="5388"/>
                    <a:pt x="6686" y="5123"/>
                  </a:cubicBezTo>
                  <a:cubicBezTo>
                    <a:pt x="6714" y="5076"/>
                    <a:pt x="6742" y="5029"/>
                    <a:pt x="6771" y="4981"/>
                  </a:cubicBezTo>
                  <a:cubicBezTo>
                    <a:pt x="7007" y="4552"/>
                    <a:pt x="7172" y="4080"/>
                    <a:pt x="7238" y="3579"/>
                  </a:cubicBezTo>
                  <a:cubicBezTo>
                    <a:pt x="7493" y="1601"/>
                    <a:pt x="6100" y="0"/>
                    <a:pt x="41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38"/>
            <p:cNvSpPr/>
            <p:nvPr/>
          </p:nvSpPr>
          <p:spPr>
            <a:xfrm>
              <a:off x="7241207" y="3309998"/>
              <a:ext cx="627984" cy="562876"/>
            </a:xfrm>
            <a:custGeom>
              <a:avLst/>
              <a:gdLst/>
              <a:ahLst/>
              <a:cxnLst/>
              <a:rect l="l" t="t" r="r" b="b"/>
              <a:pathLst>
                <a:path w="7234" h="6484" extrusionOk="0">
                  <a:moveTo>
                    <a:pt x="4028" y="1"/>
                  </a:moveTo>
                  <a:cubicBezTo>
                    <a:pt x="2144" y="1"/>
                    <a:pt x="421" y="1526"/>
                    <a:pt x="175" y="3405"/>
                  </a:cubicBezTo>
                  <a:cubicBezTo>
                    <a:pt x="1" y="4765"/>
                    <a:pt x="643" y="5941"/>
                    <a:pt x="1724" y="6484"/>
                  </a:cubicBezTo>
                  <a:cubicBezTo>
                    <a:pt x="1875" y="6011"/>
                    <a:pt x="2064" y="5615"/>
                    <a:pt x="2295" y="5374"/>
                  </a:cubicBezTo>
                  <a:cubicBezTo>
                    <a:pt x="2300" y="5369"/>
                    <a:pt x="2305" y="5365"/>
                    <a:pt x="2309" y="5355"/>
                  </a:cubicBezTo>
                  <a:cubicBezTo>
                    <a:pt x="2324" y="5346"/>
                    <a:pt x="2338" y="5332"/>
                    <a:pt x="2347" y="5317"/>
                  </a:cubicBezTo>
                  <a:cubicBezTo>
                    <a:pt x="2361" y="5308"/>
                    <a:pt x="2376" y="5294"/>
                    <a:pt x="2390" y="5284"/>
                  </a:cubicBezTo>
                  <a:cubicBezTo>
                    <a:pt x="2357" y="5265"/>
                    <a:pt x="2319" y="5247"/>
                    <a:pt x="2286" y="5232"/>
                  </a:cubicBezTo>
                  <a:cubicBezTo>
                    <a:pt x="2135" y="5157"/>
                    <a:pt x="1998" y="5086"/>
                    <a:pt x="1870" y="5015"/>
                  </a:cubicBezTo>
                  <a:cubicBezTo>
                    <a:pt x="1271" y="4685"/>
                    <a:pt x="931" y="4416"/>
                    <a:pt x="931" y="4416"/>
                  </a:cubicBezTo>
                  <a:cubicBezTo>
                    <a:pt x="931" y="4416"/>
                    <a:pt x="931" y="4416"/>
                    <a:pt x="931" y="4411"/>
                  </a:cubicBezTo>
                  <a:cubicBezTo>
                    <a:pt x="931" y="4406"/>
                    <a:pt x="931" y="4406"/>
                    <a:pt x="935" y="4401"/>
                  </a:cubicBezTo>
                  <a:cubicBezTo>
                    <a:pt x="935" y="4401"/>
                    <a:pt x="935" y="4397"/>
                    <a:pt x="935" y="4397"/>
                  </a:cubicBezTo>
                  <a:cubicBezTo>
                    <a:pt x="935" y="4392"/>
                    <a:pt x="940" y="4387"/>
                    <a:pt x="940" y="4378"/>
                  </a:cubicBezTo>
                  <a:cubicBezTo>
                    <a:pt x="945" y="4364"/>
                    <a:pt x="954" y="4340"/>
                    <a:pt x="964" y="4316"/>
                  </a:cubicBezTo>
                  <a:cubicBezTo>
                    <a:pt x="964" y="4316"/>
                    <a:pt x="964" y="4312"/>
                    <a:pt x="964" y="4312"/>
                  </a:cubicBezTo>
                  <a:cubicBezTo>
                    <a:pt x="968" y="4302"/>
                    <a:pt x="973" y="4288"/>
                    <a:pt x="978" y="4274"/>
                  </a:cubicBezTo>
                  <a:cubicBezTo>
                    <a:pt x="978" y="4274"/>
                    <a:pt x="978" y="4274"/>
                    <a:pt x="978" y="4269"/>
                  </a:cubicBezTo>
                  <a:cubicBezTo>
                    <a:pt x="1101" y="3920"/>
                    <a:pt x="1450" y="2999"/>
                    <a:pt x="1965" y="2230"/>
                  </a:cubicBezTo>
                  <a:lnTo>
                    <a:pt x="1969" y="2230"/>
                  </a:lnTo>
                  <a:cubicBezTo>
                    <a:pt x="2036" y="2130"/>
                    <a:pt x="2106" y="2031"/>
                    <a:pt x="2177" y="1942"/>
                  </a:cubicBezTo>
                  <a:lnTo>
                    <a:pt x="2182" y="1942"/>
                  </a:lnTo>
                  <a:cubicBezTo>
                    <a:pt x="2576" y="1433"/>
                    <a:pt x="3055" y="1051"/>
                    <a:pt x="3596" y="1051"/>
                  </a:cubicBezTo>
                  <a:cubicBezTo>
                    <a:pt x="3683" y="1051"/>
                    <a:pt x="3772" y="1061"/>
                    <a:pt x="3863" y="1082"/>
                  </a:cubicBezTo>
                  <a:cubicBezTo>
                    <a:pt x="4020" y="1041"/>
                    <a:pt x="4165" y="1022"/>
                    <a:pt x="4300" y="1022"/>
                  </a:cubicBezTo>
                  <a:cubicBezTo>
                    <a:pt x="4913" y="1022"/>
                    <a:pt x="5298" y="1419"/>
                    <a:pt x="5534" y="1965"/>
                  </a:cubicBezTo>
                  <a:cubicBezTo>
                    <a:pt x="5766" y="2494"/>
                    <a:pt x="5855" y="3169"/>
                    <a:pt x="5879" y="3745"/>
                  </a:cubicBezTo>
                  <a:cubicBezTo>
                    <a:pt x="5879" y="3797"/>
                    <a:pt x="5879" y="3849"/>
                    <a:pt x="5879" y="3896"/>
                  </a:cubicBezTo>
                  <a:cubicBezTo>
                    <a:pt x="5879" y="3901"/>
                    <a:pt x="5879" y="3901"/>
                    <a:pt x="5879" y="3906"/>
                  </a:cubicBezTo>
                  <a:cubicBezTo>
                    <a:pt x="5884" y="3953"/>
                    <a:pt x="5884" y="4000"/>
                    <a:pt x="5884" y="4043"/>
                  </a:cubicBezTo>
                  <a:lnTo>
                    <a:pt x="5884" y="4057"/>
                  </a:lnTo>
                  <a:cubicBezTo>
                    <a:pt x="5884" y="4099"/>
                    <a:pt x="5884" y="4142"/>
                    <a:pt x="5879" y="4184"/>
                  </a:cubicBezTo>
                  <a:cubicBezTo>
                    <a:pt x="5879" y="4189"/>
                    <a:pt x="5879" y="4194"/>
                    <a:pt x="5879" y="4198"/>
                  </a:cubicBezTo>
                  <a:cubicBezTo>
                    <a:pt x="5879" y="4241"/>
                    <a:pt x="5879" y="4279"/>
                    <a:pt x="5879" y="4321"/>
                  </a:cubicBezTo>
                  <a:cubicBezTo>
                    <a:pt x="5879" y="4326"/>
                    <a:pt x="5879" y="4326"/>
                    <a:pt x="5879" y="4331"/>
                  </a:cubicBezTo>
                  <a:cubicBezTo>
                    <a:pt x="5874" y="4373"/>
                    <a:pt x="5874" y="4411"/>
                    <a:pt x="5869" y="4453"/>
                  </a:cubicBezTo>
                  <a:cubicBezTo>
                    <a:pt x="5539" y="4675"/>
                    <a:pt x="5161" y="4888"/>
                    <a:pt x="4750" y="5100"/>
                  </a:cubicBezTo>
                  <a:cubicBezTo>
                    <a:pt x="4647" y="5152"/>
                    <a:pt x="4543" y="5204"/>
                    <a:pt x="4434" y="5256"/>
                  </a:cubicBezTo>
                  <a:cubicBezTo>
                    <a:pt x="4510" y="5355"/>
                    <a:pt x="4566" y="5454"/>
                    <a:pt x="4599" y="5568"/>
                  </a:cubicBezTo>
                  <a:cubicBezTo>
                    <a:pt x="4694" y="5794"/>
                    <a:pt x="4750" y="6087"/>
                    <a:pt x="4784" y="6418"/>
                  </a:cubicBezTo>
                  <a:cubicBezTo>
                    <a:pt x="5936" y="5842"/>
                    <a:pt x="6819" y="4708"/>
                    <a:pt x="6988" y="3405"/>
                  </a:cubicBezTo>
                  <a:cubicBezTo>
                    <a:pt x="7234" y="1526"/>
                    <a:pt x="5907" y="1"/>
                    <a:pt x="4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38"/>
            <p:cNvSpPr/>
            <p:nvPr/>
          </p:nvSpPr>
          <p:spPr>
            <a:xfrm>
              <a:off x="7326019" y="3503495"/>
              <a:ext cx="85768" cy="177179"/>
            </a:xfrm>
            <a:custGeom>
              <a:avLst/>
              <a:gdLst/>
              <a:ahLst/>
              <a:cxnLst/>
              <a:rect l="l" t="t" r="r" b="b"/>
              <a:pathLst>
                <a:path w="988" h="2041" extrusionOk="0">
                  <a:moveTo>
                    <a:pt x="1" y="2040"/>
                  </a:moveTo>
                  <a:cubicBezTo>
                    <a:pt x="124" y="1691"/>
                    <a:pt x="473" y="770"/>
                    <a:pt x="988" y="1"/>
                  </a:cubicBezTo>
                  <a:cubicBezTo>
                    <a:pt x="473" y="770"/>
                    <a:pt x="124" y="1691"/>
                    <a:pt x="1" y="2040"/>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38"/>
            <p:cNvSpPr/>
            <p:nvPr/>
          </p:nvSpPr>
          <p:spPr>
            <a:xfrm>
              <a:off x="7751467" y="3635096"/>
              <a:ext cx="87" cy="13195"/>
            </a:xfrm>
            <a:custGeom>
              <a:avLst/>
              <a:gdLst/>
              <a:ahLst/>
              <a:cxnLst/>
              <a:rect l="l" t="t" r="r" b="b"/>
              <a:pathLst>
                <a:path w="1" h="152" extrusionOk="0">
                  <a:moveTo>
                    <a:pt x="1" y="0"/>
                  </a:moveTo>
                  <a:cubicBezTo>
                    <a:pt x="1" y="52"/>
                    <a:pt x="1" y="104"/>
                    <a:pt x="1" y="151"/>
                  </a:cubicBezTo>
                  <a:cubicBezTo>
                    <a:pt x="1" y="104"/>
                    <a:pt x="1" y="52"/>
                    <a:pt x="1" y="0"/>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38"/>
            <p:cNvSpPr/>
            <p:nvPr/>
          </p:nvSpPr>
          <p:spPr>
            <a:xfrm>
              <a:off x="7412133" y="3478494"/>
              <a:ext cx="18143" cy="25088"/>
            </a:xfrm>
            <a:custGeom>
              <a:avLst/>
              <a:gdLst/>
              <a:ahLst/>
              <a:cxnLst/>
              <a:rect l="l" t="t" r="r" b="b"/>
              <a:pathLst>
                <a:path w="209" h="289" extrusionOk="0">
                  <a:moveTo>
                    <a:pt x="0" y="289"/>
                  </a:moveTo>
                  <a:cubicBezTo>
                    <a:pt x="67" y="189"/>
                    <a:pt x="137" y="90"/>
                    <a:pt x="208" y="1"/>
                  </a:cubicBezTo>
                  <a:cubicBezTo>
                    <a:pt x="137" y="90"/>
                    <a:pt x="67" y="189"/>
                    <a:pt x="0" y="289"/>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38"/>
            <p:cNvSpPr/>
            <p:nvPr/>
          </p:nvSpPr>
          <p:spPr>
            <a:xfrm>
              <a:off x="7721605" y="3480577"/>
              <a:ext cx="29949" cy="154609"/>
            </a:xfrm>
            <a:custGeom>
              <a:avLst/>
              <a:gdLst/>
              <a:ahLst/>
              <a:cxnLst/>
              <a:rect l="l" t="t" r="r" b="b"/>
              <a:pathLst>
                <a:path w="345" h="1781" extrusionOk="0">
                  <a:moveTo>
                    <a:pt x="0" y="0"/>
                  </a:moveTo>
                  <a:cubicBezTo>
                    <a:pt x="232" y="529"/>
                    <a:pt x="321" y="1204"/>
                    <a:pt x="345" y="1780"/>
                  </a:cubicBezTo>
                  <a:cubicBezTo>
                    <a:pt x="321" y="1204"/>
                    <a:pt x="232" y="529"/>
                    <a:pt x="0" y="0"/>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38"/>
            <p:cNvSpPr/>
            <p:nvPr/>
          </p:nvSpPr>
          <p:spPr>
            <a:xfrm>
              <a:off x="7750686" y="3685879"/>
              <a:ext cx="868" cy="10764"/>
            </a:xfrm>
            <a:custGeom>
              <a:avLst/>
              <a:gdLst/>
              <a:ahLst/>
              <a:cxnLst/>
              <a:rect l="l" t="t" r="r" b="b"/>
              <a:pathLst>
                <a:path w="10" h="124" extrusionOk="0">
                  <a:moveTo>
                    <a:pt x="10" y="1"/>
                  </a:moveTo>
                  <a:cubicBezTo>
                    <a:pt x="5" y="43"/>
                    <a:pt x="5" y="81"/>
                    <a:pt x="0" y="123"/>
                  </a:cubicBezTo>
                  <a:cubicBezTo>
                    <a:pt x="5" y="81"/>
                    <a:pt x="5" y="43"/>
                    <a:pt x="10" y="1"/>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38"/>
            <p:cNvSpPr/>
            <p:nvPr/>
          </p:nvSpPr>
          <p:spPr>
            <a:xfrm>
              <a:off x="7751467" y="3674421"/>
              <a:ext cx="87" cy="10764"/>
            </a:xfrm>
            <a:custGeom>
              <a:avLst/>
              <a:gdLst/>
              <a:ahLst/>
              <a:cxnLst/>
              <a:rect l="l" t="t" r="r" b="b"/>
              <a:pathLst>
                <a:path w="1" h="124" extrusionOk="0">
                  <a:moveTo>
                    <a:pt x="1" y="0"/>
                  </a:moveTo>
                  <a:cubicBezTo>
                    <a:pt x="1" y="43"/>
                    <a:pt x="1" y="81"/>
                    <a:pt x="1" y="123"/>
                  </a:cubicBezTo>
                  <a:cubicBezTo>
                    <a:pt x="1" y="81"/>
                    <a:pt x="1" y="43"/>
                    <a:pt x="1" y="0"/>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38"/>
            <p:cNvSpPr/>
            <p:nvPr/>
          </p:nvSpPr>
          <p:spPr>
            <a:xfrm>
              <a:off x="7751467" y="3662094"/>
              <a:ext cx="521" cy="11198"/>
            </a:xfrm>
            <a:custGeom>
              <a:avLst/>
              <a:gdLst/>
              <a:ahLst/>
              <a:cxnLst/>
              <a:rect l="l" t="t" r="r" b="b"/>
              <a:pathLst>
                <a:path w="6" h="129" extrusionOk="0">
                  <a:moveTo>
                    <a:pt x="6" y="1"/>
                  </a:moveTo>
                  <a:cubicBezTo>
                    <a:pt x="6" y="43"/>
                    <a:pt x="6" y="86"/>
                    <a:pt x="1" y="128"/>
                  </a:cubicBezTo>
                  <a:cubicBezTo>
                    <a:pt x="6" y="86"/>
                    <a:pt x="6" y="43"/>
                    <a:pt x="6" y="1"/>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38"/>
            <p:cNvSpPr/>
            <p:nvPr/>
          </p:nvSpPr>
          <p:spPr>
            <a:xfrm>
              <a:off x="7751467" y="3648986"/>
              <a:ext cx="521" cy="11980"/>
            </a:xfrm>
            <a:custGeom>
              <a:avLst/>
              <a:gdLst/>
              <a:ahLst/>
              <a:cxnLst/>
              <a:rect l="l" t="t" r="r" b="b"/>
              <a:pathLst>
                <a:path w="6" h="138" extrusionOk="0">
                  <a:moveTo>
                    <a:pt x="1" y="1"/>
                  </a:moveTo>
                  <a:cubicBezTo>
                    <a:pt x="6" y="48"/>
                    <a:pt x="6" y="95"/>
                    <a:pt x="6" y="138"/>
                  </a:cubicBezTo>
                  <a:cubicBezTo>
                    <a:pt x="6" y="95"/>
                    <a:pt x="6" y="48"/>
                    <a:pt x="1" y="1"/>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38"/>
            <p:cNvSpPr/>
            <p:nvPr/>
          </p:nvSpPr>
          <p:spPr>
            <a:xfrm>
              <a:off x="7403539" y="3745343"/>
              <a:ext cx="36113" cy="18925"/>
            </a:xfrm>
            <a:custGeom>
              <a:avLst/>
              <a:gdLst/>
              <a:ahLst/>
              <a:cxnLst/>
              <a:rect l="l" t="t" r="r" b="b"/>
              <a:pathLst>
                <a:path w="416" h="218" extrusionOk="0">
                  <a:moveTo>
                    <a:pt x="416" y="217"/>
                  </a:moveTo>
                  <a:cubicBezTo>
                    <a:pt x="265" y="142"/>
                    <a:pt x="128" y="71"/>
                    <a:pt x="0" y="0"/>
                  </a:cubicBezTo>
                  <a:cubicBezTo>
                    <a:pt x="128" y="71"/>
                    <a:pt x="265" y="142"/>
                    <a:pt x="416" y="217"/>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38"/>
            <p:cNvSpPr/>
            <p:nvPr/>
          </p:nvSpPr>
          <p:spPr>
            <a:xfrm>
              <a:off x="7439564" y="3764181"/>
              <a:ext cx="9115" cy="4601"/>
            </a:xfrm>
            <a:custGeom>
              <a:avLst/>
              <a:gdLst/>
              <a:ahLst/>
              <a:cxnLst/>
              <a:rect l="l" t="t" r="r" b="b"/>
              <a:pathLst>
                <a:path w="105" h="53" extrusionOk="0">
                  <a:moveTo>
                    <a:pt x="1" y="0"/>
                  </a:moveTo>
                  <a:cubicBezTo>
                    <a:pt x="34" y="15"/>
                    <a:pt x="72" y="33"/>
                    <a:pt x="105" y="52"/>
                  </a:cubicBezTo>
                  <a:lnTo>
                    <a:pt x="105" y="52"/>
                  </a:lnTo>
                  <a:cubicBezTo>
                    <a:pt x="72" y="33"/>
                    <a:pt x="34" y="15"/>
                    <a:pt x="1" y="0"/>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38"/>
            <p:cNvSpPr/>
            <p:nvPr/>
          </p:nvSpPr>
          <p:spPr>
            <a:xfrm>
              <a:off x="7322807" y="3684664"/>
              <a:ext cx="2083" cy="5382"/>
            </a:xfrm>
            <a:custGeom>
              <a:avLst/>
              <a:gdLst/>
              <a:ahLst/>
              <a:cxnLst/>
              <a:rect l="l" t="t" r="r" b="b"/>
              <a:pathLst>
                <a:path w="24" h="62" extrusionOk="0">
                  <a:moveTo>
                    <a:pt x="0" y="62"/>
                  </a:moveTo>
                  <a:cubicBezTo>
                    <a:pt x="5" y="48"/>
                    <a:pt x="14" y="24"/>
                    <a:pt x="24" y="0"/>
                  </a:cubicBezTo>
                  <a:cubicBezTo>
                    <a:pt x="14" y="24"/>
                    <a:pt x="5" y="48"/>
                    <a:pt x="0" y="62"/>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38"/>
            <p:cNvSpPr/>
            <p:nvPr/>
          </p:nvSpPr>
          <p:spPr>
            <a:xfrm>
              <a:off x="7324803" y="3680931"/>
              <a:ext cx="1302" cy="3386"/>
            </a:xfrm>
            <a:custGeom>
              <a:avLst/>
              <a:gdLst/>
              <a:ahLst/>
              <a:cxnLst/>
              <a:rect l="l" t="t" r="r" b="b"/>
              <a:pathLst>
                <a:path w="15" h="39" extrusionOk="0">
                  <a:moveTo>
                    <a:pt x="1" y="39"/>
                  </a:moveTo>
                  <a:cubicBezTo>
                    <a:pt x="5" y="29"/>
                    <a:pt x="10" y="15"/>
                    <a:pt x="15" y="1"/>
                  </a:cubicBezTo>
                  <a:cubicBezTo>
                    <a:pt x="10" y="15"/>
                    <a:pt x="5" y="29"/>
                    <a:pt x="1" y="39"/>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38"/>
            <p:cNvSpPr/>
            <p:nvPr/>
          </p:nvSpPr>
          <p:spPr>
            <a:xfrm>
              <a:off x="7322373" y="3689959"/>
              <a:ext cx="521" cy="1736"/>
            </a:xfrm>
            <a:custGeom>
              <a:avLst/>
              <a:gdLst/>
              <a:ahLst/>
              <a:cxnLst/>
              <a:rect l="l" t="t" r="r" b="b"/>
              <a:pathLst>
                <a:path w="6" h="20" extrusionOk="0">
                  <a:moveTo>
                    <a:pt x="0" y="20"/>
                  </a:moveTo>
                  <a:cubicBezTo>
                    <a:pt x="0" y="15"/>
                    <a:pt x="5" y="10"/>
                    <a:pt x="5" y="1"/>
                  </a:cubicBezTo>
                  <a:cubicBezTo>
                    <a:pt x="5" y="10"/>
                    <a:pt x="0" y="15"/>
                    <a:pt x="0" y="20"/>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38"/>
            <p:cNvSpPr/>
            <p:nvPr/>
          </p:nvSpPr>
          <p:spPr>
            <a:xfrm>
              <a:off x="7321939" y="3692824"/>
              <a:ext cx="87" cy="521"/>
            </a:xfrm>
            <a:custGeom>
              <a:avLst/>
              <a:gdLst/>
              <a:ahLst/>
              <a:cxnLst/>
              <a:rect l="l" t="t" r="r" b="b"/>
              <a:pathLst>
                <a:path w="1" h="6" extrusionOk="0">
                  <a:moveTo>
                    <a:pt x="1" y="6"/>
                  </a:moveTo>
                  <a:cubicBezTo>
                    <a:pt x="1" y="6"/>
                    <a:pt x="1" y="6"/>
                    <a:pt x="1" y="1"/>
                  </a:cubicBezTo>
                  <a:cubicBezTo>
                    <a:pt x="1" y="6"/>
                    <a:pt x="1" y="6"/>
                    <a:pt x="1" y="6"/>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38"/>
            <p:cNvSpPr/>
            <p:nvPr/>
          </p:nvSpPr>
          <p:spPr>
            <a:xfrm>
              <a:off x="7321939" y="3692043"/>
              <a:ext cx="521" cy="868"/>
            </a:xfrm>
            <a:custGeom>
              <a:avLst/>
              <a:gdLst/>
              <a:ahLst/>
              <a:cxnLst/>
              <a:rect l="l" t="t" r="r" b="b"/>
              <a:pathLst>
                <a:path w="6" h="10" extrusionOk="0">
                  <a:moveTo>
                    <a:pt x="5" y="0"/>
                  </a:moveTo>
                  <a:cubicBezTo>
                    <a:pt x="1" y="5"/>
                    <a:pt x="1" y="5"/>
                    <a:pt x="1" y="10"/>
                  </a:cubicBezTo>
                  <a:cubicBezTo>
                    <a:pt x="1" y="5"/>
                    <a:pt x="5" y="5"/>
                    <a:pt x="5" y="0"/>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38"/>
            <p:cNvSpPr/>
            <p:nvPr/>
          </p:nvSpPr>
          <p:spPr>
            <a:xfrm>
              <a:off x="7321939" y="3478494"/>
              <a:ext cx="211643" cy="290293"/>
            </a:xfrm>
            <a:custGeom>
              <a:avLst/>
              <a:gdLst/>
              <a:ahLst/>
              <a:cxnLst/>
              <a:rect l="l" t="t" r="r" b="b"/>
              <a:pathLst>
                <a:path w="2438" h="3344" extrusionOk="0">
                  <a:moveTo>
                    <a:pt x="1743" y="1543"/>
                  </a:moveTo>
                  <a:cubicBezTo>
                    <a:pt x="1743" y="1551"/>
                    <a:pt x="1742" y="1560"/>
                    <a:pt x="1738" y="1568"/>
                  </a:cubicBezTo>
                  <a:cubicBezTo>
                    <a:pt x="1740" y="1560"/>
                    <a:pt x="1741" y="1552"/>
                    <a:pt x="1743" y="1543"/>
                  </a:cubicBezTo>
                  <a:close/>
                  <a:moveTo>
                    <a:pt x="1719" y="1734"/>
                  </a:moveTo>
                  <a:cubicBezTo>
                    <a:pt x="1719" y="1748"/>
                    <a:pt x="1715" y="1757"/>
                    <a:pt x="1710" y="1757"/>
                  </a:cubicBezTo>
                  <a:cubicBezTo>
                    <a:pt x="1715" y="1752"/>
                    <a:pt x="1719" y="1748"/>
                    <a:pt x="1719" y="1734"/>
                  </a:cubicBezTo>
                  <a:close/>
                  <a:moveTo>
                    <a:pt x="1528" y="1291"/>
                  </a:moveTo>
                  <a:cubicBezTo>
                    <a:pt x="1575" y="1291"/>
                    <a:pt x="1623" y="1339"/>
                    <a:pt x="1653" y="1436"/>
                  </a:cubicBezTo>
                  <a:cubicBezTo>
                    <a:pt x="1705" y="1606"/>
                    <a:pt x="1705" y="1908"/>
                    <a:pt x="1705" y="1908"/>
                  </a:cubicBezTo>
                  <a:cubicBezTo>
                    <a:pt x="1455" y="1790"/>
                    <a:pt x="1309" y="1521"/>
                    <a:pt x="1450" y="1337"/>
                  </a:cubicBezTo>
                  <a:cubicBezTo>
                    <a:pt x="1474" y="1306"/>
                    <a:pt x="1501" y="1291"/>
                    <a:pt x="1528" y="1291"/>
                  </a:cubicBezTo>
                  <a:close/>
                  <a:moveTo>
                    <a:pt x="1247" y="1"/>
                  </a:moveTo>
                  <a:cubicBezTo>
                    <a:pt x="1176" y="90"/>
                    <a:pt x="1106" y="189"/>
                    <a:pt x="1039" y="289"/>
                  </a:cubicBezTo>
                  <a:lnTo>
                    <a:pt x="1035" y="289"/>
                  </a:lnTo>
                  <a:cubicBezTo>
                    <a:pt x="520" y="1058"/>
                    <a:pt x="171" y="1979"/>
                    <a:pt x="48" y="2328"/>
                  </a:cubicBezTo>
                  <a:cubicBezTo>
                    <a:pt x="48" y="2333"/>
                    <a:pt x="48" y="2333"/>
                    <a:pt x="48" y="2333"/>
                  </a:cubicBezTo>
                  <a:cubicBezTo>
                    <a:pt x="43" y="2347"/>
                    <a:pt x="38" y="2361"/>
                    <a:pt x="34" y="2371"/>
                  </a:cubicBezTo>
                  <a:cubicBezTo>
                    <a:pt x="34" y="2371"/>
                    <a:pt x="34" y="2375"/>
                    <a:pt x="34" y="2375"/>
                  </a:cubicBezTo>
                  <a:cubicBezTo>
                    <a:pt x="24" y="2399"/>
                    <a:pt x="15" y="2423"/>
                    <a:pt x="10" y="2437"/>
                  </a:cubicBezTo>
                  <a:cubicBezTo>
                    <a:pt x="10" y="2446"/>
                    <a:pt x="5" y="2451"/>
                    <a:pt x="5" y="2456"/>
                  </a:cubicBezTo>
                  <a:cubicBezTo>
                    <a:pt x="5" y="2456"/>
                    <a:pt x="5" y="2460"/>
                    <a:pt x="5" y="2460"/>
                  </a:cubicBezTo>
                  <a:cubicBezTo>
                    <a:pt x="5" y="2465"/>
                    <a:pt x="1" y="2465"/>
                    <a:pt x="1" y="2470"/>
                  </a:cubicBezTo>
                  <a:cubicBezTo>
                    <a:pt x="1" y="2475"/>
                    <a:pt x="1" y="2475"/>
                    <a:pt x="1" y="2475"/>
                  </a:cubicBezTo>
                  <a:cubicBezTo>
                    <a:pt x="1" y="2475"/>
                    <a:pt x="341" y="2744"/>
                    <a:pt x="940" y="3074"/>
                  </a:cubicBezTo>
                  <a:cubicBezTo>
                    <a:pt x="1068" y="3145"/>
                    <a:pt x="1205" y="3216"/>
                    <a:pt x="1356" y="3291"/>
                  </a:cubicBezTo>
                  <a:cubicBezTo>
                    <a:pt x="1389" y="3306"/>
                    <a:pt x="1427" y="3324"/>
                    <a:pt x="1460" y="3343"/>
                  </a:cubicBezTo>
                  <a:cubicBezTo>
                    <a:pt x="1469" y="3334"/>
                    <a:pt x="1479" y="3324"/>
                    <a:pt x="1493" y="3315"/>
                  </a:cubicBezTo>
                  <a:cubicBezTo>
                    <a:pt x="1493" y="3315"/>
                    <a:pt x="1493" y="3315"/>
                    <a:pt x="1493" y="3320"/>
                  </a:cubicBezTo>
                  <a:cubicBezTo>
                    <a:pt x="1620" y="3178"/>
                    <a:pt x="1899" y="2975"/>
                    <a:pt x="2135" y="2805"/>
                  </a:cubicBezTo>
                  <a:lnTo>
                    <a:pt x="2206" y="2451"/>
                  </a:lnTo>
                  <a:cubicBezTo>
                    <a:pt x="1928" y="2159"/>
                    <a:pt x="1791" y="1848"/>
                    <a:pt x="1743" y="1542"/>
                  </a:cubicBezTo>
                  <a:lnTo>
                    <a:pt x="1743" y="1542"/>
                  </a:lnTo>
                  <a:cubicBezTo>
                    <a:pt x="1746" y="1524"/>
                    <a:pt x="1749" y="1506"/>
                    <a:pt x="1752" y="1488"/>
                  </a:cubicBezTo>
                  <a:cubicBezTo>
                    <a:pt x="1757" y="1474"/>
                    <a:pt x="1757" y="1459"/>
                    <a:pt x="1762" y="1445"/>
                  </a:cubicBezTo>
                  <a:cubicBezTo>
                    <a:pt x="1767" y="1422"/>
                    <a:pt x="1771" y="1398"/>
                    <a:pt x="1776" y="1374"/>
                  </a:cubicBezTo>
                  <a:cubicBezTo>
                    <a:pt x="1781" y="1356"/>
                    <a:pt x="1785" y="1341"/>
                    <a:pt x="1790" y="1327"/>
                  </a:cubicBezTo>
                  <a:cubicBezTo>
                    <a:pt x="1795" y="1304"/>
                    <a:pt x="1800" y="1285"/>
                    <a:pt x="1804" y="1261"/>
                  </a:cubicBezTo>
                  <a:cubicBezTo>
                    <a:pt x="1809" y="1247"/>
                    <a:pt x="1819" y="1228"/>
                    <a:pt x="1823" y="1214"/>
                  </a:cubicBezTo>
                  <a:cubicBezTo>
                    <a:pt x="1828" y="1195"/>
                    <a:pt x="1833" y="1171"/>
                    <a:pt x="1842" y="1153"/>
                  </a:cubicBezTo>
                  <a:cubicBezTo>
                    <a:pt x="1847" y="1138"/>
                    <a:pt x="1852" y="1120"/>
                    <a:pt x="1861" y="1105"/>
                  </a:cubicBezTo>
                  <a:cubicBezTo>
                    <a:pt x="1866" y="1086"/>
                    <a:pt x="1875" y="1068"/>
                    <a:pt x="1880" y="1049"/>
                  </a:cubicBezTo>
                  <a:cubicBezTo>
                    <a:pt x="1889" y="1035"/>
                    <a:pt x="1894" y="1020"/>
                    <a:pt x="1904" y="1001"/>
                  </a:cubicBezTo>
                  <a:cubicBezTo>
                    <a:pt x="1908" y="987"/>
                    <a:pt x="1918" y="968"/>
                    <a:pt x="1927" y="950"/>
                  </a:cubicBezTo>
                  <a:cubicBezTo>
                    <a:pt x="1932" y="935"/>
                    <a:pt x="1941" y="921"/>
                    <a:pt x="1946" y="902"/>
                  </a:cubicBezTo>
                  <a:cubicBezTo>
                    <a:pt x="1955" y="888"/>
                    <a:pt x="1965" y="869"/>
                    <a:pt x="1974" y="855"/>
                  </a:cubicBezTo>
                  <a:cubicBezTo>
                    <a:pt x="1979" y="841"/>
                    <a:pt x="1988" y="827"/>
                    <a:pt x="1998" y="808"/>
                  </a:cubicBezTo>
                  <a:cubicBezTo>
                    <a:pt x="2007" y="794"/>
                    <a:pt x="2017" y="780"/>
                    <a:pt x="2026" y="765"/>
                  </a:cubicBezTo>
                  <a:cubicBezTo>
                    <a:pt x="2036" y="751"/>
                    <a:pt x="2045" y="732"/>
                    <a:pt x="2055" y="718"/>
                  </a:cubicBezTo>
                  <a:cubicBezTo>
                    <a:pt x="2059" y="704"/>
                    <a:pt x="2073" y="690"/>
                    <a:pt x="2083" y="676"/>
                  </a:cubicBezTo>
                  <a:cubicBezTo>
                    <a:pt x="2092" y="662"/>
                    <a:pt x="2102" y="647"/>
                    <a:pt x="2111" y="638"/>
                  </a:cubicBezTo>
                  <a:cubicBezTo>
                    <a:pt x="2121" y="624"/>
                    <a:pt x="2130" y="610"/>
                    <a:pt x="2140" y="595"/>
                  </a:cubicBezTo>
                  <a:cubicBezTo>
                    <a:pt x="2149" y="581"/>
                    <a:pt x="2158" y="567"/>
                    <a:pt x="2173" y="558"/>
                  </a:cubicBezTo>
                  <a:cubicBezTo>
                    <a:pt x="2182" y="543"/>
                    <a:pt x="2192" y="529"/>
                    <a:pt x="2201" y="520"/>
                  </a:cubicBezTo>
                  <a:cubicBezTo>
                    <a:pt x="2215" y="506"/>
                    <a:pt x="2225" y="492"/>
                    <a:pt x="2234" y="482"/>
                  </a:cubicBezTo>
                  <a:cubicBezTo>
                    <a:pt x="2243" y="468"/>
                    <a:pt x="2258" y="458"/>
                    <a:pt x="2267" y="449"/>
                  </a:cubicBezTo>
                  <a:cubicBezTo>
                    <a:pt x="2277" y="435"/>
                    <a:pt x="2291" y="421"/>
                    <a:pt x="2300" y="411"/>
                  </a:cubicBezTo>
                  <a:cubicBezTo>
                    <a:pt x="2310" y="402"/>
                    <a:pt x="2324" y="392"/>
                    <a:pt x="2333" y="383"/>
                  </a:cubicBezTo>
                  <a:cubicBezTo>
                    <a:pt x="2366" y="350"/>
                    <a:pt x="2404" y="317"/>
                    <a:pt x="2437" y="289"/>
                  </a:cubicBezTo>
                  <a:lnTo>
                    <a:pt x="2437" y="289"/>
                  </a:lnTo>
                  <a:cubicBezTo>
                    <a:pt x="2325" y="353"/>
                    <a:pt x="2196" y="389"/>
                    <a:pt x="2054" y="389"/>
                  </a:cubicBezTo>
                  <a:cubicBezTo>
                    <a:pt x="1853" y="389"/>
                    <a:pt x="1625" y="318"/>
                    <a:pt x="1379" y="161"/>
                  </a:cubicBezTo>
                  <a:cubicBezTo>
                    <a:pt x="1332" y="114"/>
                    <a:pt x="1290" y="62"/>
                    <a:pt x="1252" y="1"/>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38"/>
            <p:cNvSpPr/>
            <p:nvPr/>
          </p:nvSpPr>
          <p:spPr>
            <a:xfrm>
              <a:off x="7390778" y="3776507"/>
              <a:ext cx="49742" cy="105387"/>
            </a:xfrm>
            <a:custGeom>
              <a:avLst/>
              <a:gdLst/>
              <a:ahLst/>
              <a:cxnLst/>
              <a:rect l="l" t="t" r="r" b="b"/>
              <a:pathLst>
                <a:path w="573" h="1214" extrusionOk="0">
                  <a:moveTo>
                    <a:pt x="572" y="0"/>
                  </a:moveTo>
                  <a:lnTo>
                    <a:pt x="572" y="0"/>
                  </a:lnTo>
                  <a:cubicBezTo>
                    <a:pt x="534" y="38"/>
                    <a:pt x="497" y="80"/>
                    <a:pt x="464" y="128"/>
                  </a:cubicBezTo>
                  <a:cubicBezTo>
                    <a:pt x="464" y="128"/>
                    <a:pt x="464" y="128"/>
                    <a:pt x="464" y="128"/>
                  </a:cubicBezTo>
                  <a:lnTo>
                    <a:pt x="464" y="128"/>
                  </a:lnTo>
                  <a:cubicBezTo>
                    <a:pt x="499" y="81"/>
                    <a:pt x="535" y="39"/>
                    <a:pt x="572" y="0"/>
                  </a:cubicBezTo>
                  <a:close/>
                  <a:moveTo>
                    <a:pt x="464" y="128"/>
                  </a:moveTo>
                  <a:cubicBezTo>
                    <a:pt x="281" y="370"/>
                    <a:pt x="128" y="713"/>
                    <a:pt x="1" y="1110"/>
                  </a:cubicBezTo>
                  <a:cubicBezTo>
                    <a:pt x="72" y="1147"/>
                    <a:pt x="147" y="1180"/>
                    <a:pt x="223" y="1214"/>
                  </a:cubicBezTo>
                  <a:cubicBezTo>
                    <a:pt x="246" y="1133"/>
                    <a:pt x="265" y="1058"/>
                    <a:pt x="284" y="982"/>
                  </a:cubicBezTo>
                  <a:lnTo>
                    <a:pt x="284" y="982"/>
                  </a:lnTo>
                  <a:cubicBezTo>
                    <a:pt x="270" y="1044"/>
                    <a:pt x="261" y="1110"/>
                    <a:pt x="246" y="1176"/>
                  </a:cubicBezTo>
                  <a:cubicBezTo>
                    <a:pt x="355" y="737"/>
                    <a:pt x="473" y="373"/>
                    <a:pt x="553" y="156"/>
                  </a:cubicBezTo>
                  <a:cubicBezTo>
                    <a:pt x="521" y="146"/>
                    <a:pt x="488" y="137"/>
                    <a:pt x="464" y="1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38"/>
            <p:cNvSpPr/>
            <p:nvPr/>
          </p:nvSpPr>
          <p:spPr>
            <a:xfrm>
              <a:off x="7441648" y="3771559"/>
              <a:ext cx="3386" cy="3386"/>
            </a:xfrm>
            <a:custGeom>
              <a:avLst/>
              <a:gdLst/>
              <a:ahLst/>
              <a:cxnLst/>
              <a:rect l="l" t="t" r="r" b="b"/>
              <a:pathLst>
                <a:path w="39" h="39" extrusionOk="0">
                  <a:moveTo>
                    <a:pt x="0" y="38"/>
                  </a:moveTo>
                  <a:cubicBezTo>
                    <a:pt x="15" y="29"/>
                    <a:pt x="29" y="15"/>
                    <a:pt x="38" y="0"/>
                  </a:cubicBezTo>
                  <a:cubicBezTo>
                    <a:pt x="29" y="15"/>
                    <a:pt x="15" y="29"/>
                    <a:pt x="0" y="38"/>
                  </a:cubicBezTo>
                  <a:close/>
                </a:path>
              </a:pathLst>
            </a:custGeom>
            <a:solidFill>
              <a:srgbClr val="F3E8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38"/>
            <p:cNvSpPr/>
            <p:nvPr/>
          </p:nvSpPr>
          <p:spPr>
            <a:xfrm>
              <a:off x="7451457" y="3766264"/>
              <a:ext cx="87" cy="434"/>
            </a:xfrm>
            <a:custGeom>
              <a:avLst/>
              <a:gdLst/>
              <a:ahLst/>
              <a:cxnLst/>
              <a:rect l="l" t="t" r="r" b="b"/>
              <a:pathLst>
                <a:path w="1" h="5" extrusionOk="0">
                  <a:moveTo>
                    <a:pt x="1" y="0"/>
                  </a:moveTo>
                  <a:lnTo>
                    <a:pt x="1" y="5"/>
                  </a:lnTo>
                  <a:lnTo>
                    <a:pt x="1" y="0"/>
                  </a:lnTo>
                  <a:close/>
                </a:path>
              </a:pathLst>
            </a:custGeom>
            <a:solidFill>
              <a:srgbClr val="F3E8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38"/>
            <p:cNvSpPr/>
            <p:nvPr/>
          </p:nvSpPr>
          <p:spPr>
            <a:xfrm>
              <a:off x="7624032" y="3793261"/>
              <a:ext cx="32467" cy="84553"/>
            </a:xfrm>
            <a:custGeom>
              <a:avLst/>
              <a:gdLst/>
              <a:ahLst/>
              <a:cxnLst/>
              <a:rect l="l" t="t" r="r" b="b"/>
              <a:pathLst>
                <a:path w="374" h="974" extrusionOk="0">
                  <a:moveTo>
                    <a:pt x="189" y="1"/>
                  </a:moveTo>
                  <a:cubicBezTo>
                    <a:pt x="128" y="29"/>
                    <a:pt x="62" y="48"/>
                    <a:pt x="1" y="67"/>
                  </a:cubicBezTo>
                  <a:cubicBezTo>
                    <a:pt x="5" y="195"/>
                    <a:pt x="18" y="349"/>
                    <a:pt x="27" y="516"/>
                  </a:cubicBezTo>
                  <a:lnTo>
                    <a:pt x="27" y="516"/>
                  </a:lnTo>
                  <a:cubicBezTo>
                    <a:pt x="26" y="511"/>
                    <a:pt x="25" y="506"/>
                    <a:pt x="24" y="501"/>
                  </a:cubicBezTo>
                  <a:lnTo>
                    <a:pt x="24" y="501"/>
                  </a:lnTo>
                  <a:cubicBezTo>
                    <a:pt x="24" y="515"/>
                    <a:pt x="24" y="534"/>
                    <a:pt x="29" y="548"/>
                  </a:cubicBezTo>
                  <a:cubicBezTo>
                    <a:pt x="28" y="538"/>
                    <a:pt x="28" y="527"/>
                    <a:pt x="27" y="516"/>
                  </a:cubicBezTo>
                  <a:lnTo>
                    <a:pt x="27" y="516"/>
                  </a:lnTo>
                  <a:cubicBezTo>
                    <a:pt x="54" y="654"/>
                    <a:pt x="77" y="814"/>
                    <a:pt x="95" y="973"/>
                  </a:cubicBezTo>
                  <a:cubicBezTo>
                    <a:pt x="189" y="936"/>
                    <a:pt x="284" y="893"/>
                    <a:pt x="374" y="851"/>
                  </a:cubicBezTo>
                  <a:cubicBezTo>
                    <a:pt x="340" y="520"/>
                    <a:pt x="284" y="227"/>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38"/>
            <p:cNvSpPr/>
            <p:nvPr/>
          </p:nvSpPr>
          <p:spPr>
            <a:xfrm>
              <a:off x="7451457" y="3721992"/>
              <a:ext cx="55819" cy="44707"/>
            </a:xfrm>
            <a:custGeom>
              <a:avLst/>
              <a:gdLst/>
              <a:ahLst/>
              <a:cxnLst/>
              <a:rect l="l" t="t" r="r" b="b"/>
              <a:pathLst>
                <a:path w="643" h="515" extrusionOk="0">
                  <a:moveTo>
                    <a:pt x="643" y="0"/>
                  </a:moveTo>
                  <a:cubicBezTo>
                    <a:pt x="407" y="170"/>
                    <a:pt x="128" y="373"/>
                    <a:pt x="1" y="515"/>
                  </a:cubicBezTo>
                  <a:cubicBezTo>
                    <a:pt x="128" y="373"/>
                    <a:pt x="407" y="170"/>
                    <a:pt x="643" y="0"/>
                  </a:cubicBezTo>
                  <a:close/>
                </a:path>
              </a:pathLst>
            </a:custGeom>
            <a:solidFill>
              <a:srgbClr val="FAF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38"/>
            <p:cNvSpPr/>
            <p:nvPr/>
          </p:nvSpPr>
          <p:spPr>
            <a:xfrm>
              <a:off x="7411351" y="3789963"/>
              <a:ext cx="215636" cy="111638"/>
            </a:xfrm>
            <a:custGeom>
              <a:avLst/>
              <a:gdLst/>
              <a:ahLst/>
              <a:cxnLst/>
              <a:rect l="l" t="t" r="r" b="b"/>
              <a:pathLst>
                <a:path w="2484" h="1286" extrusionOk="0">
                  <a:moveTo>
                    <a:pt x="316" y="1"/>
                  </a:moveTo>
                  <a:cubicBezTo>
                    <a:pt x="236" y="218"/>
                    <a:pt x="118" y="582"/>
                    <a:pt x="9" y="1021"/>
                  </a:cubicBezTo>
                  <a:cubicBezTo>
                    <a:pt x="5" y="1035"/>
                    <a:pt x="5" y="1049"/>
                    <a:pt x="0" y="1063"/>
                  </a:cubicBezTo>
                  <a:cubicBezTo>
                    <a:pt x="359" y="1205"/>
                    <a:pt x="751" y="1285"/>
                    <a:pt x="1180" y="1285"/>
                  </a:cubicBezTo>
                  <a:cubicBezTo>
                    <a:pt x="1629" y="1285"/>
                    <a:pt x="2068" y="1195"/>
                    <a:pt x="2484" y="1035"/>
                  </a:cubicBezTo>
                  <a:cubicBezTo>
                    <a:pt x="2484" y="884"/>
                    <a:pt x="2479" y="728"/>
                    <a:pt x="2479" y="586"/>
                  </a:cubicBezTo>
                  <a:cubicBezTo>
                    <a:pt x="2469" y="407"/>
                    <a:pt x="2455" y="242"/>
                    <a:pt x="2451" y="105"/>
                  </a:cubicBezTo>
                  <a:cubicBezTo>
                    <a:pt x="2175" y="186"/>
                    <a:pt x="1895" y="217"/>
                    <a:pt x="1630" y="217"/>
                  </a:cubicBezTo>
                  <a:cubicBezTo>
                    <a:pt x="1065" y="217"/>
                    <a:pt x="567" y="78"/>
                    <a:pt x="3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38"/>
            <p:cNvSpPr/>
            <p:nvPr/>
          </p:nvSpPr>
          <p:spPr>
            <a:xfrm>
              <a:off x="7410049" y="3861753"/>
              <a:ext cx="5469" cy="20574"/>
            </a:xfrm>
            <a:custGeom>
              <a:avLst/>
              <a:gdLst/>
              <a:ahLst/>
              <a:cxnLst/>
              <a:rect l="l" t="t" r="r" b="b"/>
              <a:pathLst>
                <a:path w="63" h="237" extrusionOk="0">
                  <a:moveTo>
                    <a:pt x="62" y="0"/>
                  </a:moveTo>
                  <a:lnTo>
                    <a:pt x="62" y="0"/>
                  </a:lnTo>
                  <a:cubicBezTo>
                    <a:pt x="43" y="76"/>
                    <a:pt x="24" y="151"/>
                    <a:pt x="1" y="232"/>
                  </a:cubicBezTo>
                  <a:cubicBezTo>
                    <a:pt x="6" y="232"/>
                    <a:pt x="10" y="232"/>
                    <a:pt x="15" y="236"/>
                  </a:cubicBezTo>
                  <a:cubicBezTo>
                    <a:pt x="20" y="222"/>
                    <a:pt x="20" y="208"/>
                    <a:pt x="24" y="194"/>
                  </a:cubicBezTo>
                  <a:cubicBezTo>
                    <a:pt x="39" y="128"/>
                    <a:pt x="48" y="62"/>
                    <a:pt x="62" y="0"/>
                  </a:cubicBezTo>
                  <a:close/>
                </a:path>
              </a:pathLst>
            </a:custGeom>
            <a:solidFill>
              <a:srgbClr val="EEE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38"/>
            <p:cNvSpPr/>
            <p:nvPr/>
          </p:nvSpPr>
          <p:spPr>
            <a:xfrm>
              <a:off x="7626116" y="3836752"/>
              <a:ext cx="6164" cy="43058"/>
            </a:xfrm>
            <a:custGeom>
              <a:avLst/>
              <a:gdLst/>
              <a:ahLst/>
              <a:cxnLst/>
              <a:rect l="l" t="t" r="r" b="b"/>
              <a:pathLst>
                <a:path w="71" h="496" extrusionOk="0">
                  <a:moveTo>
                    <a:pt x="0" y="0"/>
                  </a:moveTo>
                  <a:cubicBezTo>
                    <a:pt x="0" y="14"/>
                    <a:pt x="0" y="33"/>
                    <a:pt x="5" y="47"/>
                  </a:cubicBezTo>
                  <a:cubicBezTo>
                    <a:pt x="5" y="189"/>
                    <a:pt x="10" y="345"/>
                    <a:pt x="10" y="496"/>
                  </a:cubicBezTo>
                  <a:cubicBezTo>
                    <a:pt x="28" y="491"/>
                    <a:pt x="52" y="482"/>
                    <a:pt x="71" y="472"/>
                  </a:cubicBezTo>
                  <a:cubicBezTo>
                    <a:pt x="52" y="307"/>
                    <a:pt x="28" y="147"/>
                    <a:pt x="0" y="0"/>
                  </a:cubicBezTo>
                  <a:close/>
                </a:path>
              </a:pathLst>
            </a:custGeom>
            <a:solidFill>
              <a:srgbClr val="EEE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38"/>
            <p:cNvSpPr/>
            <p:nvPr/>
          </p:nvSpPr>
          <p:spPr>
            <a:xfrm>
              <a:off x="7430970" y="3721992"/>
              <a:ext cx="209559" cy="86810"/>
            </a:xfrm>
            <a:custGeom>
              <a:avLst/>
              <a:gdLst/>
              <a:ahLst/>
              <a:cxnLst/>
              <a:rect l="l" t="t" r="r" b="b"/>
              <a:pathLst>
                <a:path w="2414" h="1000" extrusionOk="0">
                  <a:moveTo>
                    <a:pt x="879" y="0"/>
                  </a:moveTo>
                  <a:cubicBezTo>
                    <a:pt x="643" y="170"/>
                    <a:pt x="364" y="373"/>
                    <a:pt x="237" y="515"/>
                  </a:cubicBezTo>
                  <a:lnTo>
                    <a:pt x="237" y="510"/>
                  </a:lnTo>
                  <a:cubicBezTo>
                    <a:pt x="223" y="519"/>
                    <a:pt x="213" y="529"/>
                    <a:pt x="204" y="538"/>
                  </a:cubicBezTo>
                  <a:cubicBezTo>
                    <a:pt x="190" y="548"/>
                    <a:pt x="175" y="562"/>
                    <a:pt x="161" y="571"/>
                  </a:cubicBezTo>
                  <a:cubicBezTo>
                    <a:pt x="152" y="586"/>
                    <a:pt x="138" y="600"/>
                    <a:pt x="123" y="609"/>
                  </a:cubicBezTo>
                  <a:cubicBezTo>
                    <a:pt x="119" y="619"/>
                    <a:pt x="114" y="623"/>
                    <a:pt x="105" y="628"/>
                  </a:cubicBezTo>
                  <a:cubicBezTo>
                    <a:pt x="71" y="666"/>
                    <a:pt x="34" y="708"/>
                    <a:pt x="1" y="756"/>
                  </a:cubicBezTo>
                  <a:cubicBezTo>
                    <a:pt x="24" y="765"/>
                    <a:pt x="57" y="774"/>
                    <a:pt x="90" y="784"/>
                  </a:cubicBezTo>
                  <a:cubicBezTo>
                    <a:pt x="341" y="861"/>
                    <a:pt x="839" y="1000"/>
                    <a:pt x="1404" y="1000"/>
                  </a:cubicBezTo>
                  <a:cubicBezTo>
                    <a:pt x="1669" y="1000"/>
                    <a:pt x="1949" y="969"/>
                    <a:pt x="2225" y="888"/>
                  </a:cubicBezTo>
                  <a:cubicBezTo>
                    <a:pt x="2286" y="869"/>
                    <a:pt x="2352" y="850"/>
                    <a:pt x="2413" y="822"/>
                  </a:cubicBezTo>
                  <a:cubicBezTo>
                    <a:pt x="2380" y="708"/>
                    <a:pt x="2324" y="609"/>
                    <a:pt x="2248" y="510"/>
                  </a:cubicBezTo>
                  <a:cubicBezTo>
                    <a:pt x="2102" y="321"/>
                    <a:pt x="1889" y="161"/>
                    <a:pt x="1663" y="0"/>
                  </a:cubicBezTo>
                  <a:lnTo>
                    <a:pt x="1663" y="5"/>
                  </a:lnTo>
                  <a:cubicBezTo>
                    <a:pt x="1597" y="302"/>
                    <a:pt x="1474" y="557"/>
                    <a:pt x="1257" y="746"/>
                  </a:cubicBezTo>
                  <a:cubicBezTo>
                    <a:pt x="1021" y="581"/>
                    <a:pt x="898" y="331"/>
                    <a:pt x="8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38"/>
            <p:cNvSpPr/>
            <p:nvPr/>
          </p:nvSpPr>
          <p:spPr>
            <a:xfrm>
              <a:off x="7507188" y="3690827"/>
              <a:ext cx="70229" cy="96012"/>
            </a:xfrm>
            <a:custGeom>
              <a:avLst/>
              <a:gdLst/>
              <a:ahLst/>
              <a:cxnLst/>
              <a:rect l="l" t="t" r="r" b="b"/>
              <a:pathLst>
                <a:path w="809" h="1106" extrusionOk="0">
                  <a:moveTo>
                    <a:pt x="808" y="0"/>
                  </a:moveTo>
                  <a:lnTo>
                    <a:pt x="808" y="0"/>
                  </a:lnTo>
                  <a:cubicBezTo>
                    <a:pt x="610" y="203"/>
                    <a:pt x="445" y="317"/>
                    <a:pt x="445" y="317"/>
                  </a:cubicBezTo>
                  <a:cubicBezTo>
                    <a:pt x="298" y="217"/>
                    <a:pt x="176" y="114"/>
                    <a:pt x="72" y="5"/>
                  </a:cubicBezTo>
                  <a:lnTo>
                    <a:pt x="1" y="359"/>
                  </a:lnTo>
                  <a:cubicBezTo>
                    <a:pt x="20" y="690"/>
                    <a:pt x="143" y="940"/>
                    <a:pt x="379" y="1105"/>
                  </a:cubicBezTo>
                  <a:cubicBezTo>
                    <a:pt x="596" y="916"/>
                    <a:pt x="719" y="661"/>
                    <a:pt x="785" y="364"/>
                  </a:cubicBezTo>
                  <a:lnTo>
                    <a:pt x="785" y="359"/>
                  </a:lnTo>
                  <a:lnTo>
                    <a:pt x="808" y="0"/>
                  </a:ln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38"/>
            <p:cNvSpPr/>
            <p:nvPr/>
          </p:nvSpPr>
          <p:spPr>
            <a:xfrm>
              <a:off x="7473159" y="3474848"/>
              <a:ext cx="155477" cy="243502"/>
            </a:xfrm>
            <a:custGeom>
              <a:avLst/>
              <a:gdLst/>
              <a:ahLst/>
              <a:cxnLst/>
              <a:rect l="l" t="t" r="r" b="b"/>
              <a:pathLst>
                <a:path w="1791" h="2805" extrusionOk="0">
                  <a:moveTo>
                    <a:pt x="687" y="663"/>
                  </a:moveTo>
                  <a:cubicBezTo>
                    <a:pt x="717" y="663"/>
                    <a:pt x="744" y="676"/>
                    <a:pt x="756" y="704"/>
                  </a:cubicBezTo>
                  <a:lnTo>
                    <a:pt x="766" y="718"/>
                  </a:lnTo>
                  <a:lnTo>
                    <a:pt x="228" y="1043"/>
                  </a:lnTo>
                  <a:lnTo>
                    <a:pt x="218" y="1020"/>
                  </a:lnTo>
                  <a:cubicBezTo>
                    <a:pt x="195" y="977"/>
                    <a:pt x="218" y="925"/>
                    <a:pt x="261" y="897"/>
                  </a:cubicBezTo>
                  <a:lnTo>
                    <a:pt x="638" y="675"/>
                  </a:lnTo>
                  <a:cubicBezTo>
                    <a:pt x="654" y="667"/>
                    <a:pt x="671" y="663"/>
                    <a:pt x="687" y="663"/>
                  </a:cubicBezTo>
                  <a:close/>
                  <a:moveTo>
                    <a:pt x="1436" y="1039"/>
                  </a:moveTo>
                  <a:cubicBezTo>
                    <a:pt x="1438" y="1039"/>
                    <a:pt x="1439" y="1039"/>
                    <a:pt x="1441" y="1039"/>
                  </a:cubicBezTo>
                  <a:cubicBezTo>
                    <a:pt x="1512" y="1039"/>
                    <a:pt x="1554" y="1133"/>
                    <a:pt x="1540" y="1247"/>
                  </a:cubicBezTo>
                  <a:cubicBezTo>
                    <a:pt x="1526" y="1362"/>
                    <a:pt x="1459" y="1450"/>
                    <a:pt x="1390" y="1450"/>
                  </a:cubicBezTo>
                  <a:cubicBezTo>
                    <a:pt x="1388" y="1450"/>
                    <a:pt x="1386" y="1450"/>
                    <a:pt x="1384" y="1450"/>
                  </a:cubicBezTo>
                  <a:cubicBezTo>
                    <a:pt x="1314" y="1450"/>
                    <a:pt x="1271" y="1355"/>
                    <a:pt x="1285" y="1242"/>
                  </a:cubicBezTo>
                  <a:cubicBezTo>
                    <a:pt x="1304" y="1131"/>
                    <a:pt x="1367" y="1039"/>
                    <a:pt x="1436" y="1039"/>
                  </a:cubicBezTo>
                  <a:close/>
                  <a:moveTo>
                    <a:pt x="558" y="1057"/>
                  </a:moveTo>
                  <a:cubicBezTo>
                    <a:pt x="626" y="1057"/>
                    <a:pt x="666" y="1150"/>
                    <a:pt x="653" y="1261"/>
                  </a:cubicBezTo>
                  <a:cubicBezTo>
                    <a:pt x="638" y="1374"/>
                    <a:pt x="572" y="1468"/>
                    <a:pt x="501" y="1468"/>
                  </a:cubicBezTo>
                  <a:cubicBezTo>
                    <a:pt x="500" y="1469"/>
                    <a:pt x="498" y="1469"/>
                    <a:pt x="496" y="1469"/>
                  </a:cubicBezTo>
                  <a:cubicBezTo>
                    <a:pt x="428" y="1469"/>
                    <a:pt x="384" y="1376"/>
                    <a:pt x="398" y="1265"/>
                  </a:cubicBezTo>
                  <a:cubicBezTo>
                    <a:pt x="412" y="1152"/>
                    <a:pt x="483" y="1058"/>
                    <a:pt x="553" y="1058"/>
                  </a:cubicBezTo>
                  <a:cubicBezTo>
                    <a:pt x="555" y="1058"/>
                    <a:pt x="557" y="1057"/>
                    <a:pt x="558" y="1057"/>
                  </a:cubicBezTo>
                  <a:close/>
                  <a:moveTo>
                    <a:pt x="1040" y="1620"/>
                  </a:moveTo>
                  <a:cubicBezTo>
                    <a:pt x="1068" y="1620"/>
                    <a:pt x="1082" y="1624"/>
                    <a:pt x="1082" y="1624"/>
                  </a:cubicBezTo>
                  <a:cubicBezTo>
                    <a:pt x="1070" y="1672"/>
                    <a:pt x="1002" y="1816"/>
                    <a:pt x="915" y="1816"/>
                  </a:cubicBezTo>
                  <a:cubicBezTo>
                    <a:pt x="872" y="1816"/>
                    <a:pt x="824" y="1781"/>
                    <a:pt x="775" y="1681"/>
                  </a:cubicBezTo>
                  <a:cubicBezTo>
                    <a:pt x="780" y="1676"/>
                    <a:pt x="785" y="1676"/>
                    <a:pt x="785" y="1671"/>
                  </a:cubicBezTo>
                  <a:cubicBezTo>
                    <a:pt x="823" y="1732"/>
                    <a:pt x="862" y="1755"/>
                    <a:pt x="896" y="1755"/>
                  </a:cubicBezTo>
                  <a:cubicBezTo>
                    <a:pt x="960" y="1755"/>
                    <a:pt x="1012" y="1680"/>
                    <a:pt x="1040" y="1620"/>
                  </a:cubicBezTo>
                  <a:close/>
                  <a:moveTo>
                    <a:pt x="1177" y="1955"/>
                  </a:moveTo>
                  <a:cubicBezTo>
                    <a:pt x="1177" y="1974"/>
                    <a:pt x="1177" y="1988"/>
                    <a:pt x="1172" y="2007"/>
                  </a:cubicBezTo>
                  <a:cubicBezTo>
                    <a:pt x="1150" y="2176"/>
                    <a:pt x="1001" y="2291"/>
                    <a:pt x="857" y="2291"/>
                  </a:cubicBezTo>
                  <a:cubicBezTo>
                    <a:pt x="848" y="2291"/>
                    <a:pt x="840" y="2291"/>
                    <a:pt x="832" y="2290"/>
                  </a:cubicBezTo>
                  <a:cubicBezTo>
                    <a:pt x="695" y="2276"/>
                    <a:pt x="624" y="2158"/>
                    <a:pt x="629" y="1993"/>
                  </a:cubicBezTo>
                  <a:lnTo>
                    <a:pt x="1177" y="1955"/>
                  </a:lnTo>
                  <a:close/>
                  <a:moveTo>
                    <a:pt x="1049" y="0"/>
                  </a:moveTo>
                  <a:cubicBezTo>
                    <a:pt x="988" y="94"/>
                    <a:pt x="898" y="189"/>
                    <a:pt x="775" y="274"/>
                  </a:cubicBezTo>
                  <a:cubicBezTo>
                    <a:pt x="747" y="293"/>
                    <a:pt x="723" y="312"/>
                    <a:pt x="695" y="331"/>
                  </a:cubicBezTo>
                  <a:cubicBezTo>
                    <a:pt x="662" y="359"/>
                    <a:pt x="624" y="392"/>
                    <a:pt x="591" y="425"/>
                  </a:cubicBezTo>
                  <a:cubicBezTo>
                    <a:pt x="582" y="434"/>
                    <a:pt x="568" y="444"/>
                    <a:pt x="558" y="453"/>
                  </a:cubicBezTo>
                  <a:cubicBezTo>
                    <a:pt x="549" y="463"/>
                    <a:pt x="535" y="477"/>
                    <a:pt x="525" y="491"/>
                  </a:cubicBezTo>
                  <a:cubicBezTo>
                    <a:pt x="516" y="500"/>
                    <a:pt x="501" y="510"/>
                    <a:pt x="492" y="524"/>
                  </a:cubicBezTo>
                  <a:cubicBezTo>
                    <a:pt x="483" y="534"/>
                    <a:pt x="473" y="548"/>
                    <a:pt x="459" y="562"/>
                  </a:cubicBezTo>
                  <a:cubicBezTo>
                    <a:pt x="450" y="571"/>
                    <a:pt x="440" y="585"/>
                    <a:pt x="431" y="600"/>
                  </a:cubicBezTo>
                  <a:cubicBezTo>
                    <a:pt x="416" y="609"/>
                    <a:pt x="407" y="623"/>
                    <a:pt x="398" y="637"/>
                  </a:cubicBezTo>
                  <a:cubicBezTo>
                    <a:pt x="388" y="652"/>
                    <a:pt x="379" y="666"/>
                    <a:pt x="369" y="680"/>
                  </a:cubicBezTo>
                  <a:cubicBezTo>
                    <a:pt x="360" y="689"/>
                    <a:pt x="350" y="704"/>
                    <a:pt x="341" y="718"/>
                  </a:cubicBezTo>
                  <a:cubicBezTo>
                    <a:pt x="331" y="732"/>
                    <a:pt x="317" y="746"/>
                    <a:pt x="313" y="760"/>
                  </a:cubicBezTo>
                  <a:cubicBezTo>
                    <a:pt x="303" y="774"/>
                    <a:pt x="294" y="793"/>
                    <a:pt x="284" y="807"/>
                  </a:cubicBezTo>
                  <a:cubicBezTo>
                    <a:pt x="275" y="822"/>
                    <a:pt x="265" y="836"/>
                    <a:pt x="256" y="850"/>
                  </a:cubicBezTo>
                  <a:cubicBezTo>
                    <a:pt x="246" y="869"/>
                    <a:pt x="237" y="883"/>
                    <a:pt x="232" y="897"/>
                  </a:cubicBezTo>
                  <a:cubicBezTo>
                    <a:pt x="223" y="911"/>
                    <a:pt x="213" y="930"/>
                    <a:pt x="204" y="944"/>
                  </a:cubicBezTo>
                  <a:cubicBezTo>
                    <a:pt x="199" y="963"/>
                    <a:pt x="190" y="977"/>
                    <a:pt x="185" y="992"/>
                  </a:cubicBezTo>
                  <a:cubicBezTo>
                    <a:pt x="176" y="1010"/>
                    <a:pt x="166" y="1029"/>
                    <a:pt x="162" y="1043"/>
                  </a:cubicBezTo>
                  <a:cubicBezTo>
                    <a:pt x="152" y="1062"/>
                    <a:pt x="147" y="1077"/>
                    <a:pt x="138" y="1091"/>
                  </a:cubicBezTo>
                  <a:cubicBezTo>
                    <a:pt x="133" y="1110"/>
                    <a:pt x="124" y="1128"/>
                    <a:pt x="119" y="1147"/>
                  </a:cubicBezTo>
                  <a:cubicBezTo>
                    <a:pt x="110" y="1162"/>
                    <a:pt x="105" y="1180"/>
                    <a:pt x="100" y="1195"/>
                  </a:cubicBezTo>
                  <a:cubicBezTo>
                    <a:pt x="91" y="1213"/>
                    <a:pt x="86" y="1237"/>
                    <a:pt x="81" y="1256"/>
                  </a:cubicBezTo>
                  <a:cubicBezTo>
                    <a:pt x="77" y="1270"/>
                    <a:pt x="67" y="1289"/>
                    <a:pt x="62" y="1303"/>
                  </a:cubicBezTo>
                  <a:cubicBezTo>
                    <a:pt x="58" y="1327"/>
                    <a:pt x="53" y="1346"/>
                    <a:pt x="48" y="1369"/>
                  </a:cubicBezTo>
                  <a:cubicBezTo>
                    <a:pt x="43" y="1383"/>
                    <a:pt x="39" y="1398"/>
                    <a:pt x="34" y="1416"/>
                  </a:cubicBezTo>
                  <a:cubicBezTo>
                    <a:pt x="29" y="1440"/>
                    <a:pt x="25" y="1464"/>
                    <a:pt x="20" y="1487"/>
                  </a:cubicBezTo>
                  <a:cubicBezTo>
                    <a:pt x="15" y="1501"/>
                    <a:pt x="15" y="1516"/>
                    <a:pt x="10" y="1530"/>
                  </a:cubicBezTo>
                  <a:cubicBezTo>
                    <a:pt x="6" y="1549"/>
                    <a:pt x="6" y="1563"/>
                    <a:pt x="1" y="1582"/>
                  </a:cubicBezTo>
                  <a:cubicBezTo>
                    <a:pt x="48" y="1889"/>
                    <a:pt x="185" y="2200"/>
                    <a:pt x="464" y="2493"/>
                  </a:cubicBezTo>
                  <a:cubicBezTo>
                    <a:pt x="568" y="2602"/>
                    <a:pt x="690" y="2705"/>
                    <a:pt x="841" y="2805"/>
                  </a:cubicBezTo>
                  <a:cubicBezTo>
                    <a:pt x="841" y="2805"/>
                    <a:pt x="1002" y="2691"/>
                    <a:pt x="1200" y="2488"/>
                  </a:cubicBezTo>
                  <a:cubicBezTo>
                    <a:pt x="1408" y="2266"/>
                    <a:pt x="1654" y="1941"/>
                    <a:pt x="1786" y="1530"/>
                  </a:cubicBezTo>
                  <a:cubicBezTo>
                    <a:pt x="1790" y="1336"/>
                    <a:pt x="1767" y="1157"/>
                    <a:pt x="1724" y="992"/>
                  </a:cubicBezTo>
                  <a:lnTo>
                    <a:pt x="1318" y="699"/>
                  </a:lnTo>
                  <a:lnTo>
                    <a:pt x="1328" y="685"/>
                  </a:lnTo>
                  <a:cubicBezTo>
                    <a:pt x="1348" y="658"/>
                    <a:pt x="1377" y="645"/>
                    <a:pt x="1406" y="645"/>
                  </a:cubicBezTo>
                  <a:cubicBezTo>
                    <a:pt x="1423" y="645"/>
                    <a:pt x="1441" y="650"/>
                    <a:pt x="1455" y="661"/>
                  </a:cubicBezTo>
                  <a:lnTo>
                    <a:pt x="1663" y="803"/>
                  </a:lnTo>
                  <a:cubicBezTo>
                    <a:pt x="1569" y="571"/>
                    <a:pt x="1432" y="387"/>
                    <a:pt x="1266" y="260"/>
                  </a:cubicBezTo>
                  <a:cubicBezTo>
                    <a:pt x="1162" y="179"/>
                    <a:pt x="1092" y="90"/>
                    <a:pt x="1049"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38"/>
            <p:cNvSpPr/>
            <p:nvPr/>
          </p:nvSpPr>
          <p:spPr>
            <a:xfrm>
              <a:off x="7506407" y="3566604"/>
              <a:ext cx="24654" cy="35766"/>
            </a:xfrm>
            <a:custGeom>
              <a:avLst/>
              <a:gdLst/>
              <a:ahLst/>
              <a:cxnLst/>
              <a:rect l="l" t="t" r="r" b="b"/>
              <a:pathLst>
                <a:path w="284" h="412" extrusionOk="0">
                  <a:moveTo>
                    <a:pt x="175" y="0"/>
                  </a:moveTo>
                  <a:cubicBezTo>
                    <a:pt x="174" y="0"/>
                    <a:pt x="172" y="1"/>
                    <a:pt x="170" y="1"/>
                  </a:cubicBezTo>
                  <a:cubicBezTo>
                    <a:pt x="100" y="1"/>
                    <a:pt x="29" y="95"/>
                    <a:pt x="15" y="208"/>
                  </a:cubicBezTo>
                  <a:cubicBezTo>
                    <a:pt x="1" y="319"/>
                    <a:pt x="45" y="412"/>
                    <a:pt x="113" y="412"/>
                  </a:cubicBezTo>
                  <a:cubicBezTo>
                    <a:pt x="115" y="412"/>
                    <a:pt x="117" y="412"/>
                    <a:pt x="118" y="411"/>
                  </a:cubicBezTo>
                  <a:cubicBezTo>
                    <a:pt x="189" y="411"/>
                    <a:pt x="255" y="317"/>
                    <a:pt x="270" y="204"/>
                  </a:cubicBezTo>
                  <a:cubicBezTo>
                    <a:pt x="283" y="93"/>
                    <a:pt x="243" y="0"/>
                    <a:pt x="175" y="0"/>
                  </a:cubicBezTo>
                  <a:close/>
                </a:path>
              </a:pathLst>
            </a:custGeom>
            <a:solidFill>
              <a:srgbClr val="4A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38"/>
            <p:cNvSpPr/>
            <p:nvPr/>
          </p:nvSpPr>
          <p:spPr>
            <a:xfrm>
              <a:off x="7490000" y="3532315"/>
              <a:ext cx="49655" cy="33161"/>
            </a:xfrm>
            <a:custGeom>
              <a:avLst/>
              <a:gdLst/>
              <a:ahLst/>
              <a:cxnLst/>
              <a:rect l="l" t="t" r="r" b="b"/>
              <a:pathLst>
                <a:path w="572" h="382" extrusionOk="0">
                  <a:moveTo>
                    <a:pt x="493" y="1"/>
                  </a:moveTo>
                  <a:cubicBezTo>
                    <a:pt x="477" y="1"/>
                    <a:pt x="460" y="5"/>
                    <a:pt x="444" y="13"/>
                  </a:cubicBezTo>
                  <a:lnTo>
                    <a:pt x="67" y="235"/>
                  </a:lnTo>
                  <a:cubicBezTo>
                    <a:pt x="24" y="263"/>
                    <a:pt x="1" y="315"/>
                    <a:pt x="24" y="358"/>
                  </a:cubicBezTo>
                  <a:lnTo>
                    <a:pt x="34" y="381"/>
                  </a:lnTo>
                  <a:lnTo>
                    <a:pt x="572" y="56"/>
                  </a:lnTo>
                  <a:lnTo>
                    <a:pt x="562" y="42"/>
                  </a:lnTo>
                  <a:cubicBezTo>
                    <a:pt x="550" y="14"/>
                    <a:pt x="523" y="1"/>
                    <a:pt x="493" y="1"/>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38"/>
            <p:cNvSpPr/>
            <p:nvPr/>
          </p:nvSpPr>
          <p:spPr>
            <a:xfrm>
              <a:off x="7583493" y="3564955"/>
              <a:ext cx="24654" cy="35766"/>
            </a:xfrm>
            <a:custGeom>
              <a:avLst/>
              <a:gdLst/>
              <a:ahLst/>
              <a:cxnLst/>
              <a:rect l="l" t="t" r="r" b="b"/>
              <a:pathLst>
                <a:path w="284" h="412" extrusionOk="0">
                  <a:moveTo>
                    <a:pt x="165" y="1"/>
                  </a:moveTo>
                  <a:cubicBezTo>
                    <a:pt x="96" y="1"/>
                    <a:pt x="33" y="93"/>
                    <a:pt x="14" y="204"/>
                  </a:cubicBezTo>
                  <a:cubicBezTo>
                    <a:pt x="0" y="317"/>
                    <a:pt x="43" y="412"/>
                    <a:pt x="113" y="412"/>
                  </a:cubicBezTo>
                  <a:cubicBezTo>
                    <a:pt x="115" y="412"/>
                    <a:pt x="117" y="412"/>
                    <a:pt x="119" y="412"/>
                  </a:cubicBezTo>
                  <a:cubicBezTo>
                    <a:pt x="188" y="412"/>
                    <a:pt x="255" y="324"/>
                    <a:pt x="269" y="209"/>
                  </a:cubicBezTo>
                  <a:cubicBezTo>
                    <a:pt x="283" y="95"/>
                    <a:pt x="241" y="1"/>
                    <a:pt x="170" y="1"/>
                  </a:cubicBezTo>
                  <a:cubicBezTo>
                    <a:pt x="168" y="1"/>
                    <a:pt x="167" y="1"/>
                    <a:pt x="165" y="1"/>
                  </a:cubicBezTo>
                  <a:close/>
                </a:path>
              </a:pathLst>
            </a:custGeom>
            <a:solidFill>
              <a:srgbClr val="4A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38"/>
            <p:cNvSpPr/>
            <p:nvPr/>
          </p:nvSpPr>
          <p:spPr>
            <a:xfrm>
              <a:off x="7587573" y="3530752"/>
              <a:ext cx="35332" cy="30210"/>
            </a:xfrm>
            <a:custGeom>
              <a:avLst/>
              <a:gdLst/>
              <a:ahLst/>
              <a:cxnLst/>
              <a:rect l="l" t="t" r="r" b="b"/>
              <a:pathLst>
                <a:path w="407" h="348" extrusionOk="0">
                  <a:moveTo>
                    <a:pt x="88" y="1"/>
                  </a:moveTo>
                  <a:cubicBezTo>
                    <a:pt x="59" y="1"/>
                    <a:pt x="30" y="14"/>
                    <a:pt x="10" y="41"/>
                  </a:cubicBezTo>
                  <a:lnTo>
                    <a:pt x="0" y="55"/>
                  </a:lnTo>
                  <a:lnTo>
                    <a:pt x="406" y="348"/>
                  </a:lnTo>
                  <a:cubicBezTo>
                    <a:pt x="392" y="281"/>
                    <a:pt x="369" y="220"/>
                    <a:pt x="345" y="159"/>
                  </a:cubicBezTo>
                  <a:lnTo>
                    <a:pt x="137" y="17"/>
                  </a:lnTo>
                  <a:cubicBezTo>
                    <a:pt x="123" y="6"/>
                    <a:pt x="105" y="1"/>
                    <a:pt x="88" y="1"/>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38"/>
            <p:cNvSpPr/>
            <p:nvPr/>
          </p:nvSpPr>
          <p:spPr>
            <a:xfrm>
              <a:off x="7540436" y="3615391"/>
              <a:ext cx="26737" cy="17188"/>
            </a:xfrm>
            <a:custGeom>
              <a:avLst/>
              <a:gdLst/>
              <a:ahLst/>
              <a:cxnLst/>
              <a:rect l="l" t="t" r="r" b="b"/>
              <a:pathLst>
                <a:path w="308" h="198" extrusionOk="0">
                  <a:moveTo>
                    <a:pt x="265" y="1"/>
                  </a:moveTo>
                  <a:cubicBezTo>
                    <a:pt x="234" y="61"/>
                    <a:pt x="182" y="136"/>
                    <a:pt x="120" y="136"/>
                  </a:cubicBezTo>
                  <a:cubicBezTo>
                    <a:pt x="86" y="136"/>
                    <a:pt x="48" y="113"/>
                    <a:pt x="10" y="52"/>
                  </a:cubicBezTo>
                  <a:cubicBezTo>
                    <a:pt x="10" y="57"/>
                    <a:pt x="5" y="57"/>
                    <a:pt x="0" y="62"/>
                  </a:cubicBezTo>
                  <a:cubicBezTo>
                    <a:pt x="49" y="162"/>
                    <a:pt x="97" y="197"/>
                    <a:pt x="140" y="197"/>
                  </a:cubicBezTo>
                  <a:cubicBezTo>
                    <a:pt x="227" y="197"/>
                    <a:pt x="295" y="53"/>
                    <a:pt x="307" y="5"/>
                  </a:cubicBezTo>
                  <a:cubicBezTo>
                    <a:pt x="307" y="5"/>
                    <a:pt x="293" y="1"/>
                    <a:pt x="265"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38"/>
            <p:cNvSpPr/>
            <p:nvPr/>
          </p:nvSpPr>
          <p:spPr>
            <a:xfrm>
              <a:off x="7527328" y="3644472"/>
              <a:ext cx="48006" cy="29342"/>
            </a:xfrm>
            <a:custGeom>
              <a:avLst/>
              <a:gdLst/>
              <a:ahLst/>
              <a:cxnLst/>
              <a:rect l="l" t="t" r="r" b="b"/>
              <a:pathLst>
                <a:path w="553" h="338" extrusionOk="0">
                  <a:moveTo>
                    <a:pt x="505" y="29"/>
                  </a:moveTo>
                  <a:cubicBezTo>
                    <a:pt x="510" y="43"/>
                    <a:pt x="510" y="57"/>
                    <a:pt x="505" y="67"/>
                  </a:cubicBezTo>
                  <a:cubicBezTo>
                    <a:pt x="505" y="95"/>
                    <a:pt x="496" y="119"/>
                    <a:pt x="482" y="138"/>
                  </a:cubicBezTo>
                  <a:lnTo>
                    <a:pt x="80" y="161"/>
                  </a:lnTo>
                  <a:cubicBezTo>
                    <a:pt x="52" y="147"/>
                    <a:pt x="33" y="114"/>
                    <a:pt x="33" y="53"/>
                  </a:cubicBezTo>
                  <a:lnTo>
                    <a:pt x="505" y="29"/>
                  </a:lnTo>
                  <a:close/>
                  <a:moveTo>
                    <a:pt x="553" y="1"/>
                  </a:moveTo>
                  <a:lnTo>
                    <a:pt x="5" y="39"/>
                  </a:lnTo>
                  <a:cubicBezTo>
                    <a:pt x="0" y="204"/>
                    <a:pt x="71" y="322"/>
                    <a:pt x="208" y="336"/>
                  </a:cubicBezTo>
                  <a:cubicBezTo>
                    <a:pt x="216" y="337"/>
                    <a:pt x="224" y="337"/>
                    <a:pt x="233" y="337"/>
                  </a:cubicBezTo>
                  <a:cubicBezTo>
                    <a:pt x="377" y="337"/>
                    <a:pt x="526" y="222"/>
                    <a:pt x="548" y="53"/>
                  </a:cubicBezTo>
                  <a:cubicBezTo>
                    <a:pt x="553" y="34"/>
                    <a:pt x="553" y="20"/>
                    <a:pt x="553" y="1"/>
                  </a:cubicBezTo>
                  <a:close/>
                </a:path>
              </a:pathLst>
            </a:custGeom>
            <a:solidFill>
              <a:srgbClr val="482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38"/>
            <p:cNvSpPr/>
            <p:nvPr/>
          </p:nvSpPr>
          <p:spPr>
            <a:xfrm>
              <a:off x="7530192" y="3646989"/>
              <a:ext cx="41495" cy="11546"/>
            </a:xfrm>
            <a:custGeom>
              <a:avLst/>
              <a:gdLst/>
              <a:ahLst/>
              <a:cxnLst/>
              <a:rect l="l" t="t" r="r" b="b"/>
              <a:pathLst>
                <a:path w="478" h="133" extrusionOk="0">
                  <a:moveTo>
                    <a:pt x="472" y="0"/>
                  </a:moveTo>
                  <a:lnTo>
                    <a:pt x="0" y="28"/>
                  </a:lnTo>
                  <a:cubicBezTo>
                    <a:pt x="0" y="85"/>
                    <a:pt x="19" y="118"/>
                    <a:pt x="47" y="132"/>
                  </a:cubicBezTo>
                  <a:lnTo>
                    <a:pt x="449" y="109"/>
                  </a:lnTo>
                  <a:cubicBezTo>
                    <a:pt x="463" y="90"/>
                    <a:pt x="472" y="66"/>
                    <a:pt x="472" y="38"/>
                  </a:cubicBezTo>
                  <a:cubicBezTo>
                    <a:pt x="477" y="28"/>
                    <a:pt x="477" y="14"/>
                    <a:pt x="472" y="0"/>
                  </a:cubicBezTo>
                  <a:close/>
                </a:path>
              </a:pathLst>
            </a:custGeom>
            <a:solidFill>
              <a:srgbClr val="F8E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38"/>
            <p:cNvSpPr/>
            <p:nvPr/>
          </p:nvSpPr>
          <p:spPr>
            <a:xfrm>
              <a:off x="7626723" y="3625634"/>
              <a:ext cx="694" cy="2170"/>
            </a:xfrm>
            <a:custGeom>
              <a:avLst/>
              <a:gdLst/>
              <a:ahLst/>
              <a:cxnLst/>
              <a:rect l="l" t="t" r="r" b="b"/>
              <a:pathLst>
                <a:path w="8" h="25" extrusionOk="0">
                  <a:moveTo>
                    <a:pt x="3" y="1"/>
                  </a:moveTo>
                  <a:cubicBezTo>
                    <a:pt x="1" y="4"/>
                    <a:pt x="0" y="7"/>
                    <a:pt x="1" y="10"/>
                  </a:cubicBezTo>
                  <a:lnTo>
                    <a:pt x="1" y="10"/>
                  </a:lnTo>
                  <a:cubicBezTo>
                    <a:pt x="1" y="7"/>
                    <a:pt x="1" y="4"/>
                    <a:pt x="3" y="1"/>
                  </a:cubicBezTo>
                  <a:close/>
                  <a:moveTo>
                    <a:pt x="1" y="10"/>
                  </a:moveTo>
                  <a:cubicBezTo>
                    <a:pt x="0" y="19"/>
                    <a:pt x="4" y="24"/>
                    <a:pt x="7" y="24"/>
                  </a:cubicBezTo>
                  <a:cubicBezTo>
                    <a:pt x="4" y="21"/>
                    <a:pt x="1" y="16"/>
                    <a:pt x="1" y="10"/>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38"/>
            <p:cNvSpPr/>
            <p:nvPr/>
          </p:nvSpPr>
          <p:spPr>
            <a:xfrm>
              <a:off x="7470294" y="3628933"/>
              <a:ext cx="955" cy="2083"/>
            </a:xfrm>
            <a:custGeom>
              <a:avLst/>
              <a:gdLst/>
              <a:ahLst/>
              <a:cxnLst/>
              <a:rect l="l" t="t" r="r" b="b"/>
              <a:pathLst>
                <a:path w="11" h="24" extrusionOk="0">
                  <a:moveTo>
                    <a:pt x="10" y="1"/>
                  </a:moveTo>
                  <a:cubicBezTo>
                    <a:pt x="10" y="15"/>
                    <a:pt x="6" y="19"/>
                    <a:pt x="1" y="24"/>
                  </a:cubicBezTo>
                  <a:cubicBezTo>
                    <a:pt x="6" y="24"/>
                    <a:pt x="10" y="15"/>
                    <a:pt x="10" y="1"/>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38"/>
            <p:cNvSpPr/>
            <p:nvPr/>
          </p:nvSpPr>
          <p:spPr>
            <a:xfrm>
              <a:off x="7521598" y="3511655"/>
              <a:ext cx="2952" cy="2604"/>
            </a:xfrm>
            <a:custGeom>
              <a:avLst/>
              <a:gdLst/>
              <a:ahLst/>
              <a:cxnLst/>
              <a:rect l="l" t="t" r="r" b="b"/>
              <a:pathLst>
                <a:path w="34" h="30" extrusionOk="0">
                  <a:moveTo>
                    <a:pt x="0" y="29"/>
                  </a:moveTo>
                  <a:cubicBezTo>
                    <a:pt x="10" y="20"/>
                    <a:pt x="24" y="10"/>
                    <a:pt x="33" y="1"/>
                  </a:cubicBezTo>
                  <a:cubicBezTo>
                    <a:pt x="24" y="10"/>
                    <a:pt x="10" y="20"/>
                    <a:pt x="0" y="29"/>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38"/>
            <p:cNvSpPr/>
            <p:nvPr/>
          </p:nvSpPr>
          <p:spPr>
            <a:xfrm>
              <a:off x="7515869" y="3517471"/>
              <a:ext cx="2952" cy="2952"/>
            </a:xfrm>
            <a:custGeom>
              <a:avLst/>
              <a:gdLst/>
              <a:ahLst/>
              <a:cxnLst/>
              <a:rect l="l" t="t" r="r" b="b"/>
              <a:pathLst>
                <a:path w="34" h="34" extrusionOk="0">
                  <a:moveTo>
                    <a:pt x="33" y="0"/>
                  </a:moveTo>
                  <a:cubicBezTo>
                    <a:pt x="24" y="9"/>
                    <a:pt x="9" y="19"/>
                    <a:pt x="0" y="33"/>
                  </a:cubicBezTo>
                  <a:cubicBezTo>
                    <a:pt x="9" y="19"/>
                    <a:pt x="24" y="9"/>
                    <a:pt x="33" y="0"/>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38"/>
            <p:cNvSpPr/>
            <p:nvPr/>
          </p:nvSpPr>
          <p:spPr>
            <a:xfrm>
              <a:off x="7487135" y="3560875"/>
              <a:ext cx="2170" cy="4601"/>
            </a:xfrm>
            <a:custGeom>
              <a:avLst/>
              <a:gdLst/>
              <a:ahLst/>
              <a:cxnLst/>
              <a:rect l="l" t="t" r="r" b="b"/>
              <a:pathLst>
                <a:path w="25" h="53" extrusionOk="0">
                  <a:moveTo>
                    <a:pt x="1" y="52"/>
                  </a:moveTo>
                  <a:cubicBezTo>
                    <a:pt x="5" y="38"/>
                    <a:pt x="15" y="19"/>
                    <a:pt x="24" y="1"/>
                  </a:cubicBezTo>
                  <a:cubicBezTo>
                    <a:pt x="15" y="19"/>
                    <a:pt x="5" y="38"/>
                    <a:pt x="1" y="52"/>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38"/>
            <p:cNvSpPr/>
            <p:nvPr/>
          </p:nvSpPr>
          <p:spPr>
            <a:xfrm>
              <a:off x="7495295" y="3544902"/>
              <a:ext cx="2604" cy="3733"/>
            </a:xfrm>
            <a:custGeom>
              <a:avLst/>
              <a:gdLst/>
              <a:ahLst/>
              <a:cxnLst/>
              <a:rect l="l" t="t" r="r" b="b"/>
              <a:pathLst>
                <a:path w="30" h="43" extrusionOk="0">
                  <a:moveTo>
                    <a:pt x="1" y="43"/>
                  </a:moveTo>
                  <a:cubicBezTo>
                    <a:pt x="10" y="29"/>
                    <a:pt x="20" y="15"/>
                    <a:pt x="29" y="0"/>
                  </a:cubicBezTo>
                  <a:cubicBezTo>
                    <a:pt x="20" y="15"/>
                    <a:pt x="10" y="29"/>
                    <a:pt x="1" y="43"/>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38"/>
            <p:cNvSpPr/>
            <p:nvPr/>
          </p:nvSpPr>
          <p:spPr>
            <a:xfrm>
              <a:off x="7483489" y="3569469"/>
              <a:ext cx="1649" cy="5035"/>
            </a:xfrm>
            <a:custGeom>
              <a:avLst/>
              <a:gdLst/>
              <a:ahLst/>
              <a:cxnLst/>
              <a:rect l="l" t="t" r="r" b="b"/>
              <a:pathLst>
                <a:path w="19" h="58" extrusionOk="0">
                  <a:moveTo>
                    <a:pt x="0" y="57"/>
                  </a:moveTo>
                  <a:cubicBezTo>
                    <a:pt x="5" y="38"/>
                    <a:pt x="14" y="20"/>
                    <a:pt x="19" y="1"/>
                  </a:cubicBezTo>
                  <a:cubicBezTo>
                    <a:pt x="14" y="20"/>
                    <a:pt x="5" y="38"/>
                    <a:pt x="0" y="57"/>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38"/>
            <p:cNvSpPr/>
            <p:nvPr/>
          </p:nvSpPr>
          <p:spPr>
            <a:xfrm>
              <a:off x="7510487" y="3523547"/>
              <a:ext cx="2517" cy="3386"/>
            </a:xfrm>
            <a:custGeom>
              <a:avLst/>
              <a:gdLst/>
              <a:ahLst/>
              <a:cxnLst/>
              <a:rect l="l" t="t" r="r" b="b"/>
              <a:pathLst>
                <a:path w="29" h="39" extrusionOk="0">
                  <a:moveTo>
                    <a:pt x="1" y="39"/>
                  </a:moveTo>
                  <a:cubicBezTo>
                    <a:pt x="10" y="24"/>
                    <a:pt x="20" y="10"/>
                    <a:pt x="29" y="1"/>
                  </a:cubicBezTo>
                  <a:cubicBezTo>
                    <a:pt x="20" y="10"/>
                    <a:pt x="10" y="24"/>
                    <a:pt x="1" y="39"/>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38"/>
            <p:cNvSpPr/>
            <p:nvPr/>
          </p:nvSpPr>
          <p:spPr>
            <a:xfrm>
              <a:off x="7499809" y="3537089"/>
              <a:ext cx="2952" cy="3820"/>
            </a:xfrm>
            <a:custGeom>
              <a:avLst/>
              <a:gdLst/>
              <a:ahLst/>
              <a:cxnLst/>
              <a:rect l="l" t="t" r="r" b="b"/>
              <a:pathLst>
                <a:path w="34" h="44" extrusionOk="0">
                  <a:moveTo>
                    <a:pt x="1" y="43"/>
                  </a:moveTo>
                  <a:cubicBezTo>
                    <a:pt x="10" y="29"/>
                    <a:pt x="24" y="15"/>
                    <a:pt x="34" y="1"/>
                  </a:cubicBezTo>
                  <a:cubicBezTo>
                    <a:pt x="24" y="15"/>
                    <a:pt x="10" y="29"/>
                    <a:pt x="1" y="43"/>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38"/>
            <p:cNvSpPr/>
            <p:nvPr/>
          </p:nvSpPr>
          <p:spPr>
            <a:xfrm>
              <a:off x="7505191" y="3530145"/>
              <a:ext cx="2517" cy="3733"/>
            </a:xfrm>
            <a:custGeom>
              <a:avLst/>
              <a:gdLst/>
              <a:ahLst/>
              <a:cxnLst/>
              <a:rect l="l" t="t" r="r" b="b"/>
              <a:pathLst>
                <a:path w="29" h="43" extrusionOk="0">
                  <a:moveTo>
                    <a:pt x="0" y="43"/>
                  </a:moveTo>
                  <a:cubicBezTo>
                    <a:pt x="10" y="29"/>
                    <a:pt x="19" y="15"/>
                    <a:pt x="29" y="0"/>
                  </a:cubicBezTo>
                  <a:cubicBezTo>
                    <a:pt x="19" y="15"/>
                    <a:pt x="10" y="29"/>
                    <a:pt x="0" y="43"/>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38"/>
            <p:cNvSpPr/>
            <p:nvPr/>
          </p:nvSpPr>
          <p:spPr>
            <a:xfrm>
              <a:off x="7490781" y="3552715"/>
              <a:ext cx="2604" cy="4167"/>
            </a:xfrm>
            <a:custGeom>
              <a:avLst/>
              <a:gdLst/>
              <a:ahLst/>
              <a:cxnLst/>
              <a:rect l="l" t="t" r="r" b="b"/>
              <a:pathLst>
                <a:path w="30" h="48" extrusionOk="0">
                  <a:moveTo>
                    <a:pt x="1" y="47"/>
                  </a:moveTo>
                  <a:cubicBezTo>
                    <a:pt x="10" y="33"/>
                    <a:pt x="20" y="14"/>
                    <a:pt x="29" y="0"/>
                  </a:cubicBezTo>
                  <a:cubicBezTo>
                    <a:pt x="20" y="14"/>
                    <a:pt x="10" y="33"/>
                    <a:pt x="1" y="47"/>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38"/>
            <p:cNvSpPr/>
            <p:nvPr/>
          </p:nvSpPr>
          <p:spPr>
            <a:xfrm>
              <a:off x="7472812" y="3607578"/>
              <a:ext cx="1302" cy="7118"/>
            </a:xfrm>
            <a:custGeom>
              <a:avLst/>
              <a:gdLst/>
              <a:ahLst/>
              <a:cxnLst/>
              <a:rect l="l" t="t" r="r" b="b"/>
              <a:pathLst>
                <a:path w="15" h="82" extrusionOk="0">
                  <a:moveTo>
                    <a:pt x="14" y="1"/>
                  </a:moveTo>
                  <a:lnTo>
                    <a:pt x="14" y="1"/>
                  </a:lnTo>
                  <a:cubicBezTo>
                    <a:pt x="10" y="20"/>
                    <a:pt x="10" y="34"/>
                    <a:pt x="5" y="53"/>
                  </a:cubicBezTo>
                  <a:cubicBezTo>
                    <a:pt x="5" y="54"/>
                    <a:pt x="5" y="55"/>
                    <a:pt x="5" y="56"/>
                  </a:cubicBezTo>
                  <a:lnTo>
                    <a:pt x="5" y="56"/>
                  </a:lnTo>
                  <a:cubicBezTo>
                    <a:pt x="8" y="39"/>
                    <a:pt x="11" y="20"/>
                    <a:pt x="14" y="1"/>
                  </a:cubicBezTo>
                  <a:close/>
                  <a:moveTo>
                    <a:pt x="5" y="56"/>
                  </a:moveTo>
                  <a:cubicBezTo>
                    <a:pt x="3" y="65"/>
                    <a:pt x="2" y="73"/>
                    <a:pt x="0" y="81"/>
                  </a:cubicBezTo>
                  <a:cubicBezTo>
                    <a:pt x="4" y="73"/>
                    <a:pt x="5" y="64"/>
                    <a:pt x="5" y="56"/>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38"/>
            <p:cNvSpPr/>
            <p:nvPr/>
          </p:nvSpPr>
          <p:spPr>
            <a:xfrm>
              <a:off x="7477326" y="3587959"/>
              <a:ext cx="1302" cy="5816"/>
            </a:xfrm>
            <a:custGeom>
              <a:avLst/>
              <a:gdLst/>
              <a:ahLst/>
              <a:cxnLst/>
              <a:rect l="l" t="t" r="r" b="b"/>
              <a:pathLst>
                <a:path w="15" h="67" extrusionOk="0">
                  <a:moveTo>
                    <a:pt x="0" y="66"/>
                  </a:moveTo>
                  <a:cubicBezTo>
                    <a:pt x="5" y="43"/>
                    <a:pt x="10" y="24"/>
                    <a:pt x="14" y="0"/>
                  </a:cubicBezTo>
                  <a:cubicBezTo>
                    <a:pt x="10" y="24"/>
                    <a:pt x="5" y="43"/>
                    <a:pt x="0" y="66"/>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38"/>
            <p:cNvSpPr/>
            <p:nvPr/>
          </p:nvSpPr>
          <p:spPr>
            <a:xfrm>
              <a:off x="7480191" y="3578497"/>
              <a:ext cx="1736" cy="5382"/>
            </a:xfrm>
            <a:custGeom>
              <a:avLst/>
              <a:gdLst/>
              <a:ahLst/>
              <a:cxnLst/>
              <a:rect l="l" t="t" r="r" b="b"/>
              <a:pathLst>
                <a:path w="20" h="62" extrusionOk="0">
                  <a:moveTo>
                    <a:pt x="0" y="62"/>
                  </a:moveTo>
                  <a:cubicBezTo>
                    <a:pt x="5" y="43"/>
                    <a:pt x="10" y="19"/>
                    <a:pt x="19" y="1"/>
                  </a:cubicBezTo>
                  <a:cubicBezTo>
                    <a:pt x="10" y="19"/>
                    <a:pt x="5" y="43"/>
                    <a:pt x="0" y="62"/>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38"/>
            <p:cNvSpPr/>
            <p:nvPr/>
          </p:nvSpPr>
          <p:spPr>
            <a:xfrm>
              <a:off x="7474808" y="3597769"/>
              <a:ext cx="1302" cy="6250"/>
            </a:xfrm>
            <a:custGeom>
              <a:avLst/>
              <a:gdLst/>
              <a:ahLst/>
              <a:cxnLst/>
              <a:rect l="l" t="t" r="r" b="b"/>
              <a:pathLst>
                <a:path w="15" h="72" extrusionOk="0">
                  <a:moveTo>
                    <a:pt x="1" y="71"/>
                  </a:moveTo>
                  <a:cubicBezTo>
                    <a:pt x="6" y="48"/>
                    <a:pt x="10" y="24"/>
                    <a:pt x="15" y="0"/>
                  </a:cubicBezTo>
                  <a:cubicBezTo>
                    <a:pt x="10" y="24"/>
                    <a:pt x="6" y="48"/>
                    <a:pt x="1" y="71"/>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38"/>
            <p:cNvSpPr/>
            <p:nvPr/>
          </p:nvSpPr>
          <p:spPr>
            <a:xfrm>
              <a:off x="7575246" y="3480577"/>
              <a:ext cx="176745" cy="285779"/>
            </a:xfrm>
            <a:custGeom>
              <a:avLst/>
              <a:gdLst/>
              <a:ahLst/>
              <a:cxnLst/>
              <a:rect l="l" t="t" r="r" b="b"/>
              <a:pathLst>
                <a:path w="2036" h="3292" extrusionOk="0">
                  <a:moveTo>
                    <a:pt x="594" y="1681"/>
                  </a:moveTo>
                  <a:cubicBezTo>
                    <a:pt x="594" y="1687"/>
                    <a:pt x="597" y="1692"/>
                    <a:pt x="600" y="1695"/>
                  </a:cubicBezTo>
                  <a:cubicBezTo>
                    <a:pt x="597" y="1695"/>
                    <a:pt x="593" y="1690"/>
                    <a:pt x="594" y="1681"/>
                  </a:cubicBezTo>
                  <a:close/>
                  <a:moveTo>
                    <a:pt x="918" y="1205"/>
                  </a:moveTo>
                  <a:cubicBezTo>
                    <a:pt x="943" y="1205"/>
                    <a:pt x="964" y="1221"/>
                    <a:pt x="978" y="1251"/>
                  </a:cubicBezTo>
                  <a:cubicBezTo>
                    <a:pt x="1058" y="1431"/>
                    <a:pt x="855" y="1705"/>
                    <a:pt x="596" y="1823"/>
                  </a:cubicBezTo>
                  <a:cubicBezTo>
                    <a:pt x="596" y="1823"/>
                    <a:pt x="676" y="1520"/>
                    <a:pt x="766" y="1350"/>
                  </a:cubicBezTo>
                  <a:cubicBezTo>
                    <a:pt x="817" y="1254"/>
                    <a:pt x="874" y="1205"/>
                    <a:pt x="918" y="1205"/>
                  </a:cubicBezTo>
                  <a:close/>
                  <a:moveTo>
                    <a:pt x="1686" y="0"/>
                  </a:moveTo>
                  <a:cubicBezTo>
                    <a:pt x="1573" y="123"/>
                    <a:pt x="1417" y="213"/>
                    <a:pt x="1242" y="279"/>
                  </a:cubicBezTo>
                  <a:cubicBezTo>
                    <a:pt x="1224" y="288"/>
                    <a:pt x="1209" y="293"/>
                    <a:pt x="1195" y="298"/>
                  </a:cubicBezTo>
                  <a:cubicBezTo>
                    <a:pt x="1190" y="298"/>
                    <a:pt x="1186" y="302"/>
                    <a:pt x="1181" y="302"/>
                  </a:cubicBezTo>
                  <a:cubicBezTo>
                    <a:pt x="1046" y="346"/>
                    <a:pt x="897" y="373"/>
                    <a:pt x="742" y="373"/>
                  </a:cubicBezTo>
                  <a:cubicBezTo>
                    <a:pt x="530" y="373"/>
                    <a:pt x="306" y="322"/>
                    <a:pt x="90" y="194"/>
                  </a:cubicBezTo>
                  <a:lnTo>
                    <a:pt x="90" y="194"/>
                  </a:lnTo>
                  <a:cubicBezTo>
                    <a:pt x="256" y="321"/>
                    <a:pt x="393" y="505"/>
                    <a:pt x="487" y="737"/>
                  </a:cubicBezTo>
                  <a:cubicBezTo>
                    <a:pt x="511" y="798"/>
                    <a:pt x="534" y="859"/>
                    <a:pt x="548" y="926"/>
                  </a:cubicBezTo>
                  <a:cubicBezTo>
                    <a:pt x="591" y="1091"/>
                    <a:pt x="614" y="1270"/>
                    <a:pt x="610" y="1464"/>
                  </a:cubicBezTo>
                  <a:cubicBezTo>
                    <a:pt x="478" y="1875"/>
                    <a:pt x="232" y="2200"/>
                    <a:pt x="24" y="2422"/>
                  </a:cubicBezTo>
                  <a:lnTo>
                    <a:pt x="1" y="2781"/>
                  </a:lnTo>
                  <a:cubicBezTo>
                    <a:pt x="227" y="2942"/>
                    <a:pt x="440" y="3102"/>
                    <a:pt x="586" y="3291"/>
                  </a:cubicBezTo>
                  <a:cubicBezTo>
                    <a:pt x="695" y="3239"/>
                    <a:pt x="799" y="3187"/>
                    <a:pt x="902" y="3135"/>
                  </a:cubicBezTo>
                  <a:cubicBezTo>
                    <a:pt x="1313" y="2923"/>
                    <a:pt x="1691" y="2710"/>
                    <a:pt x="2021" y="2488"/>
                  </a:cubicBezTo>
                  <a:cubicBezTo>
                    <a:pt x="2026" y="2446"/>
                    <a:pt x="2026" y="2408"/>
                    <a:pt x="2031" y="2366"/>
                  </a:cubicBezTo>
                  <a:cubicBezTo>
                    <a:pt x="2031" y="2361"/>
                    <a:pt x="2031" y="2361"/>
                    <a:pt x="2031" y="2356"/>
                  </a:cubicBezTo>
                  <a:cubicBezTo>
                    <a:pt x="2031" y="2314"/>
                    <a:pt x="2031" y="2276"/>
                    <a:pt x="2031" y="2233"/>
                  </a:cubicBezTo>
                  <a:cubicBezTo>
                    <a:pt x="2031" y="2229"/>
                    <a:pt x="2031" y="2224"/>
                    <a:pt x="2031" y="2219"/>
                  </a:cubicBezTo>
                  <a:cubicBezTo>
                    <a:pt x="2036" y="2177"/>
                    <a:pt x="2036" y="2134"/>
                    <a:pt x="2036" y="2092"/>
                  </a:cubicBezTo>
                  <a:lnTo>
                    <a:pt x="2036" y="2078"/>
                  </a:lnTo>
                  <a:cubicBezTo>
                    <a:pt x="2036" y="2035"/>
                    <a:pt x="2036" y="1988"/>
                    <a:pt x="2031" y="1941"/>
                  </a:cubicBezTo>
                  <a:cubicBezTo>
                    <a:pt x="2031" y="1936"/>
                    <a:pt x="2031" y="1936"/>
                    <a:pt x="2031" y="1931"/>
                  </a:cubicBezTo>
                  <a:cubicBezTo>
                    <a:pt x="2031" y="1884"/>
                    <a:pt x="2031" y="1832"/>
                    <a:pt x="2031" y="1780"/>
                  </a:cubicBezTo>
                  <a:cubicBezTo>
                    <a:pt x="2007" y="1204"/>
                    <a:pt x="1918" y="529"/>
                    <a:pt x="1686" y="0"/>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38"/>
            <p:cNvSpPr/>
            <p:nvPr/>
          </p:nvSpPr>
          <p:spPr>
            <a:xfrm>
              <a:off x="7626897" y="3585181"/>
              <a:ext cx="40280" cy="53649"/>
            </a:xfrm>
            <a:custGeom>
              <a:avLst/>
              <a:gdLst/>
              <a:ahLst/>
              <a:cxnLst/>
              <a:rect l="l" t="t" r="r" b="b"/>
              <a:pathLst>
                <a:path w="464" h="618" extrusionOk="0">
                  <a:moveTo>
                    <a:pt x="323" y="0"/>
                  </a:moveTo>
                  <a:cubicBezTo>
                    <a:pt x="279" y="0"/>
                    <a:pt x="222" y="49"/>
                    <a:pt x="171" y="145"/>
                  </a:cubicBezTo>
                  <a:cubicBezTo>
                    <a:pt x="81" y="315"/>
                    <a:pt x="1" y="618"/>
                    <a:pt x="1" y="618"/>
                  </a:cubicBezTo>
                  <a:cubicBezTo>
                    <a:pt x="260" y="500"/>
                    <a:pt x="463" y="226"/>
                    <a:pt x="383" y="46"/>
                  </a:cubicBezTo>
                  <a:cubicBezTo>
                    <a:pt x="369" y="16"/>
                    <a:pt x="348" y="0"/>
                    <a:pt x="323"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38"/>
            <p:cNvSpPr/>
            <p:nvPr/>
          </p:nvSpPr>
          <p:spPr>
            <a:xfrm>
              <a:off x="7435484" y="3590477"/>
              <a:ext cx="34550" cy="53735"/>
            </a:xfrm>
            <a:custGeom>
              <a:avLst/>
              <a:gdLst/>
              <a:ahLst/>
              <a:cxnLst/>
              <a:rect l="l" t="t" r="r" b="b"/>
              <a:pathLst>
                <a:path w="398" h="619" extrusionOk="0">
                  <a:moveTo>
                    <a:pt x="220" y="1"/>
                  </a:moveTo>
                  <a:cubicBezTo>
                    <a:pt x="193" y="1"/>
                    <a:pt x="166" y="16"/>
                    <a:pt x="142" y="47"/>
                  </a:cubicBezTo>
                  <a:cubicBezTo>
                    <a:pt x="1" y="231"/>
                    <a:pt x="147" y="500"/>
                    <a:pt x="397" y="618"/>
                  </a:cubicBezTo>
                  <a:cubicBezTo>
                    <a:pt x="397" y="618"/>
                    <a:pt x="397" y="316"/>
                    <a:pt x="345" y="146"/>
                  </a:cubicBezTo>
                  <a:cubicBezTo>
                    <a:pt x="315" y="49"/>
                    <a:pt x="267" y="1"/>
                    <a:pt x="220"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38"/>
            <p:cNvSpPr/>
            <p:nvPr/>
          </p:nvSpPr>
          <p:spPr>
            <a:xfrm>
              <a:off x="6684156" y="2019329"/>
              <a:ext cx="653072" cy="623556"/>
            </a:xfrm>
            <a:custGeom>
              <a:avLst/>
              <a:gdLst/>
              <a:ahLst/>
              <a:cxnLst/>
              <a:rect l="l" t="t" r="r" b="b"/>
              <a:pathLst>
                <a:path w="7523" h="7183" extrusionOk="0">
                  <a:moveTo>
                    <a:pt x="4142" y="1"/>
                  </a:moveTo>
                  <a:cubicBezTo>
                    <a:pt x="2154" y="1"/>
                    <a:pt x="336" y="1606"/>
                    <a:pt x="81" y="3594"/>
                  </a:cubicBezTo>
                  <a:cubicBezTo>
                    <a:pt x="1" y="4203"/>
                    <a:pt x="76" y="4774"/>
                    <a:pt x="280" y="5279"/>
                  </a:cubicBezTo>
                  <a:cubicBezTo>
                    <a:pt x="374" y="5516"/>
                    <a:pt x="501" y="5733"/>
                    <a:pt x="648" y="5936"/>
                  </a:cubicBezTo>
                  <a:cubicBezTo>
                    <a:pt x="747" y="6068"/>
                    <a:pt x="851" y="6191"/>
                    <a:pt x="969" y="6304"/>
                  </a:cubicBezTo>
                  <a:cubicBezTo>
                    <a:pt x="1526" y="6852"/>
                    <a:pt x="2305" y="7182"/>
                    <a:pt x="3202" y="7182"/>
                  </a:cubicBezTo>
                  <a:cubicBezTo>
                    <a:pt x="3773" y="7182"/>
                    <a:pt x="4326" y="7050"/>
                    <a:pt x="4831" y="6814"/>
                  </a:cubicBezTo>
                  <a:cubicBezTo>
                    <a:pt x="5105" y="6687"/>
                    <a:pt x="5365" y="6535"/>
                    <a:pt x="5605" y="6356"/>
                  </a:cubicBezTo>
                  <a:cubicBezTo>
                    <a:pt x="5705" y="6280"/>
                    <a:pt x="5804" y="6200"/>
                    <a:pt x="5893" y="6120"/>
                  </a:cubicBezTo>
                  <a:cubicBezTo>
                    <a:pt x="5978" y="6040"/>
                    <a:pt x="6063" y="5959"/>
                    <a:pt x="6144" y="5879"/>
                  </a:cubicBezTo>
                  <a:cubicBezTo>
                    <a:pt x="6361" y="5652"/>
                    <a:pt x="6545" y="5402"/>
                    <a:pt x="6706" y="5138"/>
                  </a:cubicBezTo>
                  <a:cubicBezTo>
                    <a:pt x="6734" y="5091"/>
                    <a:pt x="6767" y="5048"/>
                    <a:pt x="6795" y="5001"/>
                  </a:cubicBezTo>
                  <a:cubicBezTo>
                    <a:pt x="7036" y="4567"/>
                    <a:pt x="7197" y="4090"/>
                    <a:pt x="7263" y="3594"/>
                  </a:cubicBezTo>
                  <a:cubicBezTo>
                    <a:pt x="7522" y="1606"/>
                    <a:pt x="6125" y="1"/>
                    <a:pt x="41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38"/>
            <p:cNvSpPr/>
            <p:nvPr/>
          </p:nvSpPr>
          <p:spPr>
            <a:xfrm>
              <a:off x="6778083" y="2389481"/>
              <a:ext cx="7813" cy="4601"/>
            </a:xfrm>
            <a:custGeom>
              <a:avLst/>
              <a:gdLst/>
              <a:ahLst/>
              <a:cxnLst/>
              <a:rect l="l" t="t" r="r" b="b"/>
              <a:pathLst>
                <a:path w="90" h="53" extrusionOk="0">
                  <a:moveTo>
                    <a:pt x="0" y="52"/>
                  </a:moveTo>
                  <a:cubicBezTo>
                    <a:pt x="28" y="33"/>
                    <a:pt x="62" y="19"/>
                    <a:pt x="90" y="0"/>
                  </a:cubicBezTo>
                  <a:cubicBezTo>
                    <a:pt x="62" y="19"/>
                    <a:pt x="28" y="33"/>
                    <a:pt x="0" y="52"/>
                  </a:cubicBezTo>
                  <a:close/>
                </a:path>
              </a:pathLst>
            </a:custGeom>
            <a:solidFill>
              <a:srgbClr val="4473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38"/>
            <p:cNvSpPr/>
            <p:nvPr/>
          </p:nvSpPr>
          <p:spPr>
            <a:xfrm>
              <a:off x="6762110" y="2397641"/>
              <a:ext cx="8247" cy="4601"/>
            </a:xfrm>
            <a:custGeom>
              <a:avLst/>
              <a:gdLst/>
              <a:ahLst/>
              <a:cxnLst/>
              <a:rect l="l" t="t" r="r" b="b"/>
              <a:pathLst>
                <a:path w="95" h="53" extrusionOk="0">
                  <a:moveTo>
                    <a:pt x="0" y="53"/>
                  </a:moveTo>
                  <a:cubicBezTo>
                    <a:pt x="33" y="39"/>
                    <a:pt x="61" y="20"/>
                    <a:pt x="94" y="1"/>
                  </a:cubicBezTo>
                  <a:cubicBezTo>
                    <a:pt x="61" y="20"/>
                    <a:pt x="33" y="39"/>
                    <a:pt x="0" y="53"/>
                  </a:cubicBezTo>
                  <a:close/>
                </a:path>
              </a:pathLst>
            </a:custGeom>
            <a:solidFill>
              <a:srgbClr val="4473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38"/>
            <p:cNvSpPr/>
            <p:nvPr/>
          </p:nvSpPr>
          <p:spPr>
            <a:xfrm>
              <a:off x="6746485" y="2406235"/>
              <a:ext cx="8681" cy="5469"/>
            </a:xfrm>
            <a:custGeom>
              <a:avLst/>
              <a:gdLst/>
              <a:ahLst/>
              <a:cxnLst/>
              <a:rect l="l" t="t" r="r" b="b"/>
              <a:pathLst>
                <a:path w="100" h="63" extrusionOk="0">
                  <a:moveTo>
                    <a:pt x="1" y="62"/>
                  </a:moveTo>
                  <a:cubicBezTo>
                    <a:pt x="34" y="43"/>
                    <a:pt x="67" y="20"/>
                    <a:pt x="100" y="1"/>
                  </a:cubicBezTo>
                  <a:cubicBezTo>
                    <a:pt x="67" y="20"/>
                    <a:pt x="34" y="43"/>
                    <a:pt x="1" y="62"/>
                  </a:cubicBezTo>
                  <a:close/>
                </a:path>
              </a:pathLst>
            </a:custGeom>
            <a:solidFill>
              <a:srgbClr val="4473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38"/>
            <p:cNvSpPr/>
            <p:nvPr/>
          </p:nvSpPr>
          <p:spPr>
            <a:xfrm>
              <a:off x="6731727" y="2415697"/>
              <a:ext cx="8334" cy="5816"/>
            </a:xfrm>
            <a:custGeom>
              <a:avLst/>
              <a:gdLst/>
              <a:ahLst/>
              <a:cxnLst/>
              <a:rect l="l" t="t" r="r" b="b"/>
              <a:pathLst>
                <a:path w="96" h="67" extrusionOk="0">
                  <a:moveTo>
                    <a:pt x="1" y="67"/>
                  </a:moveTo>
                  <a:cubicBezTo>
                    <a:pt x="34" y="43"/>
                    <a:pt x="62" y="24"/>
                    <a:pt x="95" y="1"/>
                  </a:cubicBezTo>
                  <a:cubicBezTo>
                    <a:pt x="62" y="24"/>
                    <a:pt x="34" y="43"/>
                    <a:pt x="1" y="67"/>
                  </a:cubicBezTo>
                  <a:close/>
                </a:path>
              </a:pathLst>
            </a:custGeom>
            <a:solidFill>
              <a:srgbClr val="4473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38"/>
            <p:cNvSpPr/>
            <p:nvPr/>
          </p:nvSpPr>
          <p:spPr>
            <a:xfrm>
              <a:off x="6757944" y="2435749"/>
              <a:ext cx="87" cy="87"/>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4473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38"/>
            <p:cNvSpPr/>
            <p:nvPr/>
          </p:nvSpPr>
          <p:spPr>
            <a:xfrm>
              <a:off x="6712456" y="2432538"/>
              <a:ext cx="7466" cy="27519"/>
            </a:xfrm>
            <a:custGeom>
              <a:avLst/>
              <a:gdLst/>
              <a:ahLst/>
              <a:cxnLst/>
              <a:rect l="l" t="t" r="r" b="b"/>
              <a:pathLst>
                <a:path w="86" h="317" extrusionOk="0">
                  <a:moveTo>
                    <a:pt x="48" y="0"/>
                  </a:moveTo>
                  <a:cubicBezTo>
                    <a:pt x="34" y="14"/>
                    <a:pt x="20" y="24"/>
                    <a:pt x="1" y="38"/>
                  </a:cubicBezTo>
                  <a:cubicBezTo>
                    <a:pt x="24" y="132"/>
                    <a:pt x="53" y="227"/>
                    <a:pt x="86" y="316"/>
                  </a:cubicBezTo>
                  <a:cubicBezTo>
                    <a:pt x="76" y="208"/>
                    <a:pt x="62" y="99"/>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38"/>
            <p:cNvSpPr/>
            <p:nvPr/>
          </p:nvSpPr>
          <p:spPr>
            <a:xfrm>
              <a:off x="6717404" y="2425940"/>
              <a:ext cx="7900" cy="5816"/>
            </a:xfrm>
            <a:custGeom>
              <a:avLst/>
              <a:gdLst/>
              <a:ahLst/>
              <a:cxnLst/>
              <a:rect l="l" t="t" r="r" b="b"/>
              <a:pathLst>
                <a:path w="91" h="67" extrusionOk="0">
                  <a:moveTo>
                    <a:pt x="0" y="67"/>
                  </a:moveTo>
                  <a:cubicBezTo>
                    <a:pt x="29" y="48"/>
                    <a:pt x="62" y="24"/>
                    <a:pt x="90" y="1"/>
                  </a:cubicBezTo>
                  <a:cubicBezTo>
                    <a:pt x="62" y="24"/>
                    <a:pt x="29" y="48"/>
                    <a:pt x="0" y="67"/>
                  </a:cubicBezTo>
                  <a:close/>
                </a:path>
              </a:pathLst>
            </a:custGeom>
            <a:solidFill>
              <a:srgbClr val="4473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38"/>
            <p:cNvSpPr/>
            <p:nvPr/>
          </p:nvSpPr>
          <p:spPr>
            <a:xfrm>
              <a:off x="6716536" y="2387397"/>
              <a:ext cx="73875" cy="76306"/>
            </a:xfrm>
            <a:custGeom>
              <a:avLst/>
              <a:gdLst/>
              <a:ahLst/>
              <a:cxnLst/>
              <a:rect l="l" t="t" r="r" b="b"/>
              <a:pathLst>
                <a:path w="851" h="879" extrusionOk="0">
                  <a:moveTo>
                    <a:pt x="851" y="1"/>
                  </a:moveTo>
                  <a:lnTo>
                    <a:pt x="851" y="1"/>
                  </a:lnTo>
                  <a:cubicBezTo>
                    <a:pt x="837" y="10"/>
                    <a:pt x="818" y="20"/>
                    <a:pt x="799" y="24"/>
                  </a:cubicBezTo>
                  <a:cubicBezTo>
                    <a:pt x="771" y="43"/>
                    <a:pt x="737" y="57"/>
                    <a:pt x="709" y="76"/>
                  </a:cubicBezTo>
                  <a:cubicBezTo>
                    <a:pt x="676" y="90"/>
                    <a:pt x="648" y="105"/>
                    <a:pt x="619" y="119"/>
                  </a:cubicBezTo>
                  <a:cubicBezTo>
                    <a:pt x="586" y="138"/>
                    <a:pt x="558" y="157"/>
                    <a:pt x="525" y="175"/>
                  </a:cubicBezTo>
                  <a:cubicBezTo>
                    <a:pt x="497" y="190"/>
                    <a:pt x="468" y="204"/>
                    <a:pt x="445" y="218"/>
                  </a:cubicBezTo>
                  <a:cubicBezTo>
                    <a:pt x="412" y="237"/>
                    <a:pt x="379" y="260"/>
                    <a:pt x="346" y="279"/>
                  </a:cubicBezTo>
                  <a:cubicBezTo>
                    <a:pt x="322" y="293"/>
                    <a:pt x="294" y="312"/>
                    <a:pt x="270" y="327"/>
                  </a:cubicBezTo>
                  <a:cubicBezTo>
                    <a:pt x="237" y="350"/>
                    <a:pt x="209" y="369"/>
                    <a:pt x="176" y="393"/>
                  </a:cubicBezTo>
                  <a:cubicBezTo>
                    <a:pt x="152" y="407"/>
                    <a:pt x="124" y="426"/>
                    <a:pt x="100" y="445"/>
                  </a:cubicBezTo>
                  <a:cubicBezTo>
                    <a:pt x="72" y="468"/>
                    <a:pt x="39" y="492"/>
                    <a:pt x="10" y="511"/>
                  </a:cubicBezTo>
                  <a:cubicBezTo>
                    <a:pt x="6" y="515"/>
                    <a:pt x="6" y="515"/>
                    <a:pt x="1" y="520"/>
                  </a:cubicBezTo>
                  <a:cubicBezTo>
                    <a:pt x="15" y="619"/>
                    <a:pt x="29" y="728"/>
                    <a:pt x="39" y="836"/>
                  </a:cubicBezTo>
                  <a:cubicBezTo>
                    <a:pt x="43" y="851"/>
                    <a:pt x="48" y="865"/>
                    <a:pt x="53" y="879"/>
                  </a:cubicBezTo>
                  <a:cubicBezTo>
                    <a:pt x="185" y="761"/>
                    <a:pt x="327" y="652"/>
                    <a:pt x="478" y="558"/>
                  </a:cubicBezTo>
                  <a:cubicBezTo>
                    <a:pt x="530" y="525"/>
                    <a:pt x="582" y="497"/>
                    <a:pt x="629" y="468"/>
                  </a:cubicBezTo>
                  <a:cubicBezTo>
                    <a:pt x="690" y="435"/>
                    <a:pt x="747" y="402"/>
                    <a:pt x="804" y="374"/>
                  </a:cubicBezTo>
                  <a:lnTo>
                    <a:pt x="8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38"/>
            <p:cNvSpPr/>
            <p:nvPr/>
          </p:nvSpPr>
          <p:spPr>
            <a:xfrm>
              <a:off x="7209608" y="2371858"/>
              <a:ext cx="3038" cy="868"/>
            </a:xfrm>
            <a:custGeom>
              <a:avLst/>
              <a:gdLst/>
              <a:ahLst/>
              <a:cxnLst/>
              <a:rect l="l" t="t" r="r" b="b"/>
              <a:pathLst>
                <a:path w="35" h="10" extrusionOk="0">
                  <a:moveTo>
                    <a:pt x="1" y="0"/>
                  </a:moveTo>
                  <a:cubicBezTo>
                    <a:pt x="15" y="5"/>
                    <a:pt x="25" y="5"/>
                    <a:pt x="34" y="10"/>
                  </a:cubicBezTo>
                  <a:cubicBezTo>
                    <a:pt x="25" y="5"/>
                    <a:pt x="15" y="5"/>
                    <a:pt x="1" y="0"/>
                  </a:cubicBezTo>
                  <a:close/>
                </a:path>
              </a:pathLst>
            </a:custGeom>
            <a:solidFill>
              <a:srgbClr val="4473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38"/>
            <p:cNvSpPr/>
            <p:nvPr/>
          </p:nvSpPr>
          <p:spPr>
            <a:xfrm>
              <a:off x="7226015" y="2378803"/>
              <a:ext cx="2952" cy="2170"/>
            </a:xfrm>
            <a:custGeom>
              <a:avLst/>
              <a:gdLst/>
              <a:ahLst/>
              <a:cxnLst/>
              <a:rect l="l" t="t" r="r" b="b"/>
              <a:pathLst>
                <a:path w="34" h="25" extrusionOk="0">
                  <a:moveTo>
                    <a:pt x="1" y="1"/>
                  </a:moveTo>
                  <a:cubicBezTo>
                    <a:pt x="10" y="10"/>
                    <a:pt x="24" y="15"/>
                    <a:pt x="34" y="24"/>
                  </a:cubicBezTo>
                  <a:cubicBezTo>
                    <a:pt x="24" y="15"/>
                    <a:pt x="10" y="10"/>
                    <a:pt x="1" y="1"/>
                  </a:cubicBezTo>
                  <a:close/>
                </a:path>
              </a:pathLst>
            </a:custGeom>
            <a:solidFill>
              <a:srgbClr val="4473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38"/>
            <p:cNvSpPr/>
            <p:nvPr/>
          </p:nvSpPr>
          <p:spPr>
            <a:xfrm>
              <a:off x="7224800" y="2415697"/>
              <a:ext cx="4601" cy="4601"/>
            </a:xfrm>
            <a:custGeom>
              <a:avLst/>
              <a:gdLst/>
              <a:ahLst/>
              <a:cxnLst/>
              <a:rect l="l" t="t" r="r" b="b"/>
              <a:pathLst>
                <a:path w="53" h="53" extrusionOk="0">
                  <a:moveTo>
                    <a:pt x="1" y="1"/>
                  </a:moveTo>
                  <a:cubicBezTo>
                    <a:pt x="20" y="19"/>
                    <a:pt x="34" y="38"/>
                    <a:pt x="53" y="52"/>
                  </a:cubicBezTo>
                  <a:cubicBezTo>
                    <a:pt x="34" y="38"/>
                    <a:pt x="20" y="19"/>
                    <a:pt x="1" y="1"/>
                  </a:cubicBezTo>
                  <a:close/>
                </a:path>
              </a:pathLst>
            </a:custGeom>
            <a:solidFill>
              <a:srgbClr val="4473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38"/>
            <p:cNvSpPr/>
            <p:nvPr/>
          </p:nvSpPr>
          <p:spPr>
            <a:xfrm>
              <a:off x="7229314" y="2380887"/>
              <a:ext cx="41495" cy="74657"/>
            </a:xfrm>
            <a:custGeom>
              <a:avLst/>
              <a:gdLst/>
              <a:ahLst/>
              <a:cxnLst/>
              <a:rect l="l" t="t" r="r" b="b"/>
              <a:pathLst>
                <a:path w="478" h="860" extrusionOk="0">
                  <a:moveTo>
                    <a:pt x="90" y="567"/>
                  </a:moveTo>
                  <a:cubicBezTo>
                    <a:pt x="93" y="573"/>
                    <a:pt x="99" y="579"/>
                    <a:pt x="104" y="587"/>
                  </a:cubicBezTo>
                  <a:lnTo>
                    <a:pt x="104" y="587"/>
                  </a:lnTo>
                  <a:cubicBezTo>
                    <a:pt x="100" y="580"/>
                    <a:pt x="95" y="573"/>
                    <a:pt x="90" y="567"/>
                  </a:cubicBezTo>
                  <a:close/>
                  <a:moveTo>
                    <a:pt x="1" y="0"/>
                  </a:moveTo>
                  <a:lnTo>
                    <a:pt x="1" y="0"/>
                  </a:lnTo>
                  <a:cubicBezTo>
                    <a:pt x="15" y="199"/>
                    <a:pt x="48" y="402"/>
                    <a:pt x="114" y="600"/>
                  </a:cubicBezTo>
                  <a:cubicBezTo>
                    <a:pt x="111" y="595"/>
                    <a:pt x="107" y="591"/>
                    <a:pt x="104" y="587"/>
                  </a:cubicBezTo>
                  <a:lnTo>
                    <a:pt x="104" y="587"/>
                  </a:lnTo>
                  <a:cubicBezTo>
                    <a:pt x="156" y="660"/>
                    <a:pt x="208" y="734"/>
                    <a:pt x="256" y="808"/>
                  </a:cubicBezTo>
                  <a:cubicBezTo>
                    <a:pt x="270" y="826"/>
                    <a:pt x="279" y="841"/>
                    <a:pt x="293" y="860"/>
                  </a:cubicBezTo>
                  <a:cubicBezTo>
                    <a:pt x="359" y="751"/>
                    <a:pt x="421" y="633"/>
                    <a:pt x="478" y="515"/>
                  </a:cubicBezTo>
                  <a:cubicBezTo>
                    <a:pt x="444" y="468"/>
                    <a:pt x="411" y="425"/>
                    <a:pt x="383" y="378"/>
                  </a:cubicBezTo>
                  <a:cubicBezTo>
                    <a:pt x="279" y="236"/>
                    <a:pt x="152" y="99"/>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38"/>
            <p:cNvSpPr/>
            <p:nvPr/>
          </p:nvSpPr>
          <p:spPr>
            <a:xfrm>
              <a:off x="7217855" y="2374723"/>
              <a:ext cx="3386" cy="1736"/>
            </a:xfrm>
            <a:custGeom>
              <a:avLst/>
              <a:gdLst/>
              <a:ahLst/>
              <a:cxnLst/>
              <a:rect l="l" t="t" r="r" b="b"/>
              <a:pathLst>
                <a:path w="39" h="20" extrusionOk="0">
                  <a:moveTo>
                    <a:pt x="0" y="0"/>
                  </a:moveTo>
                  <a:cubicBezTo>
                    <a:pt x="15" y="5"/>
                    <a:pt x="29" y="15"/>
                    <a:pt x="38" y="19"/>
                  </a:cubicBezTo>
                  <a:cubicBezTo>
                    <a:pt x="29" y="15"/>
                    <a:pt x="15" y="5"/>
                    <a:pt x="0" y="0"/>
                  </a:cubicBezTo>
                  <a:close/>
                </a:path>
              </a:pathLst>
            </a:custGeom>
            <a:solidFill>
              <a:srgbClr val="4473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38"/>
            <p:cNvSpPr/>
            <p:nvPr/>
          </p:nvSpPr>
          <p:spPr>
            <a:xfrm>
              <a:off x="7201014" y="2400158"/>
              <a:ext cx="7900" cy="3299"/>
            </a:xfrm>
            <a:custGeom>
              <a:avLst/>
              <a:gdLst/>
              <a:ahLst/>
              <a:cxnLst/>
              <a:rect l="l" t="t" r="r" b="b"/>
              <a:pathLst>
                <a:path w="91" h="38" extrusionOk="0">
                  <a:moveTo>
                    <a:pt x="91" y="38"/>
                  </a:moveTo>
                  <a:cubicBezTo>
                    <a:pt x="62" y="24"/>
                    <a:pt x="34" y="10"/>
                    <a:pt x="1" y="0"/>
                  </a:cubicBezTo>
                  <a:cubicBezTo>
                    <a:pt x="34" y="10"/>
                    <a:pt x="62" y="24"/>
                    <a:pt x="91" y="38"/>
                  </a:cubicBezTo>
                  <a:close/>
                </a:path>
              </a:pathLst>
            </a:custGeom>
            <a:solidFill>
              <a:srgbClr val="4473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38"/>
            <p:cNvSpPr/>
            <p:nvPr/>
          </p:nvSpPr>
          <p:spPr>
            <a:xfrm>
              <a:off x="7217421" y="2409099"/>
              <a:ext cx="5816" cy="5035"/>
            </a:xfrm>
            <a:custGeom>
              <a:avLst/>
              <a:gdLst/>
              <a:ahLst/>
              <a:cxnLst/>
              <a:rect l="l" t="t" r="r" b="b"/>
              <a:pathLst>
                <a:path w="67" h="58" extrusionOk="0">
                  <a:moveTo>
                    <a:pt x="67" y="58"/>
                  </a:moveTo>
                  <a:cubicBezTo>
                    <a:pt x="48" y="39"/>
                    <a:pt x="24" y="20"/>
                    <a:pt x="1" y="1"/>
                  </a:cubicBezTo>
                  <a:cubicBezTo>
                    <a:pt x="24" y="20"/>
                    <a:pt x="48" y="39"/>
                    <a:pt x="67" y="58"/>
                  </a:cubicBezTo>
                  <a:close/>
                </a:path>
              </a:pathLst>
            </a:custGeom>
            <a:solidFill>
              <a:srgbClr val="4473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38"/>
            <p:cNvSpPr/>
            <p:nvPr/>
          </p:nvSpPr>
          <p:spPr>
            <a:xfrm>
              <a:off x="7210476" y="2404672"/>
              <a:ext cx="5816" cy="3733"/>
            </a:xfrm>
            <a:custGeom>
              <a:avLst/>
              <a:gdLst/>
              <a:ahLst/>
              <a:cxnLst/>
              <a:rect l="l" t="t" r="r" b="b"/>
              <a:pathLst>
                <a:path w="67" h="43" extrusionOk="0">
                  <a:moveTo>
                    <a:pt x="67" y="43"/>
                  </a:moveTo>
                  <a:cubicBezTo>
                    <a:pt x="48" y="24"/>
                    <a:pt x="24" y="9"/>
                    <a:pt x="0" y="0"/>
                  </a:cubicBezTo>
                  <a:cubicBezTo>
                    <a:pt x="24" y="9"/>
                    <a:pt x="48" y="24"/>
                    <a:pt x="67" y="43"/>
                  </a:cubicBezTo>
                  <a:close/>
                </a:path>
              </a:pathLst>
            </a:custGeom>
            <a:solidFill>
              <a:srgbClr val="4473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38"/>
            <p:cNvSpPr/>
            <p:nvPr/>
          </p:nvSpPr>
          <p:spPr>
            <a:xfrm>
              <a:off x="7230529" y="2421860"/>
              <a:ext cx="5035" cy="6250"/>
            </a:xfrm>
            <a:custGeom>
              <a:avLst/>
              <a:gdLst/>
              <a:ahLst/>
              <a:cxnLst/>
              <a:rect l="l" t="t" r="r" b="b"/>
              <a:pathLst>
                <a:path w="58" h="72" extrusionOk="0">
                  <a:moveTo>
                    <a:pt x="57" y="71"/>
                  </a:moveTo>
                  <a:cubicBezTo>
                    <a:pt x="39" y="48"/>
                    <a:pt x="20" y="24"/>
                    <a:pt x="1" y="0"/>
                  </a:cubicBezTo>
                  <a:cubicBezTo>
                    <a:pt x="20" y="24"/>
                    <a:pt x="39" y="48"/>
                    <a:pt x="57" y="71"/>
                  </a:cubicBezTo>
                  <a:close/>
                </a:path>
              </a:pathLst>
            </a:custGeom>
            <a:solidFill>
              <a:srgbClr val="4473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38"/>
            <p:cNvSpPr/>
            <p:nvPr/>
          </p:nvSpPr>
          <p:spPr>
            <a:xfrm>
              <a:off x="7193636" y="2369428"/>
              <a:ext cx="45575" cy="63545"/>
            </a:xfrm>
            <a:custGeom>
              <a:avLst/>
              <a:gdLst/>
              <a:ahLst/>
              <a:cxnLst/>
              <a:rect l="l" t="t" r="r" b="b"/>
              <a:pathLst>
                <a:path w="525" h="732" extrusionOk="0">
                  <a:moveTo>
                    <a:pt x="43" y="0"/>
                  </a:moveTo>
                  <a:lnTo>
                    <a:pt x="1" y="326"/>
                  </a:lnTo>
                  <a:cubicBezTo>
                    <a:pt x="29" y="335"/>
                    <a:pt x="58" y="340"/>
                    <a:pt x="86" y="354"/>
                  </a:cubicBezTo>
                  <a:cubicBezTo>
                    <a:pt x="119" y="364"/>
                    <a:pt x="147" y="378"/>
                    <a:pt x="176" y="392"/>
                  </a:cubicBezTo>
                  <a:cubicBezTo>
                    <a:pt x="180" y="397"/>
                    <a:pt x="190" y="401"/>
                    <a:pt x="194" y="406"/>
                  </a:cubicBezTo>
                  <a:cubicBezTo>
                    <a:pt x="218" y="415"/>
                    <a:pt x="242" y="430"/>
                    <a:pt x="261" y="449"/>
                  </a:cubicBezTo>
                  <a:cubicBezTo>
                    <a:pt x="265" y="449"/>
                    <a:pt x="270" y="453"/>
                    <a:pt x="275" y="458"/>
                  </a:cubicBezTo>
                  <a:cubicBezTo>
                    <a:pt x="298" y="477"/>
                    <a:pt x="322" y="496"/>
                    <a:pt x="341" y="515"/>
                  </a:cubicBezTo>
                  <a:cubicBezTo>
                    <a:pt x="350" y="524"/>
                    <a:pt x="355" y="529"/>
                    <a:pt x="360" y="534"/>
                  </a:cubicBezTo>
                  <a:cubicBezTo>
                    <a:pt x="379" y="552"/>
                    <a:pt x="393" y="571"/>
                    <a:pt x="412" y="585"/>
                  </a:cubicBezTo>
                  <a:cubicBezTo>
                    <a:pt x="416" y="595"/>
                    <a:pt x="421" y="600"/>
                    <a:pt x="426" y="604"/>
                  </a:cubicBezTo>
                  <a:cubicBezTo>
                    <a:pt x="445" y="628"/>
                    <a:pt x="464" y="652"/>
                    <a:pt x="482" y="675"/>
                  </a:cubicBezTo>
                  <a:cubicBezTo>
                    <a:pt x="487" y="685"/>
                    <a:pt x="497" y="689"/>
                    <a:pt x="501" y="699"/>
                  </a:cubicBezTo>
                  <a:cubicBezTo>
                    <a:pt x="506" y="708"/>
                    <a:pt x="516" y="718"/>
                    <a:pt x="525" y="732"/>
                  </a:cubicBezTo>
                  <a:cubicBezTo>
                    <a:pt x="459" y="534"/>
                    <a:pt x="426" y="331"/>
                    <a:pt x="412" y="132"/>
                  </a:cubicBezTo>
                  <a:lnTo>
                    <a:pt x="407" y="132"/>
                  </a:lnTo>
                  <a:cubicBezTo>
                    <a:pt x="397" y="123"/>
                    <a:pt x="383" y="118"/>
                    <a:pt x="374" y="109"/>
                  </a:cubicBezTo>
                  <a:cubicBezTo>
                    <a:pt x="355" y="99"/>
                    <a:pt x="336" y="90"/>
                    <a:pt x="317" y="80"/>
                  </a:cubicBezTo>
                  <a:cubicBezTo>
                    <a:pt x="308" y="76"/>
                    <a:pt x="294" y="66"/>
                    <a:pt x="279" y="61"/>
                  </a:cubicBezTo>
                  <a:cubicBezTo>
                    <a:pt x="261" y="52"/>
                    <a:pt x="242" y="47"/>
                    <a:pt x="218" y="38"/>
                  </a:cubicBezTo>
                  <a:cubicBezTo>
                    <a:pt x="209" y="33"/>
                    <a:pt x="194" y="33"/>
                    <a:pt x="185" y="28"/>
                  </a:cubicBezTo>
                  <a:cubicBezTo>
                    <a:pt x="152" y="19"/>
                    <a:pt x="119" y="9"/>
                    <a:pt x="86" y="5"/>
                  </a:cubicBezTo>
                  <a:cubicBezTo>
                    <a:pt x="72" y="0"/>
                    <a:pt x="58" y="0"/>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38"/>
            <p:cNvSpPr/>
            <p:nvPr/>
          </p:nvSpPr>
          <p:spPr>
            <a:xfrm>
              <a:off x="7038335" y="2229579"/>
              <a:ext cx="164852" cy="325538"/>
            </a:xfrm>
            <a:custGeom>
              <a:avLst/>
              <a:gdLst/>
              <a:ahLst/>
              <a:cxnLst/>
              <a:rect l="l" t="t" r="r" b="b"/>
              <a:pathLst>
                <a:path w="1899" h="3750" extrusionOk="0">
                  <a:moveTo>
                    <a:pt x="1492" y="1"/>
                  </a:moveTo>
                  <a:cubicBezTo>
                    <a:pt x="1502" y="58"/>
                    <a:pt x="1497" y="128"/>
                    <a:pt x="1483" y="209"/>
                  </a:cubicBezTo>
                  <a:cubicBezTo>
                    <a:pt x="1639" y="331"/>
                    <a:pt x="1724" y="539"/>
                    <a:pt x="1695" y="775"/>
                  </a:cubicBezTo>
                  <a:lnTo>
                    <a:pt x="1464" y="2555"/>
                  </a:lnTo>
                  <a:lnTo>
                    <a:pt x="515" y="2555"/>
                  </a:lnTo>
                  <a:lnTo>
                    <a:pt x="0" y="3750"/>
                  </a:lnTo>
                  <a:lnTo>
                    <a:pt x="1455" y="3750"/>
                  </a:lnTo>
                  <a:lnTo>
                    <a:pt x="1861" y="657"/>
                  </a:lnTo>
                  <a:cubicBezTo>
                    <a:pt x="1898" y="360"/>
                    <a:pt x="1743" y="100"/>
                    <a:pt x="14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38"/>
            <p:cNvSpPr/>
            <p:nvPr/>
          </p:nvSpPr>
          <p:spPr>
            <a:xfrm>
              <a:off x="6832165" y="2559973"/>
              <a:ext cx="22223" cy="36981"/>
            </a:xfrm>
            <a:custGeom>
              <a:avLst/>
              <a:gdLst/>
              <a:ahLst/>
              <a:cxnLst/>
              <a:rect l="l" t="t" r="r" b="b"/>
              <a:pathLst>
                <a:path w="256" h="426" extrusionOk="0">
                  <a:moveTo>
                    <a:pt x="52" y="1"/>
                  </a:moveTo>
                  <a:lnTo>
                    <a:pt x="0" y="383"/>
                  </a:lnTo>
                  <a:cubicBezTo>
                    <a:pt x="24" y="397"/>
                    <a:pt x="48" y="411"/>
                    <a:pt x="71" y="425"/>
                  </a:cubicBezTo>
                  <a:lnTo>
                    <a:pt x="255" y="1"/>
                  </a:lnTo>
                  <a:close/>
                </a:path>
              </a:pathLst>
            </a:custGeom>
            <a:solidFill>
              <a:srgbClr val="FAE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38"/>
            <p:cNvSpPr/>
            <p:nvPr/>
          </p:nvSpPr>
          <p:spPr>
            <a:xfrm>
              <a:off x="7012900" y="2559973"/>
              <a:ext cx="147230" cy="62764"/>
            </a:xfrm>
            <a:custGeom>
              <a:avLst/>
              <a:gdLst/>
              <a:ahLst/>
              <a:cxnLst/>
              <a:rect l="l" t="t" r="r" b="b"/>
              <a:pathLst>
                <a:path w="1696" h="723" extrusionOk="0">
                  <a:moveTo>
                    <a:pt x="270" y="1"/>
                  </a:moveTo>
                  <a:lnTo>
                    <a:pt x="15" y="595"/>
                  </a:lnTo>
                  <a:lnTo>
                    <a:pt x="1" y="723"/>
                  </a:lnTo>
                  <a:cubicBezTo>
                    <a:pt x="614" y="628"/>
                    <a:pt x="1195" y="369"/>
                    <a:pt x="16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38"/>
            <p:cNvSpPr/>
            <p:nvPr/>
          </p:nvSpPr>
          <p:spPr>
            <a:xfrm>
              <a:off x="6779299" y="2516134"/>
              <a:ext cx="58250" cy="74657"/>
            </a:xfrm>
            <a:custGeom>
              <a:avLst/>
              <a:gdLst/>
              <a:ahLst/>
              <a:cxnLst/>
              <a:rect l="l" t="t" r="r" b="b"/>
              <a:pathLst>
                <a:path w="671" h="860" extrusionOk="0">
                  <a:moveTo>
                    <a:pt x="57" y="0"/>
                  </a:moveTo>
                  <a:lnTo>
                    <a:pt x="0" y="435"/>
                  </a:lnTo>
                  <a:cubicBezTo>
                    <a:pt x="166" y="600"/>
                    <a:pt x="354" y="742"/>
                    <a:pt x="557" y="860"/>
                  </a:cubicBezTo>
                  <a:lnTo>
                    <a:pt x="6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38"/>
            <p:cNvSpPr/>
            <p:nvPr/>
          </p:nvSpPr>
          <p:spPr>
            <a:xfrm>
              <a:off x="6785028" y="2225152"/>
              <a:ext cx="225880" cy="329965"/>
            </a:xfrm>
            <a:custGeom>
              <a:avLst/>
              <a:gdLst/>
              <a:ahLst/>
              <a:cxnLst/>
              <a:rect l="l" t="t" r="r" b="b"/>
              <a:pathLst>
                <a:path w="2602" h="3801" extrusionOk="0">
                  <a:moveTo>
                    <a:pt x="921" y="0"/>
                  </a:moveTo>
                  <a:cubicBezTo>
                    <a:pt x="746" y="0"/>
                    <a:pt x="576" y="66"/>
                    <a:pt x="440" y="170"/>
                  </a:cubicBezTo>
                  <a:cubicBezTo>
                    <a:pt x="411" y="236"/>
                    <a:pt x="388" y="307"/>
                    <a:pt x="378" y="382"/>
                  </a:cubicBezTo>
                  <a:lnTo>
                    <a:pt x="0" y="3300"/>
                  </a:lnTo>
                  <a:lnTo>
                    <a:pt x="666" y="3300"/>
                  </a:lnTo>
                  <a:lnTo>
                    <a:pt x="600" y="3801"/>
                  </a:lnTo>
                  <a:lnTo>
                    <a:pt x="822" y="3801"/>
                  </a:lnTo>
                  <a:lnTo>
                    <a:pt x="1337" y="2606"/>
                  </a:lnTo>
                  <a:lnTo>
                    <a:pt x="213" y="2606"/>
                  </a:lnTo>
                  <a:lnTo>
                    <a:pt x="444" y="826"/>
                  </a:lnTo>
                  <a:cubicBezTo>
                    <a:pt x="491" y="453"/>
                    <a:pt x="817" y="146"/>
                    <a:pt x="1167" y="146"/>
                  </a:cubicBezTo>
                  <a:lnTo>
                    <a:pt x="2465" y="146"/>
                  </a:lnTo>
                  <a:cubicBezTo>
                    <a:pt x="2512" y="90"/>
                    <a:pt x="2560" y="43"/>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38"/>
            <p:cNvSpPr/>
            <p:nvPr/>
          </p:nvSpPr>
          <p:spPr>
            <a:xfrm>
              <a:off x="6860030" y="2216471"/>
              <a:ext cx="5035" cy="955"/>
            </a:xfrm>
            <a:custGeom>
              <a:avLst/>
              <a:gdLst/>
              <a:ahLst/>
              <a:cxnLst/>
              <a:rect l="l" t="t" r="r" b="b"/>
              <a:pathLst>
                <a:path w="58" h="11" extrusionOk="0">
                  <a:moveTo>
                    <a:pt x="0" y="10"/>
                  </a:moveTo>
                  <a:cubicBezTo>
                    <a:pt x="19" y="6"/>
                    <a:pt x="38" y="6"/>
                    <a:pt x="57" y="1"/>
                  </a:cubicBezTo>
                  <a:cubicBezTo>
                    <a:pt x="38" y="6"/>
                    <a:pt x="19" y="6"/>
                    <a:pt x="0" y="10"/>
                  </a:cubicBezTo>
                  <a:close/>
                </a:path>
              </a:pathLst>
            </a:custGeom>
            <a:solidFill>
              <a:srgbClr val="FAE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38"/>
            <p:cNvSpPr/>
            <p:nvPr/>
          </p:nvSpPr>
          <p:spPr>
            <a:xfrm>
              <a:off x="6818623" y="2242340"/>
              <a:ext cx="1736" cy="2083"/>
            </a:xfrm>
            <a:custGeom>
              <a:avLst/>
              <a:gdLst/>
              <a:ahLst/>
              <a:cxnLst/>
              <a:rect l="l" t="t" r="r" b="b"/>
              <a:pathLst>
                <a:path w="20" h="24" extrusionOk="0">
                  <a:moveTo>
                    <a:pt x="1" y="24"/>
                  </a:moveTo>
                  <a:cubicBezTo>
                    <a:pt x="5" y="19"/>
                    <a:pt x="10" y="10"/>
                    <a:pt x="19" y="0"/>
                  </a:cubicBezTo>
                  <a:cubicBezTo>
                    <a:pt x="10" y="10"/>
                    <a:pt x="5" y="19"/>
                    <a:pt x="1" y="24"/>
                  </a:cubicBezTo>
                  <a:close/>
                </a:path>
              </a:pathLst>
            </a:custGeom>
            <a:solidFill>
              <a:srgbClr val="FAE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38"/>
            <p:cNvSpPr/>
            <p:nvPr/>
          </p:nvSpPr>
          <p:spPr>
            <a:xfrm>
              <a:off x="6822703" y="2238260"/>
              <a:ext cx="1302" cy="1302"/>
            </a:xfrm>
            <a:custGeom>
              <a:avLst/>
              <a:gdLst/>
              <a:ahLst/>
              <a:cxnLst/>
              <a:rect l="l" t="t" r="r" b="b"/>
              <a:pathLst>
                <a:path w="15" h="15" extrusionOk="0">
                  <a:moveTo>
                    <a:pt x="1" y="14"/>
                  </a:moveTo>
                  <a:cubicBezTo>
                    <a:pt x="6" y="10"/>
                    <a:pt x="10" y="5"/>
                    <a:pt x="15" y="0"/>
                  </a:cubicBezTo>
                  <a:cubicBezTo>
                    <a:pt x="10" y="5"/>
                    <a:pt x="6" y="10"/>
                    <a:pt x="1" y="14"/>
                  </a:cubicBezTo>
                  <a:close/>
                </a:path>
              </a:pathLst>
            </a:custGeom>
            <a:solidFill>
              <a:srgbClr val="FAE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38"/>
            <p:cNvSpPr/>
            <p:nvPr/>
          </p:nvSpPr>
          <p:spPr>
            <a:xfrm>
              <a:off x="6826436" y="2231663"/>
              <a:ext cx="4948" cy="4167"/>
            </a:xfrm>
            <a:custGeom>
              <a:avLst/>
              <a:gdLst/>
              <a:ahLst/>
              <a:cxnLst/>
              <a:rect l="l" t="t" r="r" b="b"/>
              <a:pathLst>
                <a:path w="57" h="48" extrusionOk="0">
                  <a:moveTo>
                    <a:pt x="0" y="48"/>
                  </a:moveTo>
                  <a:cubicBezTo>
                    <a:pt x="19" y="34"/>
                    <a:pt x="38" y="15"/>
                    <a:pt x="57" y="1"/>
                  </a:cubicBezTo>
                  <a:cubicBezTo>
                    <a:pt x="38" y="15"/>
                    <a:pt x="19" y="34"/>
                    <a:pt x="0" y="48"/>
                  </a:cubicBezTo>
                  <a:close/>
                </a:path>
              </a:pathLst>
            </a:custGeom>
            <a:solidFill>
              <a:srgbClr val="FAE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38"/>
            <p:cNvSpPr/>
            <p:nvPr/>
          </p:nvSpPr>
          <p:spPr>
            <a:xfrm>
              <a:off x="6814977" y="2247201"/>
              <a:ext cx="1649" cy="2170"/>
            </a:xfrm>
            <a:custGeom>
              <a:avLst/>
              <a:gdLst/>
              <a:ahLst/>
              <a:cxnLst/>
              <a:rect l="l" t="t" r="r" b="b"/>
              <a:pathLst>
                <a:path w="19" h="25" extrusionOk="0">
                  <a:moveTo>
                    <a:pt x="0" y="25"/>
                  </a:moveTo>
                  <a:cubicBezTo>
                    <a:pt x="10" y="20"/>
                    <a:pt x="14" y="10"/>
                    <a:pt x="19" y="1"/>
                  </a:cubicBezTo>
                  <a:cubicBezTo>
                    <a:pt x="14" y="10"/>
                    <a:pt x="10" y="20"/>
                    <a:pt x="0" y="25"/>
                  </a:cubicBezTo>
                  <a:close/>
                </a:path>
              </a:pathLst>
            </a:custGeom>
            <a:solidFill>
              <a:srgbClr val="FAE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38"/>
            <p:cNvSpPr/>
            <p:nvPr/>
          </p:nvSpPr>
          <p:spPr>
            <a:xfrm>
              <a:off x="6807598" y="2263261"/>
              <a:ext cx="868" cy="2517"/>
            </a:xfrm>
            <a:custGeom>
              <a:avLst/>
              <a:gdLst/>
              <a:ahLst/>
              <a:cxnLst/>
              <a:rect l="l" t="t" r="r" b="b"/>
              <a:pathLst>
                <a:path w="10" h="29" extrusionOk="0">
                  <a:moveTo>
                    <a:pt x="0" y="28"/>
                  </a:moveTo>
                  <a:cubicBezTo>
                    <a:pt x="0" y="19"/>
                    <a:pt x="5" y="10"/>
                    <a:pt x="10" y="0"/>
                  </a:cubicBezTo>
                  <a:cubicBezTo>
                    <a:pt x="5" y="10"/>
                    <a:pt x="0" y="19"/>
                    <a:pt x="0" y="28"/>
                  </a:cubicBezTo>
                  <a:close/>
                </a:path>
              </a:pathLst>
            </a:custGeom>
            <a:solidFill>
              <a:srgbClr val="FAE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38"/>
            <p:cNvSpPr/>
            <p:nvPr/>
          </p:nvSpPr>
          <p:spPr>
            <a:xfrm>
              <a:off x="6812112" y="2252149"/>
              <a:ext cx="1302" cy="2517"/>
            </a:xfrm>
            <a:custGeom>
              <a:avLst/>
              <a:gdLst/>
              <a:ahLst/>
              <a:cxnLst/>
              <a:rect l="l" t="t" r="r" b="b"/>
              <a:pathLst>
                <a:path w="15" h="29" extrusionOk="0">
                  <a:moveTo>
                    <a:pt x="0" y="29"/>
                  </a:moveTo>
                  <a:cubicBezTo>
                    <a:pt x="5" y="20"/>
                    <a:pt x="10" y="10"/>
                    <a:pt x="14" y="1"/>
                  </a:cubicBezTo>
                  <a:cubicBezTo>
                    <a:pt x="10" y="10"/>
                    <a:pt x="5" y="20"/>
                    <a:pt x="0" y="29"/>
                  </a:cubicBezTo>
                  <a:close/>
                </a:path>
              </a:pathLst>
            </a:custGeom>
            <a:solidFill>
              <a:srgbClr val="FAE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38"/>
            <p:cNvSpPr/>
            <p:nvPr/>
          </p:nvSpPr>
          <p:spPr>
            <a:xfrm>
              <a:off x="6832165" y="2223069"/>
              <a:ext cx="12414" cy="7900"/>
            </a:xfrm>
            <a:custGeom>
              <a:avLst/>
              <a:gdLst/>
              <a:ahLst/>
              <a:cxnLst/>
              <a:rect l="l" t="t" r="r" b="b"/>
              <a:pathLst>
                <a:path w="143" h="91" extrusionOk="0">
                  <a:moveTo>
                    <a:pt x="0" y="90"/>
                  </a:moveTo>
                  <a:cubicBezTo>
                    <a:pt x="43" y="57"/>
                    <a:pt x="90" y="24"/>
                    <a:pt x="142" y="0"/>
                  </a:cubicBezTo>
                  <a:cubicBezTo>
                    <a:pt x="90" y="24"/>
                    <a:pt x="43" y="57"/>
                    <a:pt x="0" y="90"/>
                  </a:cubicBezTo>
                  <a:close/>
                </a:path>
              </a:pathLst>
            </a:custGeom>
            <a:solidFill>
              <a:srgbClr val="FAE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38"/>
            <p:cNvSpPr/>
            <p:nvPr/>
          </p:nvSpPr>
          <p:spPr>
            <a:xfrm>
              <a:off x="6805949" y="2269338"/>
              <a:ext cx="434" cy="2170"/>
            </a:xfrm>
            <a:custGeom>
              <a:avLst/>
              <a:gdLst/>
              <a:ahLst/>
              <a:cxnLst/>
              <a:rect l="l" t="t" r="r" b="b"/>
              <a:pathLst>
                <a:path w="5" h="25" extrusionOk="0">
                  <a:moveTo>
                    <a:pt x="0" y="25"/>
                  </a:moveTo>
                  <a:cubicBezTo>
                    <a:pt x="0" y="15"/>
                    <a:pt x="5" y="10"/>
                    <a:pt x="5" y="1"/>
                  </a:cubicBezTo>
                  <a:cubicBezTo>
                    <a:pt x="5" y="10"/>
                    <a:pt x="0" y="15"/>
                    <a:pt x="0" y="25"/>
                  </a:cubicBezTo>
                  <a:close/>
                </a:path>
              </a:pathLst>
            </a:custGeom>
            <a:solidFill>
              <a:srgbClr val="FAE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38"/>
            <p:cNvSpPr/>
            <p:nvPr/>
          </p:nvSpPr>
          <p:spPr>
            <a:xfrm>
              <a:off x="6809595" y="2257532"/>
              <a:ext cx="955" cy="2517"/>
            </a:xfrm>
            <a:custGeom>
              <a:avLst/>
              <a:gdLst/>
              <a:ahLst/>
              <a:cxnLst/>
              <a:rect l="l" t="t" r="r" b="b"/>
              <a:pathLst>
                <a:path w="11" h="29" extrusionOk="0">
                  <a:moveTo>
                    <a:pt x="1" y="28"/>
                  </a:moveTo>
                  <a:cubicBezTo>
                    <a:pt x="5" y="19"/>
                    <a:pt x="5" y="9"/>
                    <a:pt x="10" y="0"/>
                  </a:cubicBezTo>
                  <a:cubicBezTo>
                    <a:pt x="5" y="9"/>
                    <a:pt x="5" y="19"/>
                    <a:pt x="1" y="28"/>
                  </a:cubicBezTo>
                  <a:close/>
                </a:path>
              </a:pathLst>
            </a:custGeom>
            <a:solidFill>
              <a:srgbClr val="FAE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38"/>
            <p:cNvSpPr/>
            <p:nvPr/>
          </p:nvSpPr>
          <p:spPr>
            <a:xfrm>
              <a:off x="6844839" y="2220204"/>
              <a:ext cx="6250" cy="2517"/>
            </a:xfrm>
            <a:custGeom>
              <a:avLst/>
              <a:gdLst/>
              <a:ahLst/>
              <a:cxnLst/>
              <a:rect l="l" t="t" r="r" b="b"/>
              <a:pathLst>
                <a:path w="72" h="29" extrusionOk="0">
                  <a:moveTo>
                    <a:pt x="1" y="29"/>
                  </a:moveTo>
                  <a:cubicBezTo>
                    <a:pt x="24" y="19"/>
                    <a:pt x="48" y="10"/>
                    <a:pt x="72" y="0"/>
                  </a:cubicBezTo>
                  <a:cubicBezTo>
                    <a:pt x="48" y="10"/>
                    <a:pt x="24" y="19"/>
                    <a:pt x="1" y="29"/>
                  </a:cubicBezTo>
                  <a:close/>
                </a:path>
              </a:pathLst>
            </a:custGeom>
            <a:solidFill>
              <a:srgbClr val="FAE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38"/>
            <p:cNvSpPr/>
            <p:nvPr/>
          </p:nvSpPr>
          <p:spPr>
            <a:xfrm>
              <a:off x="6866975" y="2215690"/>
              <a:ext cx="7466" cy="521"/>
            </a:xfrm>
            <a:custGeom>
              <a:avLst/>
              <a:gdLst/>
              <a:ahLst/>
              <a:cxnLst/>
              <a:rect l="l" t="t" r="r" b="b"/>
              <a:pathLst>
                <a:path w="86" h="6" extrusionOk="0">
                  <a:moveTo>
                    <a:pt x="1" y="5"/>
                  </a:moveTo>
                  <a:cubicBezTo>
                    <a:pt x="29" y="5"/>
                    <a:pt x="57" y="0"/>
                    <a:pt x="86" y="0"/>
                  </a:cubicBezTo>
                  <a:cubicBezTo>
                    <a:pt x="57" y="0"/>
                    <a:pt x="29" y="5"/>
                    <a:pt x="1" y="5"/>
                  </a:cubicBezTo>
                  <a:close/>
                </a:path>
              </a:pathLst>
            </a:custGeom>
            <a:solidFill>
              <a:srgbClr val="FAE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38"/>
            <p:cNvSpPr/>
            <p:nvPr/>
          </p:nvSpPr>
          <p:spPr>
            <a:xfrm>
              <a:off x="6823918" y="2236611"/>
              <a:ext cx="1736" cy="1736"/>
            </a:xfrm>
            <a:custGeom>
              <a:avLst/>
              <a:gdLst/>
              <a:ahLst/>
              <a:cxnLst/>
              <a:rect l="l" t="t" r="r" b="b"/>
              <a:pathLst>
                <a:path w="20" h="20" extrusionOk="0">
                  <a:moveTo>
                    <a:pt x="20" y="0"/>
                  </a:moveTo>
                  <a:lnTo>
                    <a:pt x="20" y="0"/>
                  </a:lnTo>
                  <a:cubicBezTo>
                    <a:pt x="15" y="5"/>
                    <a:pt x="6" y="10"/>
                    <a:pt x="1" y="19"/>
                  </a:cubicBezTo>
                  <a:cubicBezTo>
                    <a:pt x="6" y="14"/>
                    <a:pt x="15" y="5"/>
                    <a:pt x="20" y="0"/>
                  </a:cubicBezTo>
                  <a:close/>
                </a:path>
              </a:pathLst>
            </a:custGeom>
            <a:solidFill>
              <a:srgbClr val="FAE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38"/>
            <p:cNvSpPr/>
            <p:nvPr/>
          </p:nvSpPr>
          <p:spPr>
            <a:xfrm>
              <a:off x="6853086" y="2218120"/>
              <a:ext cx="4948" cy="1302"/>
            </a:xfrm>
            <a:custGeom>
              <a:avLst/>
              <a:gdLst/>
              <a:ahLst/>
              <a:cxnLst/>
              <a:rect l="l" t="t" r="r" b="b"/>
              <a:pathLst>
                <a:path w="57" h="15" extrusionOk="0">
                  <a:moveTo>
                    <a:pt x="0" y="15"/>
                  </a:moveTo>
                  <a:cubicBezTo>
                    <a:pt x="19" y="10"/>
                    <a:pt x="33" y="5"/>
                    <a:pt x="57" y="1"/>
                  </a:cubicBezTo>
                  <a:cubicBezTo>
                    <a:pt x="33" y="5"/>
                    <a:pt x="19" y="10"/>
                    <a:pt x="0" y="15"/>
                  </a:cubicBezTo>
                  <a:close/>
                </a:path>
              </a:pathLst>
            </a:custGeom>
            <a:solidFill>
              <a:srgbClr val="FAE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38"/>
            <p:cNvSpPr/>
            <p:nvPr/>
          </p:nvSpPr>
          <p:spPr>
            <a:xfrm>
              <a:off x="7155527" y="2215690"/>
              <a:ext cx="1736" cy="87"/>
            </a:xfrm>
            <a:custGeom>
              <a:avLst/>
              <a:gdLst/>
              <a:ahLst/>
              <a:cxnLst/>
              <a:rect l="l" t="t" r="r" b="b"/>
              <a:pathLst>
                <a:path w="20" h="1" extrusionOk="0">
                  <a:moveTo>
                    <a:pt x="10" y="0"/>
                  </a:moveTo>
                  <a:lnTo>
                    <a:pt x="1" y="0"/>
                  </a:lnTo>
                  <a:cubicBezTo>
                    <a:pt x="5" y="0"/>
                    <a:pt x="10" y="0"/>
                    <a:pt x="20" y="0"/>
                  </a:cubicBezTo>
                  <a:cubicBezTo>
                    <a:pt x="15" y="0"/>
                    <a:pt x="15" y="0"/>
                    <a:pt x="10" y="0"/>
                  </a:cubicBezTo>
                  <a:close/>
                </a:path>
              </a:pathLst>
            </a:custGeom>
            <a:solidFill>
              <a:srgbClr val="FFF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38"/>
            <p:cNvSpPr/>
            <p:nvPr/>
          </p:nvSpPr>
          <p:spPr>
            <a:xfrm>
              <a:off x="6856298" y="2451375"/>
              <a:ext cx="226748" cy="103738"/>
            </a:xfrm>
            <a:custGeom>
              <a:avLst/>
              <a:gdLst/>
              <a:ahLst/>
              <a:cxnLst/>
              <a:rect l="l" t="t" r="r" b="b"/>
              <a:pathLst>
                <a:path w="2612" h="1195" extrusionOk="0">
                  <a:moveTo>
                    <a:pt x="516" y="0"/>
                  </a:moveTo>
                  <a:lnTo>
                    <a:pt x="1" y="1195"/>
                  </a:lnTo>
                  <a:lnTo>
                    <a:pt x="2097" y="1195"/>
                  </a:lnTo>
                  <a:lnTo>
                    <a:pt x="2612" y="0"/>
                  </a:lnTo>
                  <a:close/>
                </a:path>
              </a:pathLst>
            </a:custGeom>
            <a:solidFill>
              <a:srgbClr val="FFF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38"/>
            <p:cNvSpPr/>
            <p:nvPr/>
          </p:nvSpPr>
          <p:spPr>
            <a:xfrm>
              <a:off x="6999011" y="2225152"/>
              <a:ext cx="169714" cy="22571"/>
            </a:xfrm>
            <a:custGeom>
              <a:avLst/>
              <a:gdLst/>
              <a:ahLst/>
              <a:cxnLst/>
              <a:rect l="l" t="t" r="r" b="b"/>
              <a:pathLst>
                <a:path w="1955" h="260" extrusionOk="0">
                  <a:moveTo>
                    <a:pt x="137" y="0"/>
                  </a:moveTo>
                  <a:cubicBezTo>
                    <a:pt x="95" y="43"/>
                    <a:pt x="47" y="90"/>
                    <a:pt x="0" y="146"/>
                  </a:cubicBezTo>
                  <a:lnTo>
                    <a:pt x="1601" y="146"/>
                  </a:lnTo>
                  <a:cubicBezTo>
                    <a:pt x="1733" y="146"/>
                    <a:pt x="1846" y="189"/>
                    <a:pt x="1936" y="260"/>
                  </a:cubicBezTo>
                  <a:cubicBezTo>
                    <a:pt x="1950" y="179"/>
                    <a:pt x="1955" y="109"/>
                    <a:pt x="1945" y="52"/>
                  </a:cubicBezTo>
                  <a:cubicBezTo>
                    <a:pt x="1870" y="19"/>
                    <a:pt x="1785" y="0"/>
                    <a:pt x="1695" y="0"/>
                  </a:cubicBezTo>
                  <a:close/>
                </a:path>
              </a:pathLst>
            </a:custGeom>
            <a:solidFill>
              <a:srgbClr val="FFF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38"/>
            <p:cNvSpPr/>
            <p:nvPr/>
          </p:nvSpPr>
          <p:spPr>
            <a:xfrm>
              <a:off x="7014116" y="2559973"/>
              <a:ext cx="22223" cy="51739"/>
            </a:xfrm>
            <a:custGeom>
              <a:avLst/>
              <a:gdLst/>
              <a:ahLst/>
              <a:cxnLst/>
              <a:rect l="l" t="t" r="r" b="b"/>
              <a:pathLst>
                <a:path w="256" h="596" extrusionOk="0">
                  <a:moveTo>
                    <a:pt x="81" y="1"/>
                  </a:moveTo>
                  <a:lnTo>
                    <a:pt x="1" y="595"/>
                  </a:lnTo>
                  <a:lnTo>
                    <a:pt x="256" y="1"/>
                  </a:lnTo>
                  <a:close/>
                </a:path>
              </a:pathLst>
            </a:custGeom>
            <a:solidFill>
              <a:srgbClr val="FFF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38"/>
            <p:cNvSpPr/>
            <p:nvPr/>
          </p:nvSpPr>
          <p:spPr>
            <a:xfrm>
              <a:off x="6838328" y="2559973"/>
              <a:ext cx="177960" cy="66931"/>
            </a:xfrm>
            <a:custGeom>
              <a:avLst/>
              <a:gdLst/>
              <a:ahLst/>
              <a:cxnLst/>
              <a:rect l="l" t="t" r="r" b="b"/>
              <a:pathLst>
                <a:path w="2050" h="771" extrusionOk="0">
                  <a:moveTo>
                    <a:pt x="184" y="1"/>
                  </a:moveTo>
                  <a:lnTo>
                    <a:pt x="0" y="425"/>
                  </a:lnTo>
                  <a:cubicBezTo>
                    <a:pt x="425" y="647"/>
                    <a:pt x="916" y="770"/>
                    <a:pt x="1450" y="770"/>
                  </a:cubicBezTo>
                  <a:cubicBezTo>
                    <a:pt x="1620" y="770"/>
                    <a:pt x="1790" y="756"/>
                    <a:pt x="1955" y="732"/>
                  </a:cubicBezTo>
                  <a:lnTo>
                    <a:pt x="2049" y="1"/>
                  </a:lnTo>
                  <a:close/>
                </a:path>
              </a:pathLst>
            </a:custGeom>
            <a:solidFill>
              <a:srgbClr val="FFF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38"/>
            <p:cNvSpPr/>
            <p:nvPr/>
          </p:nvSpPr>
          <p:spPr>
            <a:xfrm>
              <a:off x="6823137" y="2215690"/>
              <a:ext cx="390732" cy="339427"/>
            </a:xfrm>
            <a:custGeom>
              <a:avLst/>
              <a:gdLst/>
              <a:ahLst/>
              <a:cxnLst/>
              <a:rect l="l" t="t" r="r" b="b"/>
              <a:pathLst>
                <a:path w="4501" h="3910" extrusionOk="0">
                  <a:moveTo>
                    <a:pt x="591" y="0"/>
                  </a:moveTo>
                  <a:cubicBezTo>
                    <a:pt x="562" y="0"/>
                    <a:pt x="534" y="5"/>
                    <a:pt x="506" y="5"/>
                  </a:cubicBezTo>
                  <a:cubicBezTo>
                    <a:pt x="501" y="10"/>
                    <a:pt x="492" y="10"/>
                    <a:pt x="482" y="10"/>
                  </a:cubicBezTo>
                  <a:cubicBezTo>
                    <a:pt x="463" y="15"/>
                    <a:pt x="444" y="15"/>
                    <a:pt x="425" y="19"/>
                  </a:cubicBezTo>
                  <a:cubicBezTo>
                    <a:pt x="416" y="24"/>
                    <a:pt x="407" y="24"/>
                    <a:pt x="397" y="29"/>
                  </a:cubicBezTo>
                  <a:cubicBezTo>
                    <a:pt x="378" y="33"/>
                    <a:pt x="364" y="38"/>
                    <a:pt x="345" y="43"/>
                  </a:cubicBezTo>
                  <a:cubicBezTo>
                    <a:pt x="336" y="48"/>
                    <a:pt x="331" y="48"/>
                    <a:pt x="322" y="52"/>
                  </a:cubicBezTo>
                  <a:cubicBezTo>
                    <a:pt x="298" y="62"/>
                    <a:pt x="274" y="71"/>
                    <a:pt x="251" y="81"/>
                  </a:cubicBezTo>
                  <a:cubicBezTo>
                    <a:pt x="251" y="81"/>
                    <a:pt x="251" y="85"/>
                    <a:pt x="246" y="85"/>
                  </a:cubicBezTo>
                  <a:cubicBezTo>
                    <a:pt x="194" y="109"/>
                    <a:pt x="147" y="142"/>
                    <a:pt x="104" y="175"/>
                  </a:cubicBezTo>
                  <a:cubicBezTo>
                    <a:pt x="100" y="180"/>
                    <a:pt x="95" y="180"/>
                    <a:pt x="95" y="185"/>
                  </a:cubicBezTo>
                  <a:cubicBezTo>
                    <a:pt x="76" y="199"/>
                    <a:pt x="57" y="218"/>
                    <a:pt x="38" y="232"/>
                  </a:cubicBezTo>
                  <a:cubicBezTo>
                    <a:pt x="34" y="236"/>
                    <a:pt x="34" y="236"/>
                    <a:pt x="29" y="241"/>
                  </a:cubicBezTo>
                  <a:cubicBezTo>
                    <a:pt x="24" y="246"/>
                    <a:pt x="15" y="255"/>
                    <a:pt x="10" y="260"/>
                  </a:cubicBezTo>
                  <a:cubicBezTo>
                    <a:pt x="5" y="270"/>
                    <a:pt x="5" y="274"/>
                    <a:pt x="1" y="279"/>
                  </a:cubicBezTo>
                  <a:cubicBezTo>
                    <a:pt x="137" y="175"/>
                    <a:pt x="307" y="109"/>
                    <a:pt x="482" y="109"/>
                  </a:cubicBezTo>
                  <a:lnTo>
                    <a:pt x="3721" y="109"/>
                  </a:lnTo>
                  <a:cubicBezTo>
                    <a:pt x="3811" y="109"/>
                    <a:pt x="3896" y="128"/>
                    <a:pt x="3971" y="161"/>
                  </a:cubicBezTo>
                  <a:cubicBezTo>
                    <a:pt x="4222" y="260"/>
                    <a:pt x="4377" y="520"/>
                    <a:pt x="4340" y="817"/>
                  </a:cubicBezTo>
                  <a:lnTo>
                    <a:pt x="3934" y="3910"/>
                  </a:lnTo>
                  <a:lnTo>
                    <a:pt x="3953" y="3910"/>
                  </a:lnTo>
                  <a:cubicBezTo>
                    <a:pt x="3981" y="3891"/>
                    <a:pt x="4009" y="3867"/>
                    <a:pt x="4037" y="3844"/>
                  </a:cubicBezTo>
                  <a:lnTo>
                    <a:pt x="4269" y="2097"/>
                  </a:lnTo>
                  <a:lnTo>
                    <a:pt x="4311" y="1771"/>
                  </a:lnTo>
                  <a:lnTo>
                    <a:pt x="4448" y="709"/>
                  </a:lnTo>
                  <a:cubicBezTo>
                    <a:pt x="4500" y="321"/>
                    <a:pt x="4231" y="10"/>
                    <a:pt x="3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38"/>
            <p:cNvSpPr/>
            <p:nvPr/>
          </p:nvSpPr>
          <p:spPr>
            <a:xfrm>
              <a:off x="6803431" y="2237826"/>
              <a:ext cx="384568" cy="213639"/>
            </a:xfrm>
            <a:custGeom>
              <a:avLst/>
              <a:gdLst/>
              <a:ahLst/>
              <a:cxnLst/>
              <a:rect l="l" t="t" r="r" b="b"/>
              <a:pathLst>
                <a:path w="4430" h="2461" extrusionOk="0">
                  <a:moveTo>
                    <a:pt x="3821" y="100"/>
                  </a:moveTo>
                  <a:lnTo>
                    <a:pt x="3821" y="104"/>
                  </a:lnTo>
                  <a:cubicBezTo>
                    <a:pt x="4137" y="123"/>
                    <a:pt x="4354" y="392"/>
                    <a:pt x="4312" y="728"/>
                  </a:cubicBezTo>
                  <a:lnTo>
                    <a:pt x="4099" y="2361"/>
                  </a:lnTo>
                  <a:lnTo>
                    <a:pt x="95" y="2361"/>
                  </a:lnTo>
                  <a:lnTo>
                    <a:pt x="308" y="728"/>
                  </a:lnTo>
                  <a:cubicBezTo>
                    <a:pt x="350" y="383"/>
                    <a:pt x="662" y="100"/>
                    <a:pt x="997" y="100"/>
                  </a:cubicBezTo>
                  <a:close/>
                  <a:moveTo>
                    <a:pt x="955" y="0"/>
                  </a:moveTo>
                  <a:cubicBezTo>
                    <a:pt x="605" y="0"/>
                    <a:pt x="279" y="307"/>
                    <a:pt x="232" y="680"/>
                  </a:cubicBezTo>
                  <a:lnTo>
                    <a:pt x="1" y="2460"/>
                  </a:lnTo>
                  <a:lnTo>
                    <a:pt x="4170" y="2460"/>
                  </a:lnTo>
                  <a:lnTo>
                    <a:pt x="4401" y="680"/>
                  </a:lnTo>
                  <a:cubicBezTo>
                    <a:pt x="4430" y="444"/>
                    <a:pt x="4345" y="236"/>
                    <a:pt x="4189" y="114"/>
                  </a:cubicBezTo>
                  <a:cubicBezTo>
                    <a:pt x="4099" y="43"/>
                    <a:pt x="3986" y="0"/>
                    <a:pt x="3854" y="0"/>
                  </a:cubicBezTo>
                  <a:close/>
                </a:path>
              </a:pathLst>
            </a:custGeom>
            <a:solidFill>
              <a:srgbClr val="5A8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38"/>
            <p:cNvSpPr/>
            <p:nvPr/>
          </p:nvSpPr>
          <p:spPr>
            <a:xfrm>
              <a:off x="6906733" y="2324287"/>
              <a:ext cx="2952" cy="4167"/>
            </a:xfrm>
            <a:custGeom>
              <a:avLst/>
              <a:gdLst/>
              <a:ahLst/>
              <a:cxnLst/>
              <a:rect l="l" t="t" r="r" b="b"/>
              <a:pathLst>
                <a:path w="34" h="48" extrusionOk="0">
                  <a:moveTo>
                    <a:pt x="5" y="1"/>
                  </a:moveTo>
                  <a:lnTo>
                    <a:pt x="1" y="48"/>
                  </a:lnTo>
                  <a:lnTo>
                    <a:pt x="34" y="1"/>
                  </a:ln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38"/>
            <p:cNvSpPr/>
            <p:nvPr/>
          </p:nvSpPr>
          <p:spPr>
            <a:xfrm>
              <a:off x="6811678" y="2246420"/>
              <a:ext cx="153393" cy="196451"/>
            </a:xfrm>
            <a:custGeom>
              <a:avLst/>
              <a:gdLst/>
              <a:ahLst/>
              <a:cxnLst/>
              <a:rect l="l" t="t" r="r" b="b"/>
              <a:pathLst>
                <a:path w="1767" h="2263" extrusionOk="0">
                  <a:moveTo>
                    <a:pt x="902" y="1"/>
                  </a:moveTo>
                  <a:cubicBezTo>
                    <a:pt x="567" y="1"/>
                    <a:pt x="255" y="284"/>
                    <a:pt x="213" y="629"/>
                  </a:cubicBezTo>
                  <a:lnTo>
                    <a:pt x="0" y="2262"/>
                  </a:lnTo>
                  <a:lnTo>
                    <a:pt x="156" y="2262"/>
                  </a:lnTo>
                  <a:lnTo>
                    <a:pt x="893" y="1228"/>
                  </a:lnTo>
                  <a:lnTo>
                    <a:pt x="713" y="1228"/>
                  </a:lnTo>
                  <a:lnTo>
                    <a:pt x="737" y="1049"/>
                  </a:lnTo>
                  <a:lnTo>
                    <a:pt x="902" y="1049"/>
                  </a:lnTo>
                  <a:lnTo>
                    <a:pt x="921" y="883"/>
                  </a:lnTo>
                  <a:lnTo>
                    <a:pt x="1086" y="883"/>
                  </a:lnTo>
                  <a:lnTo>
                    <a:pt x="1110" y="718"/>
                  </a:lnTo>
                  <a:lnTo>
                    <a:pt x="1256" y="718"/>
                  </a:lnTo>
                  <a:lnTo>
                    <a:pt x="17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38"/>
            <p:cNvSpPr/>
            <p:nvPr/>
          </p:nvSpPr>
          <p:spPr>
            <a:xfrm>
              <a:off x="6889111" y="2338611"/>
              <a:ext cx="10330" cy="14497"/>
            </a:xfrm>
            <a:custGeom>
              <a:avLst/>
              <a:gdLst/>
              <a:ahLst/>
              <a:cxnLst/>
              <a:rect l="l" t="t" r="r" b="b"/>
              <a:pathLst>
                <a:path w="119" h="167" extrusionOk="0">
                  <a:moveTo>
                    <a:pt x="24" y="1"/>
                  </a:moveTo>
                  <a:lnTo>
                    <a:pt x="1" y="166"/>
                  </a:lnTo>
                  <a:lnTo>
                    <a:pt x="119" y="1"/>
                  </a:ln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38"/>
            <p:cNvSpPr/>
            <p:nvPr/>
          </p:nvSpPr>
          <p:spPr>
            <a:xfrm>
              <a:off x="6995278" y="2246854"/>
              <a:ext cx="186207" cy="196017"/>
            </a:xfrm>
            <a:custGeom>
              <a:avLst/>
              <a:gdLst/>
              <a:ahLst/>
              <a:cxnLst/>
              <a:rect l="l" t="t" r="r" b="b"/>
              <a:pathLst>
                <a:path w="2145" h="2258" extrusionOk="0">
                  <a:moveTo>
                    <a:pt x="1611" y="0"/>
                  </a:moveTo>
                  <a:lnTo>
                    <a:pt x="1101" y="713"/>
                  </a:lnTo>
                  <a:lnTo>
                    <a:pt x="1176" y="713"/>
                  </a:lnTo>
                  <a:lnTo>
                    <a:pt x="1157" y="878"/>
                  </a:lnTo>
                  <a:lnTo>
                    <a:pt x="1327" y="878"/>
                  </a:lnTo>
                  <a:lnTo>
                    <a:pt x="1304" y="1044"/>
                  </a:lnTo>
                  <a:lnTo>
                    <a:pt x="1469" y="1044"/>
                  </a:lnTo>
                  <a:lnTo>
                    <a:pt x="1445" y="1223"/>
                  </a:lnTo>
                  <a:lnTo>
                    <a:pt x="1266" y="1223"/>
                  </a:lnTo>
                  <a:lnTo>
                    <a:pt x="1285" y="1058"/>
                  </a:lnTo>
                  <a:lnTo>
                    <a:pt x="1120" y="1058"/>
                  </a:lnTo>
                  <a:lnTo>
                    <a:pt x="1143" y="893"/>
                  </a:lnTo>
                  <a:lnTo>
                    <a:pt x="987" y="893"/>
                  </a:lnTo>
                  <a:lnTo>
                    <a:pt x="964" y="1058"/>
                  </a:lnTo>
                  <a:lnTo>
                    <a:pt x="855" y="1058"/>
                  </a:lnTo>
                  <a:lnTo>
                    <a:pt x="789" y="1152"/>
                  </a:lnTo>
                  <a:lnTo>
                    <a:pt x="780" y="1223"/>
                  </a:lnTo>
                  <a:lnTo>
                    <a:pt x="737" y="1223"/>
                  </a:lnTo>
                  <a:lnTo>
                    <a:pt x="411" y="1686"/>
                  </a:lnTo>
                  <a:lnTo>
                    <a:pt x="430" y="1686"/>
                  </a:lnTo>
                  <a:lnTo>
                    <a:pt x="407" y="1865"/>
                  </a:lnTo>
                  <a:lnTo>
                    <a:pt x="279" y="1865"/>
                  </a:lnTo>
                  <a:lnTo>
                    <a:pt x="199" y="1983"/>
                  </a:lnTo>
                  <a:lnTo>
                    <a:pt x="189" y="2045"/>
                  </a:lnTo>
                  <a:lnTo>
                    <a:pt x="152" y="2045"/>
                  </a:lnTo>
                  <a:lnTo>
                    <a:pt x="1" y="2257"/>
                  </a:lnTo>
                  <a:lnTo>
                    <a:pt x="1889" y="2257"/>
                  </a:lnTo>
                  <a:lnTo>
                    <a:pt x="2102" y="624"/>
                  </a:lnTo>
                  <a:cubicBezTo>
                    <a:pt x="2144" y="288"/>
                    <a:pt x="1927" y="19"/>
                    <a:pt x="16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38"/>
            <p:cNvSpPr/>
            <p:nvPr/>
          </p:nvSpPr>
          <p:spPr>
            <a:xfrm>
              <a:off x="7063770" y="2338611"/>
              <a:ext cx="5816" cy="8334"/>
            </a:xfrm>
            <a:custGeom>
              <a:avLst/>
              <a:gdLst/>
              <a:ahLst/>
              <a:cxnLst/>
              <a:rect l="l" t="t" r="r" b="b"/>
              <a:pathLst>
                <a:path w="67" h="96" extrusionOk="0">
                  <a:moveTo>
                    <a:pt x="10" y="1"/>
                  </a:moveTo>
                  <a:lnTo>
                    <a:pt x="0" y="95"/>
                  </a:lnTo>
                  <a:lnTo>
                    <a:pt x="66" y="1"/>
                  </a:lnTo>
                  <a:close/>
                </a:path>
              </a:pathLst>
            </a:custGeom>
            <a:solidFill>
              <a:srgbClr val="93D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38"/>
            <p:cNvSpPr/>
            <p:nvPr/>
          </p:nvSpPr>
          <p:spPr>
            <a:xfrm>
              <a:off x="6825220" y="2246420"/>
              <a:ext cx="309912" cy="196451"/>
            </a:xfrm>
            <a:custGeom>
              <a:avLst/>
              <a:gdLst/>
              <a:ahLst/>
              <a:cxnLst/>
              <a:rect l="l" t="t" r="r" b="b"/>
              <a:pathLst>
                <a:path w="3570" h="2263" extrusionOk="0">
                  <a:moveTo>
                    <a:pt x="1634" y="1691"/>
                  </a:moveTo>
                  <a:lnTo>
                    <a:pt x="1610" y="1866"/>
                  </a:lnTo>
                  <a:lnTo>
                    <a:pt x="1790" y="1866"/>
                  </a:lnTo>
                  <a:lnTo>
                    <a:pt x="1766" y="2050"/>
                  </a:lnTo>
                  <a:lnTo>
                    <a:pt x="1582" y="2050"/>
                  </a:lnTo>
                  <a:lnTo>
                    <a:pt x="1605" y="1870"/>
                  </a:lnTo>
                  <a:lnTo>
                    <a:pt x="1426" y="1870"/>
                  </a:lnTo>
                  <a:lnTo>
                    <a:pt x="1450" y="1691"/>
                  </a:lnTo>
                  <a:close/>
                  <a:moveTo>
                    <a:pt x="1978" y="1866"/>
                  </a:moveTo>
                  <a:lnTo>
                    <a:pt x="1955" y="2050"/>
                  </a:lnTo>
                  <a:lnTo>
                    <a:pt x="1775" y="2050"/>
                  </a:lnTo>
                  <a:lnTo>
                    <a:pt x="1799" y="1866"/>
                  </a:lnTo>
                  <a:close/>
                  <a:moveTo>
                    <a:pt x="1610" y="1"/>
                  </a:moveTo>
                  <a:lnTo>
                    <a:pt x="1100" y="718"/>
                  </a:lnTo>
                  <a:lnTo>
                    <a:pt x="1133" y="718"/>
                  </a:lnTo>
                  <a:lnTo>
                    <a:pt x="1114" y="883"/>
                  </a:lnTo>
                  <a:lnTo>
                    <a:pt x="1284" y="883"/>
                  </a:lnTo>
                  <a:lnTo>
                    <a:pt x="1261" y="1049"/>
                  </a:lnTo>
                  <a:lnTo>
                    <a:pt x="1431" y="1049"/>
                  </a:lnTo>
                  <a:lnTo>
                    <a:pt x="1402" y="1228"/>
                  </a:lnTo>
                  <a:lnTo>
                    <a:pt x="1223" y="1228"/>
                  </a:lnTo>
                  <a:lnTo>
                    <a:pt x="1247" y="1063"/>
                  </a:lnTo>
                  <a:lnTo>
                    <a:pt x="1081" y="1063"/>
                  </a:lnTo>
                  <a:lnTo>
                    <a:pt x="1100" y="898"/>
                  </a:lnTo>
                  <a:lnTo>
                    <a:pt x="973" y="898"/>
                  </a:lnTo>
                  <a:lnTo>
                    <a:pt x="940" y="945"/>
                  </a:lnTo>
                  <a:lnTo>
                    <a:pt x="926" y="1063"/>
                  </a:lnTo>
                  <a:lnTo>
                    <a:pt x="855" y="1063"/>
                  </a:lnTo>
                  <a:lnTo>
                    <a:pt x="737" y="1228"/>
                  </a:lnTo>
                  <a:lnTo>
                    <a:pt x="0" y="2262"/>
                  </a:lnTo>
                  <a:lnTo>
                    <a:pt x="1960" y="2262"/>
                  </a:lnTo>
                  <a:lnTo>
                    <a:pt x="2111" y="2050"/>
                  </a:lnTo>
                  <a:lnTo>
                    <a:pt x="1969" y="2050"/>
                  </a:lnTo>
                  <a:lnTo>
                    <a:pt x="1993" y="1866"/>
                  </a:lnTo>
                  <a:lnTo>
                    <a:pt x="2172" y="1866"/>
                  </a:lnTo>
                  <a:lnTo>
                    <a:pt x="2158" y="1988"/>
                  </a:lnTo>
                  <a:lnTo>
                    <a:pt x="2238" y="1870"/>
                  </a:lnTo>
                  <a:lnTo>
                    <a:pt x="2186" y="1870"/>
                  </a:lnTo>
                  <a:lnTo>
                    <a:pt x="2210" y="1691"/>
                  </a:lnTo>
                  <a:lnTo>
                    <a:pt x="2370" y="1691"/>
                  </a:lnTo>
                  <a:lnTo>
                    <a:pt x="2696" y="1228"/>
                  </a:lnTo>
                  <a:lnTo>
                    <a:pt x="2555" y="1228"/>
                  </a:lnTo>
                  <a:lnTo>
                    <a:pt x="2578" y="1049"/>
                  </a:lnTo>
                  <a:lnTo>
                    <a:pt x="2743" y="1049"/>
                  </a:lnTo>
                  <a:lnTo>
                    <a:pt x="2767" y="883"/>
                  </a:lnTo>
                  <a:lnTo>
                    <a:pt x="2932" y="883"/>
                  </a:lnTo>
                  <a:lnTo>
                    <a:pt x="2956" y="718"/>
                  </a:lnTo>
                  <a:lnTo>
                    <a:pt x="3060" y="718"/>
                  </a:lnTo>
                  <a:lnTo>
                    <a:pt x="3570" y="5"/>
                  </a:lnTo>
                  <a:lnTo>
                    <a:pt x="35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38"/>
            <p:cNvSpPr/>
            <p:nvPr/>
          </p:nvSpPr>
          <p:spPr>
            <a:xfrm>
              <a:off x="7014984" y="2393127"/>
              <a:ext cx="17709" cy="15713"/>
            </a:xfrm>
            <a:custGeom>
              <a:avLst/>
              <a:gdLst/>
              <a:ahLst/>
              <a:cxnLst/>
              <a:rect l="l" t="t" r="r" b="b"/>
              <a:pathLst>
                <a:path w="204" h="181" extrusionOk="0">
                  <a:moveTo>
                    <a:pt x="24" y="1"/>
                  </a:moveTo>
                  <a:lnTo>
                    <a:pt x="0" y="180"/>
                  </a:lnTo>
                  <a:lnTo>
                    <a:pt x="180" y="180"/>
                  </a:lnTo>
                  <a:lnTo>
                    <a:pt x="2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38"/>
            <p:cNvSpPr/>
            <p:nvPr/>
          </p:nvSpPr>
          <p:spPr>
            <a:xfrm>
              <a:off x="6949009" y="2393127"/>
              <a:ext cx="31599" cy="31252"/>
            </a:xfrm>
            <a:custGeom>
              <a:avLst/>
              <a:gdLst/>
              <a:ahLst/>
              <a:cxnLst/>
              <a:rect l="l" t="t" r="r" b="b"/>
              <a:pathLst>
                <a:path w="364" h="360" extrusionOk="0">
                  <a:moveTo>
                    <a:pt x="24" y="1"/>
                  </a:moveTo>
                  <a:lnTo>
                    <a:pt x="0" y="180"/>
                  </a:lnTo>
                  <a:lnTo>
                    <a:pt x="179" y="180"/>
                  </a:lnTo>
                  <a:lnTo>
                    <a:pt x="156" y="360"/>
                  </a:lnTo>
                  <a:lnTo>
                    <a:pt x="340" y="360"/>
                  </a:lnTo>
                  <a:lnTo>
                    <a:pt x="364" y="176"/>
                  </a:lnTo>
                  <a:lnTo>
                    <a:pt x="184" y="176"/>
                  </a:lnTo>
                  <a:lnTo>
                    <a:pt x="2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38"/>
            <p:cNvSpPr/>
            <p:nvPr/>
          </p:nvSpPr>
          <p:spPr>
            <a:xfrm>
              <a:off x="6979305" y="2408318"/>
              <a:ext cx="17709" cy="16060"/>
            </a:xfrm>
            <a:custGeom>
              <a:avLst/>
              <a:gdLst/>
              <a:ahLst/>
              <a:cxnLst/>
              <a:rect l="l" t="t" r="r" b="b"/>
              <a:pathLst>
                <a:path w="204" h="185" extrusionOk="0">
                  <a:moveTo>
                    <a:pt x="24" y="1"/>
                  </a:moveTo>
                  <a:lnTo>
                    <a:pt x="0" y="185"/>
                  </a:lnTo>
                  <a:lnTo>
                    <a:pt x="180" y="185"/>
                  </a:lnTo>
                  <a:lnTo>
                    <a:pt x="2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38"/>
            <p:cNvSpPr/>
            <p:nvPr/>
          </p:nvSpPr>
          <p:spPr>
            <a:xfrm>
              <a:off x="6996146" y="2408318"/>
              <a:ext cx="17709" cy="16060"/>
            </a:xfrm>
            <a:custGeom>
              <a:avLst/>
              <a:gdLst/>
              <a:ahLst/>
              <a:cxnLst/>
              <a:rect l="l" t="t" r="r" b="b"/>
              <a:pathLst>
                <a:path w="204" h="185" extrusionOk="0">
                  <a:moveTo>
                    <a:pt x="24" y="1"/>
                  </a:moveTo>
                  <a:lnTo>
                    <a:pt x="0" y="185"/>
                  </a:lnTo>
                  <a:lnTo>
                    <a:pt x="179" y="185"/>
                  </a:lnTo>
                  <a:lnTo>
                    <a:pt x="189" y="123"/>
                  </a:lnTo>
                  <a:lnTo>
                    <a:pt x="2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38"/>
            <p:cNvSpPr/>
            <p:nvPr/>
          </p:nvSpPr>
          <p:spPr>
            <a:xfrm>
              <a:off x="6873573" y="2308749"/>
              <a:ext cx="75872" cy="44360"/>
            </a:xfrm>
            <a:custGeom>
              <a:avLst/>
              <a:gdLst/>
              <a:ahLst/>
              <a:cxnLst/>
              <a:rect l="l" t="t" r="r" b="b"/>
              <a:pathLst>
                <a:path w="874" h="511" extrusionOk="0">
                  <a:moveTo>
                    <a:pt x="397" y="0"/>
                  </a:moveTo>
                  <a:lnTo>
                    <a:pt x="373" y="165"/>
                  </a:lnTo>
                  <a:lnTo>
                    <a:pt x="208" y="165"/>
                  </a:lnTo>
                  <a:lnTo>
                    <a:pt x="189" y="331"/>
                  </a:lnTo>
                  <a:lnTo>
                    <a:pt x="24" y="331"/>
                  </a:lnTo>
                  <a:lnTo>
                    <a:pt x="0" y="510"/>
                  </a:lnTo>
                  <a:lnTo>
                    <a:pt x="180" y="510"/>
                  </a:lnTo>
                  <a:lnTo>
                    <a:pt x="203" y="345"/>
                  </a:lnTo>
                  <a:lnTo>
                    <a:pt x="369" y="345"/>
                  </a:lnTo>
                  <a:lnTo>
                    <a:pt x="383" y="227"/>
                  </a:lnTo>
                  <a:lnTo>
                    <a:pt x="387" y="180"/>
                  </a:lnTo>
                  <a:lnTo>
                    <a:pt x="543" y="180"/>
                  </a:lnTo>
                  <a:lnTo>
                    <a:pt x="520" y="345"/>
                  </a:lnTo>
                  <a:lnTo>
                    <a:pt x="690" y="345"/>
                  </a:lnTo>
                  <a:lnTo>
                    <a:pt x="666" y="510"/>
                  </a:lnTo>
                  <a:lnTo>
                    <a:pt x="845" y="510"/>
                  </a:lnTo>
                  <a:lnTo>
                    <a:pt x="874" y="331"/>
                  </a:lnTo>
                  <a:lnTo>
                    <a:pt x="704" y="331"/>
                  </a:lnTo>
                  <a:lnTo>
                    <a:pt x="727" y="165"/>
                  </a:lnTo>
                  <a:lnTo>
                    <a:pt x="557" y="165"/>
                  </a:lnTo>
                  <a:lnTo>
                    <a:pt x="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38"/>
            <p:cNvSpPr/>
            <p:nvPr/>
          </p:nvSpPr>
          <p:spPr>
            <a:xfrm>
              <a:off x="7046929" y="2308749"/>
              <a:ext cx="75872" cy="44360"/>
            </a:xfrm>
            <a:custGeom>
              <a:avLst/>
              <a:gdLst/>
              <a:ahLst/>
              <a:cxnLst/>
              <a:rect l="l" t="t" r="r" b="b"/>
              <a:pathLst>
                <a:path w="874" h="511" extrusionOk="0">
                  <a:moveTo>
                    <a:pt x="402" y="0"/>
                  </a:moveTo>
                  <a:lnTo>
                    <a:pt x="378" y="165"/>
                  </a:lnTo>
                  <a:lnTo>
                    <a:pt x="213" y="165"/>
                  </a:lnTo>
                  <a:lnTo>
                    <a:pt x="189" y="331"/>
                  </a:lnTo>
                  <a:lnTo>
                    <a:pt x="24" y="331"/>
                  </a:lnTo>
                  <a:lnTo>
                    <a:pt x="1" y="510"/>
                  </a:lnTo>
                  <a:lnTo>
                    <a:pt x="185" y="510"/>
                  </a:lnTo>
                  <a:lnTo>
                    <a:pt x="194" y="439"/>
                  </a:lnTo>
                  <a:lnTo>
                    <a:pt x="204" y="345"/>
                  </a:lnTo>
                  <a:lnTo>
                    <a:pt x="369" y="345"/>
                  </a:lnTo>
                  <a:lnTo>
                    <a:pt x="392" y="180"/>
                  </a:lnTo>
                  <a:lnTo>
                    <a:pt x="548" y="180"/>
                  </a:lnTo>
                  <a:lnTo>
                    <a:pt x="525" y="345"/>
                  </a:lnTo>
                  <a:lnTo>
                    <a:pt x="690" y="345"/>
                  </a:lnTo>
                  <a:lnTo>
                    <a:pt x="671" y="510"/>
                  </a:lnTo>
                  <a:lnTo>
                    <a:pt x="850" y="510"/>
                  </a:lnTo>
                  <a:lnTo>
                    <a:pt x="874" y="331"/>
                  </a:lnTo>
                  <a:lnTo>
                    <a:pt x="709" y="331"/>
                  </a:lnTo>
                  <a:lnTo>
                    <a:pt x="732" y="165"/>
                  </a:lnTo>
                  <a:lnTo>
                    <a:pt x="562" y="165"/>
                  </a:lnTo>
                  <a:lnTo>
                    <a:pt x="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38"/>
            <p:cNvSpPr/>
            <p:nvPr/>
          </p:nvSpPr>
          <p:spPr>
            <a:xfrm>
              <a:off x="6769836" y="2238260"/>
              <a:ext cx="396895" cy="385350"/>
            </a:xfrm>
            <a:custGeom>
              <a:avLst/>
              <a:gdLst/>
              <a:ahLst/>
              <a:cxnLst/>
              <a:rect l="l" t="t" r="r" b="b"/>
              <a:pathLst>
                <a:path w="4572" h="4439" extrusionOk="0">
                  <a:moveTo>
                    <a:pt x="624" y="0"/>
                  </a:moveTo>
                  <a:lnTo>
                    <a:pt x="624" y="0"/>
                  </a:lnTo>
                  <a:cubicBezTo>
                    <a:pt x="619" y="5"/>
                    <a:pt x="615" y="10"/>
                    <a:pt x="610" y="14"/>
                  </a:cubicBezTo>
                  <a:cubicBezTo>
                    <a:pt x="600" y="24"/>
                    <a:pt x="591" y="38"/>
                    <a:pt x="581" y="47"/>
                  </a:cubicBezTo>
                  <a:cubicBezTo>
                    <a:pt x="572" y="57"/>
                    <a:pt x="567" y="66"/>
                    <a:pt x="563" y="71"/>
                  </a:cubicBezTo>
                  <a:cubicBezTo>
                    <a:pt x="553" y="80"/>
                    <a:pt x="544" y="95"/>
                    <a:pt x="539" y="104"/>
                  </a:cubicBezTo>
                  <a:cubicBezTo>
                    <a:pt x="534" y="113"/>
                    <a:pt x="530" y="123"/>
                    <a:pt x="520" y="128"/>
                  </a:cubicBezTo>
                  <a:cubicBezTo>
                    <a:pt x="515" y="142"/>
                    <a:pt x="506" y="151"/>
                    <a:pt x="501" y="161"/>
                  </a:cubicBezTo>
                  <a:cubicBezTo>
                    <a:pt x="497" y="170"/>
                    <a:pt x="492" y="180"/>
                    <a:pt x="487" y="189"/>
                  </a:cubicBezTo>
                  <a:cubicBezTo>
                    <a:pt x="482" y="198"/>
                    <a:pt x="478" y="213"/>
                    <a:pt x="468" y="222"/>
                  </a:cubicBezTo>
                  <a:cubicBezTo>
                    <a:pt x="463" y="231"/>
                    <a:pt x="463" y="241"/>
                    <a:pt x="459" y="250"/>
                  </a:cubicBezTo>
                  <a:cubicBezTo>
                    <a:pt x="454" y="265"/>
                    <a:pt x="449" y="274"/>
                    <a:pt x="445" y="288"/>
                  </a:cubicBezTo>
                  <a:cubicBezTo>
                    <a:pt x="440" y="298"/>
                    <a:pt x="435" y="307"/>
                    <a:pt x="435" y="316"/>
                  </a:cubicBezTo>
                  <a:cubicBezTo>
                    <a:pt x="430" y="331"/>
                    <a:pt x="426" y="345"/>
                    <a:pt x="421" y="359"/>
                  </a:cubicBezTo>
                  <a:cubicBezTo>
                    <a:pt x="421" y="368"/>
                    <a:pt x="416" y="373"/>
                    <a:pt x="416" y="383"/>
                  </a:cubicBezTo>
                  <a:cubicBezTo>
                    <a:pt x="412" y="406"/>
                    <a:pt x="407" y="425"/>
                    <a:pt x="402" y="449"/>
                  </a:cubicBezTo>
                  <a:lnTo>
                    <a:pt x="237" y="1719"/>
                  </a:lnTo>
                  <a:lnTo>
                    <a:pt x="190" y="2092"/>
                  </a:lnTo>
                  <a:lnTo>
                    <a:pt x="53" y="3149"/>
                  </a:lnTo>
                  <a:lnTo>
                    <a:pt x="43" y="3201"/>
                  </a:lnTo>
                  <a:lnTo>
                    <a:pt x="1" y="3522"/>
                  </a:lnTo>
                  <a:cubicBezTo>
                    <a:pt x="39" y="3560"/>
                    <a:pt x="72" y="3598"/>
                    <a:pt x="109" y="3636"/>
                  </a:cubicBezTo>
                  <a:lnTo>
                    <a:pt x="166" y="3201"/>
                  </a:lnTo>
                  <a:lnTo>
                    <a:pt x="780" y="3201"/>
                  </a:lnTo>
                  <a:lnTo>
                    <a:pt x="666" y="4061"/>
                  </a:lnTo>
                  <a:cubicBezTo>
                    <a:pt x="685" y="4075"/>
                    <a:pt x="700" y="4080"/>
                    <a:pt x="718" y="4089"/>
                  </a:cubicBezTo>
                  <a:lnTo>
                    <a:pt x="770" y="3707"/>
                  </a:lnTo>
                  <a:lnTo>
                    <a:pt x="2838" y="3707"/>
                  </a:lnTo>
                  <a:lnTo>
                    <a:pt x="2744" y="4438"/>
                  </a:lnTo>
                  <a:cubicBezTo>
                    <a:pt x="2763" y="4438"/>
                    <a:pt x="2782" y="4434"/>
                    <a:pt x="2801" y="4429"/>
                  </a:cubicBezTo>
                  <a:lnTo>
                    <a:pt x="2815" y="4301"/>
                  </a:lnTo>
                  <a:lnTo>
                    <a:pt x="2895" y="3707"/>
                  </a:lnTo>
                  <a:lnTo>
                    <a:pt x="4496" y="3707"/>
                  </a:lnTo>
                  <a:cubicBezTo>
                    <a:pt x="4524" y="3688"/>
                    <a:pt x="4548" y="3669"/>
                    <a:pt x="4571" y="3650"/>
                  </a:cubicBezTo>
                  <a:lnTo>
                    <a:pt x="775" y="3650"/>
                  </a:lnTo>
                  <a:lnTo>
                    <a:pt x="841" y="3149"/>
                  </a:lnTo>
                  <a:lnTo>
                    <a:pt x="175" y="3149"/>
                  </a:lnTo>
                  <a:lnTo>
                    <a:pt x="553" y="231"/>
                  </a:lnTo>
                  <a:cubicBezTo>
                    <a:pt x="563" y="156"/>
                    <a:pt x="586" y="85"/>
                    <a:pt x="615" y="19"/>
                  </a:cubicBezTo>
                  <a:cubicBezTo>
                    <a:pt x="619" y="14"/>
                    <a:pt x="619" y="10"/>
                    <a:pt x="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38"/>
            <p:cNvSpPr/>
            <p:nvPr/>
          </p:nvSpPr>
          <p:spPr>
            <a:xfrm>
              <a:off x="7286260" y="3985108"/>
              <a:ext cx="196451" cy="173446"/>
            </a:xfrm>
            <a:custGeom>
              <a:avLst/>
              <a:gdLst/>
              <a:ahLst/>
              <a:cxnLst/>
              <a:rect l="l" t="t" r="r" b="b"/>
              <a:pathLst>
                <a:path w="2263" h="1998" extrusionOk="0">
                  <a:moveTo>
                    <a:pt x="2196" y="0"/>
                  </a:moveTo>
                  <a:cubicBezTo>
                    <a:pt x="2196" y="1"/>
                    <a:pt x="1964" y="999"/>
                    <a:pt x="720" y="999"/>
                  </a:cubicBezTo>
                  <a:cubicBezTo>
                    <a:pt x="535" y="999"/>
                    <a:pt x="328" y="977"/>
                    <a:pt x="95" y="926"/>
                  </a:cubicBezTo>
                  <a:lnTo>
                    <a:pt x="1" y="1998"/>
                  </a:lnTo>
                  <a:cubicBezTo>
                    <a:pt x="2262" y="1818"/>
                    <a:pt x="2196" y="1"/>
                    <a:pt x="21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38"/>
            <p:cNvSpPr/>
            <p:nvPr/>
          </p:nvSpPr>
          <p:spPr>
            <a:xfrm>
              <a:off x="6903087" y="2728034"/>
              <a:ext cx="211556" cy="173446"/>
            </a:xfrm>
            <a:custGeom>
              <a:avLst/>
              <a:gdLst/>
              <a:ahLst/>
              <a:cxnLst/>
              <a:rect l="l" t="t" r="r" b="b"/>
              <a:pathLst>
                <a:path w="2437" h="1998" extrusionOk="0">
                  <a:moveTo>
                    <a:pt x="543" y="0"/>
                  </a:moveTo>
                  <a:cubicBezTo>
                    <a:pt x="543" y="1"/>
                    <a:pt x="1" y="1818"/>
                    <a:pt x="2252" y="1998"/>
                  </a:cubicBezTo>
                  <a:lnTo>
                    <a:pt x="2437" y="926"/>
                  </a:lnTo>
                  <a:lnTo>
                    <a:pt x="2437" y="926"/>
                  </a:lnTo>
                  <a:cubicBezTo>
                    <a:pt x="2187" y="977"/>
                    <a:pt x="1971" y="999"/>
                    <a:pt x="1782" y="999"/>
                  </a:cubicBezTo>
                  <a:cubicBezTo>
                    <a:pt x="518" y="999"/>
                    <a:pt x="543" y="1"/>
                    <a:pt x="5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38"/>
            <p:cNvSpPr/>
            <p:nvPr/>
          </p:nvSpPr>
          <p:spPr>
            <a:xfrm>
              <a:off x="7170892" y="2808766"/>
              <a:ext cx="92974" cy="100526"/>
            </a:xfrm>
            <a:custGeom>
              <a:avLst/>
              <a:gdLst/>
              <a:ahLst/>
              <a:cxnLst/>
              <a:rect l="l" t="t" r="r" b="b"/>
              <a:pathLst>
                <a:path w="1071" h="1158" extrusionOk="0">
                  <a:moveTo>
                    <a:pt x="985" y="0"/>
                  </a:moveTo>
                  <a:cubicBezTo>
                    <a:pt x="976" y="0"/>
                    <a:pt x="971" y="0"/>
                    <a:pt x="966" y="15"/>
                  </a:cubicBezTo>
                  <a:cubicBezTo>
                    <a:pt x="962" y="38"/>
                    <a:pt x="914" y="331"/>
                    <a:pt x="910" y="383"/>
                  </a:cubicBezTo>
                  <a:cubicBezTo>
                    <a:pt x="905" y="411"/>
                    <a:pt x="900" y="444"/>
                    <a:pt x="900" y="473"/>
                  </a:cubicBezTo>
                  <a:lnTo>
                    <a:pt x="891" y="525"/>
                  </a:lnTo>
                  <a:lnTo>
                    <a:pt x="574" y="525"/>
                  </a:lnTo>
                  <a:cubicBezTo>
                    <a:pt x="527" y="525"/>
                    <a:pt x="461" y="525"/>
                    <a:pt x="404" y="520"/>
                  </a:cubicBezTo>
                  <a:lnTo>
                    <a:pt x="305" y="520"/>
                  </a:lnTo>
                  <a:lnTo>
                    <a:pt x="324" y="421"/>
                  </a:lnTo>
                  <a:lnTo>
                    <a:pt x="353" y="260"/>
                  </a:lnTo>
                  <a:cubicBezTo>
                    <a:pt x="371" y="170"/>
                    <a:pt x="381" y="85"/>
                    <a:pt x="386" y="67"/>
                  </a:cubicBezTo>
                  <a:cubicBezTo>
                    <a:pt x="386" y="48"/>
                    <a:pt x="395" y="15"/>
                    <a:pt x="367" y="15"/>
                  </a:cubicBezTo>
                  <a:lnTo>
                    <a:pt x="258" y="15"/>
                  </a:lnTo>
                  <a:cubicBezTo>
                    <a:pt x="244" y="15"/>
                    <a:pt x="235" y="19"/>
                    <a:pt x="220" y="19"/>
                  </a:cubicBezTo>
                  <a:cubicBezTo>
                    <a:pt x="211" y="19"/>
                    <a:pt x="197" y="15"/>
                    <a:pt x="187" y="15"/>
                  </a:cubicBezTo>
                  <a:cubicBezTo>
                    <a:pt x="168" y="15"/>
                    <a:pt x="154" y="19"/>
                    <a:pt x="150" y="67"/>
                  </a:cubicBezTo>
                  <a:cubicBezTo>
                    <a:pt x="145" y="109"/>
                    <a:pt x="102" y="388"/>
                    <a:pt x="88" y="492"/>
                  </a:cubicBezTo>
                  <a:cubicBezTo>
                    <a:pt x="79" y="591"/>
                    <a:pt x="27" y="987"/>
                    <a:pt x="22" y="1058"/>
                  </a:cubicBezTo>
                  <a:cubicBezTo>
                    <a:pt x="13" y="1121"/>
                    <a:pt x="0" y="1158"/>
                    <a:pt x="38" y="1158"/>
                  </a:cubicBezTo>
                  <a:cubicBezTo>
                    <a:pt x="41" y="1158"/>
                    <a:pt x="43" y="1158"/>
                    <a:pt x="46" y="1157"/>
                  </a:cubicBezTo>
                  <a:cubicBezTo>
                    <a:pt x="88" y="1153"/>
                    <a:pt x="145" y="1153"/>
                    <a:pt x="173" y="1153"/>
                  </a:cubicBezTo>
                  <a:cubicBezTo>
                    <a:pt x="182" y="1153"/>
                    <a:pt x="191" y="1153"/>
                    <a:pt x="199" y="1153"/>
                  </a:cubicBezTo>
                  <a:cubicBezTo>
                    <a:pt x="217" y="1153"/>
                    <a:pt x="231" y="1149"/>
                    <a:pt x="235" y="1120"/>
                  </a:cubicBezTo>
                  <a:cubicBezTo>
                    <a:pt x="239" y="1115"/>
                    <a:pt x="239" y="1105"/>
                    <a:pt x="235" y="1096"/>
                  </a:cubicBezTo>
                  <a:cubicBezTo>
                    <a:pt x="235" y="1063"/>
                    <a:pt x="244" y="997"/>
                    <a:pt x="249" y="926"/>
                  </a:cubicBezTo>
                  <a:cubicBezTo>
                    <a:pt x="258" y="860"/>
                    <a:pt x="272" y="789"/>
                    <a:pt x="277" y="751"/>
                  </a:cubicBezTo>
                  <a:cubicBezTo>
                    <a:pt x="282" y="713"/>
                    <a:pt x="286" y="676"/>
                    <a:pt x="291" y="652"/>
                  </a:cubicBezTo>
                  <a:cubicBezTo>
                    <a:pt x="296" y="638"/>
                    <a:pt x="296" y="619"/>
                    <a:pt x="301" y="610"/>
                  </a:cubicBezTo>
                  <a:lnTo>
                    <a:pt x="740" y="610"/>
                  </a:lnTo>
                  <a:lnTo>
                    <a:pt x="872" y="605"/>
                  </a:lnTo>
                  <a:lnTo>
                    <a:pt x="858" y="728"/>
                  </a:lnTo>
                  <a:cubicBezTo>
                    <a:pt x="848" y="789"/>
                    <a:pt x="834" y="865"/>
                    <a:pt x="834" y="902"/>
                  </a:cubicBezTo>
                  <a:cubicBezTo>
                    <a:pt x="823" y="972"/>
                    <a:pt x="805" y="1117"/>
                    <a:pt x="801" y="1142"/>
                  </a:cubicBezTo>
                  <a:lnTo>
                    <a:pt x="801" y="1142"/>
                  </a:lnTo>
                  <a:cubicBezTo>
                    <a:pt x="801" y="1141"/>
                    <a:pt x="801" y="1140"/>
                    <a:pt x="801" y="1138"/>
                  </a:cubicBezTo>
                  <a:cubicBezTo>
                    <a:pt x="801" y="1143"/>
                    <a:pt x="800" y="1146"/>
                    <a:pt x="801" y="1146"/>
                  </a:cubicBezTo>
                  <a:cubicBezTo>
                    <a:pt x="801" y="1146"/>
                    <a:pt x="801" y="1144"/>
                    <a:pt x="801" y="1142"/>
                  </a:cubicBezTo>
                  <a:lnTo>
                    <a:pt x="801" y="1142"/>
                  </a:lnTo>
                  <a:cubicBezTo>
                    <a:pt x="801" y="1150"/>
                    <a:pt x="802" y="1157"/>
                    <a:pt x="811" y="1157"/>
                  </a:cubicBezTo>
                  <a:cubicBezTo>
                    <a:pt x="829" y="1157"/>
                    <a:pt x="862" y="1153"/>
                    <a:pt x="872" y="1153"/>
                  </a:cubicBezTo>
                  <a:cubicBezTo>
                    <a:pt x="877" y="1153"/>
                    <a:pt x="886" y="1153"/>
                    <a:pt x="886" y="1143"/>
                  </a:cubicBezTo>
                  <a:cubicBezTo>
                    <a:pt x="886" y="1138"/>
                    <a:pt x="891" y="1138"/>
                    <a:pt x="886" y="1129"/>
                  </a:cubicBezTo>
                  <a:cubicBezTo>
                    <a:pt x="886" y="1120"/>
                    <a:pt x="886" y="1105"/>
                    <a:pt x="891" y="1082"/>
                  </a:cubicBezTo>
                  <a:cubicBezTo>
                    <a:pt x="896" y="1063"/>
                    <a:pt x="900" y="1035"/>
                    <a:pt x="900" y="1020"/>
                  </a:cubicBezTo>
                  <a:cubicBezTo>
                    <a:pt x="905" y="987"/>
                    <a:pt x="947" y="747"/>
                    <a:pt x="957" y="671"/>
                  </a:cubicBezTo>
                  <a:cubicBezTo>
                    <a:pt x="966" y="600"/>
                    <a:pt x="1014" y="251"/>
                    <a:pt x="1032" y="175"/>
                  </a:cubicBezTo>
                  <a:cubicBezTo>
                    <a:pt x="1047" y="104"/>
                    <a:pt x="1061" y="52"/>
                    <a:pt x="1066" y="38"/>
                  </a:cubicBezTo>
                  <a:cubicBezTo>
                    <a:pt x="1066" y="34"/>
                    <a:pt x="1070" y="24"/>
                    <a:pt x="1070" y="24"/>
                  </a:cubicBezTo>
                  <a:cubicBezTo>
                    <a:pt x="1070" y="15"/>
                    <a:pt x="1066" y="10"/>
                    <a:pt x="1056" y="5"/>
                  </a:cubicBezTo>
                  <a:lnTo>
                    <a:pt x="1028" y="5"/>
                  </a:lnTo>
                  <a:cubicBezTo>
                    <a:pt x="1018" y="5"/>
                    <a:pt x="1009" y="5"/>
                    <a:pt x="10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38"/>
            <p:cNvSpPr/>
            <p:nvPr/>
          </p:nvSpPr>
          <p:spPr>
            <a:xfrm>
              <a:off x="7267076" y="2808332"/>
              <a:ext cx="74657" cy="104606"/>
            </a:xfrm>
            <a:custGeom>
              <a:avLst/>
              <a:gdLst/>
              <a:ahLst/>
              <a:cxnLst/>
              <a:rect l="l" t="t" r="r" b="b"/>
              <a:pathLst>
                <a:path w="860" h="1205" extrusionOk="0">
                  <a:moveTo>
                    <a:pt x="453" y="459"/>
                  </a:moveTo>
                  <a:cubicBezTo>
                    <a:pt x="501" y="459"/>
                    <a:pt x="519" y="539"/>
                    <a:pt x="505" y="619"/>
                  </a:cubicBezTo>
                  <a:cubicBezTo>
                    <a:pt x="496" y="704"/>
                    <a:pt x="463" y="789"/>
                    <a:pt x="397" y="789"/>
                  </a:cubicBezTo>
                  <a:cubicBezTo>
                    <a:pt x="335" y="789"/>
                    <a:pt x="340" y="700"/>
                    <a:pt x="349" y="638"/>
                  </a:cubicBezTo>
                  <a:cubicBezTo>
                    <a:pt x="359" y="567"/>
                    <a:pt x="392" y="459"/>
                    <a:pt x="453" y="459"/>
                  </a:cubicBezTo>
                  <a:close/>
                  <a:moveTo>
                    <a:pt x="505" y="1"/>
                  </a:moveTo>
                  <a:cubicBezTo>
                    <a:pt x="359" y="1"/>
                    <a:pt x="113" y="114"/>
                    <a:pt x="52" y="582"/>
                  </a:cubicBezTo>
                  <a:cubicBezTo>
                    <a:pt x="28" y="761"/>
                    <a:pt x="0" y="1205"/>
                    <a:pt x="359" y="1205"/>
                  </a:cubicBezTo>
                  <a:cubicBezTo>
                    <a:pt x="614" y="1205"/>
                    <a:pt x="765" y="846"/>
                    <a:pt x="798" y="605"/>
                  </a:cubicBezTo>
                  <a:cubicBezTo>
                    <a:pt x="826" y="369"/>
                    <a:pt x="859" y="1"/>
                    <a:pt x="5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38"/>
            <p:cNvSpPr/>
            <p:nvPr/>
          </p:nvSpPr>
          <p:spPr>
            <a:xfrm>
              <a:off x="7353537" y="2810762"/>
              <a:ext cx="100526" cy="98877"/>
            </a:xfrm>
            <a:custGeom>
              <a:avLst/>
              <a:gdLst/>
              <a:ahLst/>
              <a:cxnLst/>
              <a:rect l="l" t="t" r="r" b="b"/>
              <a:pathLst>
                <a:path w="1158" h="1139" extrusionOk="0">
                  <a:moveTo>
                    <a:pt x="965" y="0"/>
                  </a:moveTo>
                  <a:cubicBezTo>
                    <a:pt x="944" y="0"/>
                    <a:pt x="926" y="5"/>
                    <a:pt x="916" y="39"/>
                  </a:cubicBezTo>
                  <a:cubicBezTo>
                    <a:pt x="893" y="81"/>
                    <a:pt x="812" y="266"/>
                    <a:pt x="784" y="336"/>
                  </a:cubicBezTo>
                  <a:cubicBezTo>
                    <a:pt x="756" y="412"/>
                    <a:pt x="718" y="483"/>
                    <a:pt x="709" y="511"/>
                  </a:cubicBezTo>
                  <a:lnTo>
                    <a:pt x="685" y="563"/>
                  </a:lnTo>
                  <a:cubicBezTo>
                    <a:pt x="680" y="572"/>
                    <a:pt x="675" y="582"/>
                    <a:pt x="671" y="591"/>
                  </a:cubicBezTo>
                  <a:cubicBezTo>
                    <a:pt x="666" y="582"/>
                    <a:pt x="661" y="568"/>
                    <a:pt x="657" y="554"/>
                  </a:cubicBezTo>
                  <a:cubicBezTo>
                    <a:pt x="647" y="530"/>
                    <a:pt x="642" y="497"/>
                    <a:pt x="638" y="464"/>
                  </a:cubicBezTo>
                  <a:cubicBezTo>
                    <a:pt x="638" y="393"/>
                    <a:pt x="624" y="332"/>
                    <a:pt x="628" y="289"/>
                  </a:cubicBezTo>
                  <a:cubicBezTo>
                    <a:pt x="619" y="256"/>
                    <a:pt x="628" y="237"/>
                    <a:pt x="605" y="237"/>
                  </a:cubicBezTo>
                  <a:cubicBezTo>
                    <a:pt x="581" y="237"/>
                    <a:pt x="562" y="256"/>
                    <a:pt x="543" y="284"/>
                  </a:cubicBezTo>
                  <a:cubicBezTo>
                    <a:pt x="524" y="322"/>
                    <a:pt x="435" y="435"/>
                    <a:pt x="411" y="464"/>
                  </a:cubicBezTo>
                  <a:cubicBezTo>
                    <a:pt x="392" y="492"/>
                    <a:pt x="345" y="577"/>
                    <a:pt x="317" y="591"/>
                  </a:cubicBezTo>
                  <a:lnTo>
                    <a:pt x="312" y="591"/>
                  </a:lnTo>
                  <a:cubicBezTo>
                    <a:pt x="293" y="591"/>
                    <a:pt x="302" y="506"/>
                    <a:pt x="293" y="469"/>
                  </a:cubicBezTo>
                  <a:cubicBezTo>
                    <a:pt x="288" y="421"/>
                    <a:pt x="260" y="256"/>
                    <a:pt x="251" y="190"/>
                  </a:cubicBezTo>
                  <a:cubicBezTo>
                    <a:pt x="241" y="119"/>
                    <a:pt x="241" y="81"/>
                    <a:pt x="241" y="48"/>
                  </a:cubicBezTo>
                  <a:cubicBezTo>
                    <a:pt x="236" y="20"/>
                    <a:pt x="246" y="1"/>
                    <a:pt x="189" y="1"/>
                  </a:cubicBezTo>
                  <a:cubicBezTo>
                    <a:pt x="132" y="1"/>
                    <a:pt x="66" y="11"/>
                    <a:pt x="38" y="11"/>
                  </a:cubicBezTo>
                  <a:cubicBezTo>
                    <a:pt x="19" y="15"/>
                    <a:pt x="5" y="20"/>
                    <a:pt x="0" y="48"/>
                  </a:cubicBezTo>
                  <a:cubicBezTo>
                    <a:pt x="0" y="62"/>
                    <a:pt x="0" y="77"/>
                    <a:pt x="0" y="100"/>
                  </a:cubicBezTo>
                  <a:cubicBezTo>
                    <a:pt x="14" y="171"/>
                    <a:pt x="38" y="431"/>
                    <a:pt x="47" y="502"/>
                  </a:cubicBezTo>
                  <a:cubicBezTo>
                    <a:pt x="52" y="572"/>
                    <a:pt x="90" y="893"/>
                    <a:pt x="95" y="974"/>
                  </a:cubicBezTo>
                  <a:cubicBezTo>
                    <a:pt x="99" y="1059"/>
                    <a:pt x="104" y="1068"/>
                    <a:pt x="114" y="1092"/>
                  </a:cubicBezTo>
                  <a:cubicBezTo>
                    <a:pt x="114" y="1125"/>
                    <a:pt x="123" y="1139"/>
                    <a:pt x="137" y="1139"/>
                  </a:cubicBezTo>
                  <a:cubicBezTo>
                    <a:pt x="161" y="1139"/>
                    <a:pt x="194" y="1097"/>
                    <a:pt x="217" y="1054"/>
                  </a:cubicBezTo>
                  <a:cubicBezTo>
                    <a:pt x="236" y="1007"/>
                    <a:pt x="293" y="912"/>
                    <a:pt x="326" y="851"/>
                  </a:cubicBezTo>
                  <a:lnTo>
                    <a:pt x="468" y="629"/>
                  </a:lnTo>
                  <a:cubicBezTo>
                    <a:pt x="482" y="605"/>
                    <a:pt x="496" y="591"/>
                    <a:pt x="505" y="572"/>
                  </a:cubicBezTo>
                  <a:cubicBezTo>
                    <a:pt x="510" y="563"/>
                    <a:pt x="515" y="554"/>
                    <a:pt x="520" y="544"/>
                  </a:cubicBezTo>
                  <a:lnTo>
                    <a:pt x="543" y="643"/>
                  </a:lnTo>
                  <a:cubicBezTo>
                    <a:pt x="553" y="700"/>
                    <a:pt x="567" y="766"/>
                    <a:pt x="572" y="808"/>
                  </a:cubicBezTo>
                  <a:cubicBezTo>
                    <a:pt x="586" y="903"/>
                    <a:pt x="609" y="1012"/>
                    <a:pt x="624" y="1049"/>
                  </a:cubicBezTo>
                  <a:cubicBezTo>
                    <a:pt x="628" y="1087"/>
                    <a:pt x="642" y="1134"/>
                    <a:pt x="671" y="1134"/>
                  </a:cubicBezTo>
                  <a:cubicBezTo>
                    <a:pt x="690" y="1134"/>
                    <a:pt x="779" y="945"/>
                    <a:pt x="812" y="875"/>
                  </a:cubicBezTo>
                  <a:cubicBezTo>
                    <a:pt x="841" y="794"/>
                    <a:pt x="916" y="587"/>
                    <a:pt x="940" y="530"/>
                  </a:cubicBezTo>
                  <a:cubicBezTo>
                    <a:pt x="963" y="473"/>
                    <a:pt x="1030" y="313"/>
                    <a:pt x="1067" y="223"/>
                  </a:cubicBezTo>
                  <a:cubicBezTo>
                    <a:pt x="1110" y="138"/>
                    <a:pt x="1133" y="81"/>
                    <a:pt x="1148" y="48"/>
                  </a:cubicBezTo>
                  <a:cubicBezTo>
                    <a:pt x="1152" y="39"/>
                    <a:pt x="1157" y="29"/>
                    <a:pt x="1157" y="20"/>
                  </a:cubicBezTo>
                  <a:cubicBezTo>
                    <a:pt x="1157" y="6"/>
                    <a:pt x="1152" y="1"/>
                    <a:pt x="1129" y="1"/>
                  </a:cubicBezTo>
                  <a:lnTo>
                    <a:pt x="992" y="1"/>
                  </a:lnTo>
                  <a:cubicBezTo>
                    <a:pt x="982" y="1"/>
                    <a:pt x="973" y="0"/>
                    <a:pt x="9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38"/>
            <p:cNvSpPr/>
            <p:nvPr/>
          </p:nvSpPr>
          <p:spPr>
            <a:xfrm>
              <a:off x="7495729" y="2809547"/>
              <a:ext cx="68580" cy="101741"/>
            </a:xfrm>
            <a:custGeom>
              <a:avLst/>
              <a:gdLst/>
              <a:ahLst/>
              <a:cxnLst/>
              <a:rect l="l" t="t" r="r" b="b"/>
              <a:pathLst>
                <a:path w="790" h="1172" extrusionOk="0">
                  <a:moveTo>
                    <a:pt x="506" y="1"/>
                  </a:moveTo>
                  <a:cubicBezTo>
                    <a:pt x="322" y="1"/>
                    <a:pt x="90" y="237"/>
                    <a:pt x="48" y="577"/>
                  </a:cubicBezTo>
                  <a:cubicBezTo>
                    <a:pt x="1" y="917"/>
                    <a:pt x="175" y="1172"/>
                    <a:pt x="388" y="1172"/>
                  </a:cubicBezTo>
                  <a:cubicBezTo>
                    <a:pt x="600" y="1172"/>
                    <a:pt x="714" y="1016"/>
                    <a:pt x="737" y="983"/>
                  </a:cubicBezTo>
                  <a:cubicBezTo>
                    <a:pt x="742" y="978"/>
                    <a:pt x="742" y="974"/>
                    <a:pt x="742" y="969"/>
                  </a:cubicBezTo>
                  <a:cubicBezTo>
                    <a:pt x="747" y="950"/>
                    <a:pt x="728" y="945"/>
                    <a:pt x="704" y="936"/>
                  </a:cubicBezTo>
                  <a:lnTo>
                    <a:pt x="572" y="856"/>
                  </a:lnTo>
                  <a:cubicBezTo>
                    <a:pt x="567" y="851"/>
                    <a:pt x="558" y="851"/>
                    <a:pt x="553" y="851"/>
                  </a:cubicBezTo>
                  <a:cubicBezTo>
                    <a:pt x="548" y="851"/>
                    <a:pt x="539" y="860"/>
                    <a:pt x="529" y="870"/>
                  </a:cubicBezTo>
                  <a:cubicBezTo>
                    <a:pt x="506" y="889"/>
                    <a:pt x="449" y="936"/>
                    <a:pt x="407" y="936"/>
                  </a:cubicBezTo>
                  <a:cubicBezTo>
                    <a:pt x="359" y="936"/>
                    <a:pt x="218" y="884"/>
                    <a:pt x="256" y="615"/>
                  </a:cubicBezTo>
                  <a:cubicBezTo>
                    <a:pt x="289" y="346"/>
                    <a:pt x="407" y="265"/>
                    <a:pt x="478" y="265"/>
                  </a:cubicBezTo>
                  <a:cubicBezTo>
                    <a:pt x="515" y="265"/>
                    <a:pt x="539" y="298"/>
                    <a:pt x="567" y="331"/>
                  </a:cubicBezTo>
                  <a:cubicBezTo>
                    <a:pt x="572" y="346"/>
                    <a:pt x="581" y="350"/>
                    <a:pt x="591" y="350"/>
                  </a:cubicBezTo>
                  <a:cubicBezTo>
                    <a:pt x="605" y="350"/>
                    <a:pt x="624" y="331"/>
                    <a:pt x="648" y="308"/>
                  </a:cubicBezTo>
                  <a:cubicBezTo>
                    <a:pt x="676" y="275"/>
                    <a:pt x="732" y="228"/>
                    <a:pt x="766" y="204"/>
                  </a:cubicBezTo>
                  <a:cubicBezTo>
                    <a:pt x="780" y="190"/>
                    <a:pt x="789" y="185"/>
                    <a:pt x="789" y="176"/>
                  </a:cubicBezTo>
                  <a:cubicBezTo>
                    <a:pt x="789" y="166"/>
                    <a:pt x="784" y="157"/>
                    <a:pt x="775" y="143"/>
                  </a:cubicBezTo>
                  <a:cubicBezTo>
                    <a:pt x="761" y="119"/>
                    <a:pt x="685" y="1"/>
                    <a:pt x="5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38"/>
            <p:cNvSpPr/>
            <p:nvPr/>
          </p:nvSpPr>
          <p:spPr>
            <a:xfrm>
              <a:off x="7565871" y="2806335"/>
              <a:ext cx="78737" cy="103304"/>
            </a:xfrm>
            <a:custGeom>
              <a:avLst/>
              <a:gdLst/>
              <a:ahLst/>
              <a:cxnLst/>
              <a:rect l="l" t="t" r="r" b="b"/>
              <a:pathLst>
                <a:path w="907" h="1190" extrusionOk="0">
                  <a:moveTo>
                    <a:pt x="482" y="279"/>
                  </a:moveTo>
                  <a:cubicBezTo>
                    <a:pt x="491" y="279"/>
                    <a:pt x="491" y="288"/>
                    <a:pt x="501" y="312"/>
                  </a:cubicBezTo>
                  <a:cubicBezTo>
                    <a:pt x="505" y="321"/>
                    <a:pt x="510" y="364"/>
                    <a:pt x="524" y="411"/>
                  </a:cubicBezTo>
                  <a:cubicBezTo>
                    <a:pt x="534" y="458"/>
                    <a:pt x="571" y="576"/>
                    <a:pt x="581" y="595"/>
                  </a:cubicBezTo>
                  <a:cubicBezTo>
                    <a:pt x="581" y="605"/>
                    <a:pt x="586" y="605"/>
                    <a:pt x="581" y="609"/>
                  </a:cubicBezTo>
                  <a:cubicBezTo>
                    <a:pt x="581" y="619"/>
                    <a:pt x="567" y="614"/>
                    <a:pt x="543" y="619"/>
                  </a:cubicBezTo>
                  <a:cubicBezTo>
                    <a:pt x="515" y="623"/>
                    <a:pt x="368" y="628"/>
                    <a:pt x="349" y="628"/>
                  </a:cubicBezTo>
                  <a:cubicBezTo>
                    <a:pt x="335" y="628"/>
                    <a:pt x="335" y="623"/>
                    <a:pt x="335" y="619"/>
                  </a:cubicBezTo>
                  <a:cubicBezTo>
                    <a:pt x="335" y="609"/>
                    <a:pt x="340" y="600"/>
                    <a:pt x="345" y="590"/>
                  </a:cubicBezTo>
                  <a:cubicBezTo>
                    <a:pt x="354" y="567"/>
                    <a:pt x="382" y="515"/>
                    <a:pt x="392" y="482"/>
                  </a:cubicBezTo>
                  <a:cubicBezTo>
                    <a:pt x="406" y="453"/>
                    <a:pt x="444" y="364"/>
                    <a:pt x="453" y="340"/>
                  </a:cubicBezTo>
                  <a:cubicBezTo>
                    <a:pt x="467" y="307"/>
                    <a:pt x="477" y="279"/>
                    <a:pt x="482" y="279"/>
                  </a:cubicBezTo>
                  <a:close/>
                  <a:moveTo>
                    <a:pt x="510" y="0"/>
                  </a:moveTo>
                  <a:cubicBezTo>
                    <a:pt x="504" y="0"/>
                    <a:pt x="497" y="6"/>
                    <a:pt x="491" y="19"/>
                  </a:cubicBezTo>
                  <a:cubicBezTo>
                    <a:pt x="486" y="33"/>
                    <a:pt x="467" y="71"/>
                    <a:pt x="449" y="123"/>
                  </a:cubicBezTo>
                  <a:lnTo>
                    <a:pt x="387" y="250"/>
                  </a:lnTo>
                  <a:cubicBezTo>
                    <a:pt x="364" y="312"/>
                    <a:pt x="331" y="387"/>
                    <a:pt x="298" y="468"/>
                  </a:cubicBezTo>
                  <a:cubicBezTo>
                    <a:pt x="269" y="543"/>
                    <a:pt x="255" y="567"/>
                    <a:pt x="236" y="623"/>
                  </a:cubicBezTo>
                  <a:cubicBezTo>
                    <a:pt x="213" y="675"/>
                    <a:pt x="170" y="760"/>
                    <a:pt x="146" y="836"/>
                  </a:cubicBezTo>
                  <a:cubicBezTo>
                    <a:pt x="128" y="902"/>
                    <a:pt x="61" y="1053"/>
                    <a:pt x="43" y="1100"/>
                  </a:cubicBezTo>
                  <a:cubicBezTo>
                    <a:pt x="24" y="1143"/>
                    <a:pt x="19" y="1148"/>
                    <a:pt x="9" y="1162"/>
                  </a:cubicBezTo>
                  <a:cubicBezTo>
                    <a:pt x="5" y="1171"/>
                    <a:pt x="0" y="1181"/>
                    <a:pt x="0" y="1185"/>
                  </a:cubicBezTo>
                  <a:cubicBezTo>
                    <a:pt x="0" y="1190"/>
                    <a:pt x="0" y="1190"/>
                    <a:pt x="9" y="1190"/>
                  </a:cubicBezTo>
                  <a:lnTo>
                    <a:pt x="104" y="1190"/>
                  </a:lnTo>
                  <a:cubicBezTo>
                    <a:pt x="118" y="1190"/>
                    <a:pt x="123" y="1185"/>
                    <a:pt x="132" y="1157"/>
                  </a:cubicBezTo>
                  <a:lnTo>
                    <a:pt x="151" y="1110"/>
                  </a:lnTo>
                  <a:lnTo>
                    <a:pt x="175" y="1044"/>
                  </a:lnTo>
                  <a:cubicBezTo>
                    <a:pt x="184" y="1011"/>
                    <a:pt x="227" y="907"/>
                    <a:pt x="231" y="893"/>
                  </a:cubicBezTo>
                  <a:cubicBezTo>
                    <a:pt x="236" y="874"/>
                    <a:pt x="241" y="855"/>
                    <a:pt x="255" y="855"/>
                  </a:cubicBezTo>
                  <a:lnTo>
                    <a:pt x="397" y="855"/>
                  </a:lnTo>
                  <a:cubicBezTo>
                    <a:pt x="420" y="852"/>
                    <a:pt x="457" y="852"/>
                    <a:pt x="491" y="852"/>
                  </a:cubicBezTo>
                  <a:cubicBezTo>
                    <a:pt x="525" y="852"/>
                    <a:pt x="557" y="852"/>
                    <a:pt x="571" y="850"/>
                  </a:cubicBezTo>
                  <a:cubicBezTo>
                    <a:pt x="600" y="845"/>
                    <a:pt x="628" y="845"/>
                    <a:pt x="637" y="845"/>
                  </a:cubicBezTo>
                  <a:cubicBezTo>
                    <a:pt x="652" y="845"/>
                    <a:pt x="656" y="850"/>
                    <a:pt x="661" y="878"/>
                  </a:cubicBezTo>
                  <a:cubicBezTo>
                    <a:pt x="671" y="902"/>
                    <a:pt x="685" y="944"/>
                    <a:pt x="689" y="968"/>
                  </a:cubicBezTo>
                  <a:cubicBezTo>
                    <a:pt x="694" y="996"/>
                    <a:pt x="722" y="1114"/>
                    <a:pt x="732" y="1138"/>
                  </a:cubicBezTo>
                  <a:cubicBezTo>
                    <a:pt x="741" y="1162"/>
                    <a:pt x="746" y="1190"/>
                    <a:pt x="760" y="1190"/>
                  </a:cubicBezTo>
                  <a:lnTo>
                    <a:pt x="878" y="1190"/>
                  </a:lnTo>
                  <a:cubicBezTo>
                    <a:pt x="892" y="1190"/>
                    <a:pt x="907" y="1190"/>
                    <a:pt x="907" y="1181"/>
                  </a:cubicBezTo>
                  <a:cubicBezTo>
                    <a:pt x="907" y="1176"/>
                    <a:pt x="907" y="1166"/>
                    <a:pt x="902" y="1157"/>
                  </a:cubicBezTo>
                  <a:cubicBezTo>
                    <a:pt x="883" y="1133"/>
                    <a:pt x="859" y="1053"/>
                    <a:pt x="845" y="1011"/>
                  </a:cubicBezTo>
                  <a:cubicBezTo>
                    <a:pt x="826" y="968"/>
                    <a:pt x="765" y="808"/>
                    <a:pt x="741" y="732"/>
                  </a:cubicBezTo>
                  <a:cubicBezTo>
                    <a:pt x="718" y="656"/>
                    <a:pt x="656" y="486"/>
                    <a:pt x="642" y="420"/>
                  </a:cubicBezTo>
                  <a:cubicBezTo>
                    <a:pt x="628" y="359"/>
                    <a:pt x="614" y="298"/>
                    <a:pt x="595" y="246"/>
                  </a:cubicBezTo>
                  <a:cubicBezTo>
                    <a:pt x="576" y="198"/>
                    <a:pt x="534" y="76"/>
                    <a:pt x="534" y="52"/>
                  </a:cubicBezTo>
                  <a:cubicBezTo>
                    <a:pt x="529" y="33"/>
                    <a:pt x="529" y="14"/>
                    <a:pt x="519" y="5"/>
                  </a:cubicBezTo>
                  <a:cubicBezTo>
                    <a:pt x="516" y="2"/>
                    <a:pt x="513" y="0"/>
                    <a:pt x="5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38"/>
            <p:cNvSpPr/>
            <p:nvPr/>
          </p:nvSpPr>
          <p:spPr>
            <a:xfrm>
              <a:off x="7655978" y="2805467"/>
              <a:ext cx="79171" cy="104606"/>
            </a:xfrm>
            <a:custGeom>
              <a:avLst/>
              <a:gdLst/>
              <a:ahLst/>
              <a:cxnLst/>
              <a:rect l="l" t="t" r="r" b="b"/>
              <a:pathLst>
                <a:path w="912" h="1205" extrusionOk="0">
                  <a:moveTo>
                    <a:pt x="876" y="0"/>
                  </a:moveTo>
                  <a:cubicBezTo>
                    <a:pt x="872" y="0"/>
                    <a:pt x="869" y="0"/>
                    <a:pt x="865" y="1"/>
                  </a:cubicBezTo>
                  <a:cubicBezTo>
                    <a:pt x="818" y="5"/>
                    <a:pt x="718" y="10"/>
                    <a:pt x="685" y="10"/>
                  </a:cubicBezTo>
                  <a:cubicBezTo>
                    <a:pt x="648" y="10"/>
                    <a:pt x="600" y="10"/>
                    <a:pt x="596" y="57"/>
                  </a:cubicBezTo>
                  <a:cubicBezTo>
                    <a:pt x="591" y="81"/>
                    <a:pt x="582" y="133"/>
                    <a:pt x="577" y="180"/>
                  </a:cubicBezTo>
                  <a:lnTo>
                    <a:pt x="563" y="270"/>
                  </a:lnTo>
                  <a:lnTo>
                    <a:pt x="544" y="232"/>
                  </a:lnTo>
                  <a:cubicBezTo>
                    <a:pt x="534" y="213"/>
                    <a:pt x="520" y="185"/>
                    <a:pt x="506" y="157"/>
                  </a:cubicBezTo>
                  <a:cubicBezTo>
                    <a:pt x="482" y="105"/>
                    <a:pt x="459" y="15"/>
                    <a:pt x="393" y="15"/>
                  </a:cubicBezTo>
                  <a:cubicBezTo>
                    <a:pt x="345" y="15"/>
                    <a:pt x="336" y="10"/>
                    <a:pt x="317" y="10"/>
                  </a:cubicBezTo>
                  <a:cubicBezTo>
                    <a:pt x="308" y="10"/>
                    <a:pt x="298" y="10"/>
                    <a:pt x="279" y="15"/>
                  </a:cubicBezTo>
                  <a:cubicBezTo>
                    <a:pt x="246" y="24"/>
                    <a:pt x="227" y="27"/>
                    <a:pt x="211" y="27"/>
                  </a:cubicBezTo>
                  <a:cubicBezTo>
                    <a:pt x="202" y="27"/>
                    <a:pt x="194" y="26"/>
                    <a:pt x="185" y="24"/>
                  </a:cubicBezTo>
                  <a:cubicBezTo>
                    <a:pt x="161" y="24"/>
                    <a:pt x="138" y="29"/>
                    <a:pt x="133" y="76"/>
                  </a:cubicBezTo>
                  <a:cubicBezTo>
                    <a:pt x="133" y="86"/>
                    <a:pt x="133" y="100"/>
                    <a:pt x="133" y="114"/>
                  </a:cubicBezTo>
                  <a:cubicBezTo>
                    <a:pt x="133" y="138"/>
                    <a:pt x="128" y="175"/>
                    <a:pt x="124" y="223"/>
                  </a:cubicBezTo>
                  <a:cubicBezTo>
                    <a:pt x="109" y="345"/>
                    <a:pt x="76" y="525"/>
                    <a:pt x="57" y="666"/>
                  </a:cubicBezTo>
                  <a:cubicBezTo>
                    <a:pt x="39" y="860"/>
                    <a:pt x="15" y="1091"/>
                    <a:pt x="10" y="1143"/>
                  </a:cubicBezTo>
                  <a:cubicBezTo>
                    <a:pt x="2" y="1188"/>
                    <a:pt x="1" y="1201"/>
                    <a:pt x="24" y="1201"/>
                  </a:cubicBezTo>
                  <a:cubicBezTo>
                    <a:pt x="28" y="1201"/>
                    <a:pt x="33" y="1201"/>
                    <a:pt x="39" y="1200"/>
                  </a:cubicBezTo>
                  <a:cubicBezTo>
                    <a:pt x="76" y="1195"/>
                    <a:pt x="142" y="1191"/>
                    <a:pt x="166" y="1191"/>
                  </a:cubicBezTo>
                  <a:cubicBezTo>
                    <a:pt x="185" y="1191"/>
                    <a:pt x="199" y="1191"/>
                    <a:pt x="199" y="1167"/>
                  </a:cubicBezTo>
                  <a:cubicBezTo>
                    <a:pt x="199" y="1162"/>
                    <a:pt x="204" y="1158"/>
                    <a:pt x="204" y="1148"/>
                  </a:cubicBezTo>
                  <a:cubicBezTo>
                    <a:pt x="199" y="1106"/>
                    <a:pt x="232" y="836"/>
                    <a:pt x="242" y="761"/>
                  </a:cubicBezTo>
                  <a:cubicBezTo>
                    <a:pt x="246" y="723"/>
                    <a:pt x="251" y="685"/>
                    <a:pt x="256" y="648"/>
                  </a:cubicBezTo>
                  <a:lnTo>
                    <a:pt x="265" y="586"/>
                  </a:lnTo>
                  <a:lnTo>
                    <a:pt x="322" y="718"/>
                  </a:lnTo>
                  <a:cubicBezTo>
                    <a:pt x="350" y="794"/>
                    <a:pt x="383" y="879"/>
                    <a:pt x="402" y="917"/>
                  </a:cubicBezTo>
                  <a:cubicBezTo>
                    <a:pt x="440" y="1002"/>
                    <a:pt x="468" y="1101"/>
                    <a:pt x="487" y="1143"/>
                  </a:cubicBezTo>
                  <a:cubicBezTo>
                    <a:pt x="501" y="1186"/>
                    <a:pt x="511" y="1205"/>
                    <a:pt x="558" y="1205"/>
                  </a:cubicBezTo>
                  <a:cubicBezTo>
                    <a:pt x="591" y="1205"/>
                    <a:pt x="648" y="1200"/>
                    <a:pt x="685" y="1200"/>
                  </a:cubicBezTo>
                  <a:lnTo>
                    <a:pt x="728" y="1200"/>
                  </a:lnTo>
                  <a:cubicBezTo>
                    <a:pt x="743" y="1200"/>
                    <a:pt x="753" y="1197"/>
                    <a:pt x="758" y="1185"/>
                  </a:cubicBezTo>
                  <a:lnTo>
                    <a:pt x="758" y="1185"/>
                  </a:lnTo>
                  <a:cubicBezTo>
                    <a:pt x="758" y="1186"/>
                    <a:pt x="758" y="1186"/>
                    <a:pt x="758" y="1186"/>
                  </a:cubicBezTo>
                  <a:cubicBezTo>
                    <a:pt x="759" y="1186"/>
                    <a:pt x="760" y="1183"/>
                    <a:pt x="761" y="1176"/>
                  </a:cubicBezTo>
                  <a:lnTo>
                    <a:pt x="761" y="1176"/>
                  </a:lnTo>
                  <a:cubicBezTo>
                    <a:pt x="760" y="1180"/>
                    <a:pt x="759" y="1183"/>
                    <a:pt x="758" y="1185"/>
                  </a:cubicBezTo>
                  <a:lnTo>
                    <a:pt x="758" y="1185"/>
                  </a:lnTo>
                  <a:cubicBezTo>
                    <a:pt x="756" y="1168"/>
                    <a:pt x="786" y="890"/>
                    <a:pt x="799" y="766"/>
                  </a:cubicBezTo>
                  <a:cubicBezTo>
                    <a:pt x="808" y="714"/>
                    <a:pt x="827" y="548"/>
                    <a:pt x="851" y="397"/>
                  </a:cubicBezTo>
                  <a:cubicBezTo>
                    <a:pt x="870" y="246"/>
                    <a:pt x="888" y="95"/>
                    <a:pt x="893" y="72"/>
                  </a:cubicBezTo>
                  <a:cubicBezTo>
                    <a:pt x="906" y="24"/>
                    <a:pt x="911" y="0"/>
                    <a:pt x="8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38"/>
            <p:cNvSpPr/>
            <p:nvPr/>
          </p:nvSpPr>
          <p:spPr>
            <a:xfrm>
              <a:off x="7778638" y="2809200"/>
              <a:ext cx="24220" cy="101307"/>
            </a:xfrm>
            <a:custGeom>
              <a:avLst/>
              <a:gdLst/>
              <a:ahLst/>
              <a:cxnLst/>
              <a:rect l="l" t="t" r="r" b="b"/>
              <a:pathLst>
                <a:path w="279" h="1167" extrusionOk="0">
                  <a:moveTo>
                    <a:pt x="203" y="0"/>
                  </a:moveTo>
                  <a:cubicBezTo>
                    <a:pt x="184" y="0"/>
                    <a:pt x="174" y="19"/>
                    <a:pt x="170" y="43"/>
                  </a:cubicBezTo>
                  <a:cubicBezTo>
                    <a:pt x="170" y="57"/>
                    <a:pt x="170" y="66"/>
                    <a:pt x="170" y="80"/>
                  </a:cubicBezTo>
                  <a:cubicBezTo>
                    <a:pt x="170" y="118"/>
                    <a:pt x="108" y="435"/>
                    <a:pt x="94" y="543"/>
                  </a:cubicBezTo>
                  <a:cubicBezTo>
                    <a:pt x="80" y="652"/>
                    <a:pt x="23" y="1039"/>
                    <a:pt x="18" y="1100"/>
                  </a:cubicBezTo>
                  <a:cubicBezTo>
                    <a:pt x="11" y="1161"/>
                    <a:pt x="0" y="1167"/>
                    <a:pt x="23" y="1167"/>
                  </a:cubicBezTo>
                  <a:cubicBezTo>
                    <a:pt x="29" y="1167"/>
                    <a:pt x="36" y="1166"/>
                    <a:pt x="47" y="1166"/>
                  </a:cubicBezTo>
                  <a:cubicBezTo>
                    <a:pt x="66" y="1166"/>
                    <a:pt x="89" y="1166"/>
                    <a:pt x="99" y="1162"/>
                  </a:cubicBezTo>
                  <a:cubicBezTo>
                    <a:pt x="108" y="1157"/>
                    <a:pt x="118" y="1152"/>
                    <a:pt x="118" y="1138"/>
                  </a:cubicBezTo>
                  <a:cubicBezTo>
                    <a:pt x="118" y="1129"/>
                    <a:pt x="122" y="1124"/>
                    <a:pt x="118" y="1115"/>
                  </a:cubicBezTo>
                  <a:cubicBezTo>
                    <a:pt x="122" y="1072"/>
                    <a:pt x="151" y="784"/>
                    <a:pt x="165" y="699"/>
                  </a:cubicBezTo>
                  <a:cubicBezTo>
                    <a:pt x="174" y="619"/>
                    <a:pt x="226" y="340"/>
                    <a:pt x="236" y="250"/>
                  </a:cubicBezTo>
                  <a:cubicBezTo>
                    <a:pt x="250" y="161"/>
                    <a:pt x="259" y="99"/>
                    <a:pt x="269" y="66"/>
                  </a:cubicBezTo>
                  <a:cubicBezTo>
                    <a:pt x="269" y="52"/>
                    <a:pt x="273" y="38"/>
                    <a:pt x="278" y="29"/>
                  </a:cubicBezTo>
                  <a:cubicBezTo>
                    <a:pt x="278" y="14"/>
                    <a:pt x="278" y="5"/>
                    <a:pt x="264" y="5"/>
                  </a:cubicBezTo>
                  <a:cubicBezTo>
                    <a:pt x="240" y="5"/>
                    <a:pt x="212" y="0"/>
                    <a:pt x="2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38"/>
            <p:cNvSpPr/>
            <p:nvPr/>
          </p:nvSpPr>
          <p:spPr>
            <a:xfrm>
              <a:off x="7151620" y="2955472"/>
              <a:ext cx="92974" cy="100960"/>
            </a:xfrm>
            <a:custGeom>
              <a:avLst/>
              <a:gdLst/>
              <a:ahLst/>
              <a:cxnLst/>
              <a:rect l="l" t="t" r="r" b="b"/>
              <a:pathLst>
                <a:path w="1071" h="1163" extrusionOk="0">
                  <a:moveTo>
                    <a:pt x="985" y="1"/>
                  </a:moveTo>
                  <a:cubicBezTo>
                    <a:pt x="981" y="1"/>
                    <a:pt x="971" y="6"/>
                    <a:pt x="966" y="15"/>
                  </a:cubicBezTo>
                  <a:cubicBezTo>
                    <a:pt x="966" y="39"/>
                    <a:pt x="919" y="331"/>
                    <a:pt x="910" y="388"/>
                  </a:cubicBezTo>
                  <a:cubicBezTo>
                    <a:pt x="905" y="412"/>
                    <a:pt x="905" y="449"/>
                    <a:pt x="900" y="478"/>
                  </a:cubicBezTo>
                  <a:lnTo>
                    <a:pt x="891" y="525"/>
                  </a:lnTo>
                  <a:lnTo>
                    <a:pt x="768" y="525"/>
                  </a:lnTo>
                  <a:cubicBezTo>
                    <a:pt x="702" y="530"/>
                    <a:pt x="622" y="530"/>
                    <a:pt x="575" y="530"/>
                  </a:cubicBezTo>
                  <a:cubicBezTo>
                    <a:pt x="527" y="530"/>
                    <a:pt x="461" y="525"/>
                    <a:pt x="405" y="525"/>
                  </a:cubicBezTo>
                  <a:lnTo>
                    <a:pt x="310" y="520"/>
                  </a:lnTo>
                  <a:lnTo>
                    <a:pt x="324" y="426"/>
                  </a:lnTo>
                  <a:lnTo>
                    <a:pt x="353" y="260"/>
                  </a:lnTo>
                  <a:cubicBezTo>
                    <a:pt x="372" y="171"/>
                    <a:pt x="381" y="86"/>
                    <a:pt x="386" y="67"/>
                  </a:cubicBezTo>
                  <a:cubicBezTo>
                    <a:pt x="390" y="48"/>
                    <a:pt x="400" y="20"/>
                    <a:pt x="367" y="20"/>
                  </a:cubicBezTo>
                  <a:cubicBezTo>
                    <a:pt x="343" y="20"/>
                    <a:pt x="320" y="15"/>
                    <a:pt x="291" y="15"/>
                  </a:cubicBezTo>
                  <a:lnTo>
                    <a:pt x="263" y="15"/>
                  </a:lnTo>
                  <a:cubicBezTo>
                    <a:pt x="249" y="20"/>
                    <a:pt x="235" y="20"/>
                    <a:pt x="225" y="20"/>
                  </a:cubicBezTo>
                  <a:lnTo>
                    <a:pt x="187" y="20"/>
                  </a:lnTo>
                  <a:cubicBezTo>
                    <a:pt x="173" y="20"/>
                    <a:pt x="154" y="20"/>
                    <a:pt x="150" y="67"/>
                  </a:cubicBezTo>
                  <a:cubicBezTo>
                    <a:pt x="145" y="109"/>
                    <a:pt x="107" y="388"/>
                    <a:pt x="93" y="492"/>
                  </a:cubicBezTo>
                  <a:cubicBezTo>
                    <a:pt x="79" y="591"/>
                    <a:pt x="32" y="992"/>
                    <a:pt x="22" y="1058"/>
                  </a:cubicBezTo>
                  <a:cubicBezTo>
                    <a:pt x="13" y="1125"/>
                    <a:pt x="0" y="1163"/>
                    <a:pt x="38" y="1163"/>
                  </a:cubicBezTo>
                  <a:cubicBezTo>
                    <a:pt x="41" y="1163"/>
                    <a:pt x="43" y="1163"/>
                    <a:pt x="46" y="1162"/>
                  </a:cubicBezTo>
                  <a:cubicBezTo>
                    <a:pt x="79" y="1159"/>
                    <a:pt x="115" y="1156"/>
                    <a:pt x="145" y="1156"/>
                  </a:cubicBezTo>
                  <a:cubicBezTo>
                    <a:pt x="157" y="1156"/>
                    <a:pt x="168" y="1156"/>
                    <a:pt x="178" y="1158"/>
                  </a:cubicBezTo>
                  <a:cubicBezTo>
                    <a:pt x="183" y="1158"/>
                    <a:pt x="188" y="1158"/>
                    <a:pt x="193" y="1158"/>
                  </a:cubicBezTo>
                  <a:cubicBezTo>
                    <a:pt x="214" y="1158"/>
                    <a:pt x="236" y="1155"/>
                    <a:pt x="239" y="1125"/>
                  </a:cubicBezTo>
                  <a:cubicBezTo>
                    <a:pt x="239" y="1115"/>
                    <a:pt x="239" y="1110"/>
                    <a:pt x="239" y="1101"/>
                  </a:cubicBezTo>
                  <a:cubicBezTo>
                    <a:pt x="235" y="1068"/>
                    <a:pt x="244" y="997"/>
                    <a:pt x="253" y="926"/>
                  </a:cubicBezTo>
                  <a:cubicBezTo>
                    <a:pt x="263" y="860"/>
                    <a:pt x="272" y="789"/>
                    <a:pt x="277" y="752"/>
                  </a:cubicBezTo>
                  <a:cubicBezTo>
                    <a:pt x="282" y="714"/>
                    <a:pt x="287" y="681"/>
                    <a:pt x="291" y="652"/>
                  </a:cubicBezTo>
                  <a:cubicBezTo>
                    <a:pt x="296" y="638"/>
                    <a:pt x="301" y="624"/>
                    <a:pt x="301" y="610"/>
                  </a:cubicBezTo>
                  <a:lnTo>
                    <a:pt x="740" y="610"/>
                  </a:lnTo>
                  <a:lnTo>
                    <a:pt x="872" y="605"/>
                  </a:lnTo>
                  <a:lnTo>
                    <a:pt x="858" y="728"/>
                  </a:lnTo>
                  <a:cubicBezTo>
                    <a:pt x="848" y="794"/>
                    <a:pt x="839" y="870"/>
                    <a:pt x="834" y="903"/>
                  </a:cubicBezTo>
                  <a:cubicBezTo>
                    <a:pt x="826" y="978"/>
                    <a:pt x="805" y="1126"/>
                    <a:pt x="801" y="1147"/>
                  </a:cubicBezTo>
                  <a:lnTo>
                    <a:pt x="801" y="1147"/>
                  </a:lnTo>
                  <a:cubicBezTo>
                    <a:pt x="801" y="1146"/>
                    <a:pt x="801" y="1144"/>
                    <a:pt x="801" y="1143"/>
                  </a:cubicBezTo>
                  <a:cubicBezTo>
                    <a:pt x="801" y="1148"/>
                    <a:pt x="801" y="1149"/>
                    <a:pt x="801" y="1149"/>
                  </a:cubicBezTo>
                  <a:cubicBezTo>
                    <a:pt x="801" y="1149"/>
                    <a:pt x="801" y="1149"/>
                    <a:pt x="801" y="1147"/>
                  </a:cubicBezTo>
                  <a:lnTo>
                    <a:pt x="801" y="1147"/>
                  </a:lnTo>
                  <a:cubicBezTo>
                    <a:pt x="802" y="1152"/>
                    <a:pt x="803" y="1158"/>
                    <a:pt x="811" y="1158"/>
                  </a:cubicBezTo>
                  <a:cubicBezTo>
                    <a:pt x="830" y="1158"/>
                    <a:pt x="863" y="1158"/>
                    <a:pt x="872" y="1153"/>
                  </a:cubicBezTo>
                  <a:cubicBezTo>
                    <a:pt x="874" y="1153"/>
                    <a:pt x="877" y="1154"/>
                    <a:pt x="879" y="1154"/>
                  </a:cubicBezTo>
                  <a:cubicBezTo>
                    <a:pt x="884" y="1154"/>
                    <a:pt x="888" y="1152"/>
                    <a:pt x="891" y="1143"/>
                  </a:cubicBezTo>
                  <a:cubicBezTo>
                    <a:pt x="891" y="1143"/>
                    <a:pt x="891" y="1139"/>
                    <a:pt x="891" y="1134"/>
                  </a:cubicBezTo>
                  <a:cubicBezTo>
                    <a:pt x="891" y="1120"/>
                    <a:pt x="891" y="1106"/>
                    <a:pt x="891" y="1087"/>
                  </a:cubicBezTo>
                  <a:cubicBezTo>
                    <a:pt x="896" y="1063"/>
                    <a:pt x="900" y="1035"/>
                    <a:pt x="900" y="1021"/>
                  </a:cubicBezTo>
                  <a:cubicBezTo>
                    <a:pt x="905" y="992"/>
                    <a:pt x="948" y="747"/>
                    <a:pt x="957" y="676"/>
                  </a:cubicBezTo>
                  <a:cubicBezTo>
                    <a:pt x="966" y="600"/>
                    <a:pt x="1018" y="251"/>
                    <a:pt x="1033" y="180"/>
                  </a:cubicBezTo>
                  <a:cubicBezTo>
                    <a:pt x="1051" y="105"/>
                    <a:pt x="1061" y="57"/>
                    <a:pt x="1066" y="39"/>
                  </a:cubicBezTo>
                  <a:cubicBezTo>
                    <a:pt x="1070" y="34"/>
                    <a:pt x="1070" y="29"/>
                    <a:pt x="1070" y="24"/>
                  </a:cubicBezTo>
                  <a:cubicBezTo>
                    <a:pt x="1070" y="15"/>
                    <a:pt x="1070" y="10"/>
                    <a:pt x="1056" y="10"/>
                  </a:cubicBezTo>
                  <a:cubicBezTo>
                    <a:pt x="1051" y="6"/>
                    <a:pt x="1037" y="6"/>
                    <a:pt x="1028" y="6"/>
                  </a:cubicBezTo>
                  <a:lnTo>
                    <a:pt x="1004" y="6"/>
                  </a:lnTo>
                  <a:cubicBezTo>
                    <a:pt x="1000" y="6"/>
                    <a:pt x="995" y="1"/>
                    <a:pt x="9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38"/>
            <p:cNvSpPr/>
            <p:nvPr/>
          </p:nvSpPr>
          <p:spPr>
            <a:xfrm>
              <a:off x="7249019" y="2956340"/>
              <a:ext cx="68927" cy="100526"/>
            </a:xfrm>
            <a:custGeom>
              <a:avLst/>
              <a:gdLst/>
              <a:ahLst/>
              <a:cxnLst/>
              <a:rect l="l" t="t" r="r" b="b"/>
              <a:pathLst>
                <a:path w="794" h="1158" extrusionOk="0">
                  <a:moveTo>
                    <a:pt x="581" y="0"/>
                  </a:moveTo>
                  <a:cubicBezTo>
                    <a:pt x="520" y="0"/>
                    <a:pt x="406" y="14"/>
                    <a:pt x="335" y="14"/>
                  </a:cubicBezTo>
                  <a:cubicBezTo>
                    <a:pt x="260" y="14"/>
                    <a:pt x="232" y="10"/>
                    <a:pt x="208" y="10"/>
                  </a:cubicBezTo>
                  <a:lnTo>
                    <a:pt x="184" y="10"/>
                  </a:lnTo>
                  <a:cubicBezTo>
                    <a:pt x="166" y="10"/>
                    <a:pt x="151" y="14"/>
                    <a:pt x="147" y="47"/>
                  </a:cubicBezTo>
                  <a:cubicBezTo>
                    <a:pt x="142" y="90"/>
                    <a:pt x="123" y="189"/>
                    <a:pt x="114" y="288"/>
                  </a:cubicBezTo>
                  <a:cubicBezTo>
                    <a:pt x="99" y="383"/>
                    <a:pt x="104" y="397"/>
                    <a:pt x="90" y="520"/>
                  </a:cubicBezTo>
                  <a:cubicBezTo>
                    <a:pt x="71" y="647"/>
                    <a:pt x="57" y="675"/>
                    <a:pt x="43" y="775"/>
                  </a:cubicBezTo>
                  <a:lnTo>
                    <a:pt x="14" y="997"/>
                  </a:lnTo>
                  <a:cubicBezTo>
                    <a:pt x="10" y="1034"/>
                    <a:pt x="14" y="1048"/>
                    <a:pt x="10" y="1067"/>
                  </a:cubicBezTo>
                  <a:cubicBezTo>
                    <a:pt x="5" y="1091"/>
                    <a:pt x="5" y="1110"/>
                    <a:pt x="5" y="1129"/>
                  </a:cubicBezTo>
                  <a:cubicBezTo>
                    <a:pt x="0" y="1143"/>
                    <a:pt x="0" y="1157"/>
                    <a:pt x="14" y="1157"/>
                  </a:cubicBezTo>
                  <a:lnTo>
                    <a:pt x="24" y="1157"/>
                  </a:lnTo>
                  <a:cubicBezTo>
                    <a:pt x="43" y="1157"/>
                    <a:pt x="203" y="1148"/>
                    <a:pt x="284" y="1148"/>
                  </a:cubicBezTo>
                  <a:cubicBezTo>
                    <a:pt x="359" y="1148"/>
                    <a:pt x="515" y="1152"/>
                    <a:pt x="567" y="1152"/>
                  </a:cubicBezTo>
                  <a:cubicBezTo>
                    <a:pt x="583" y="1152"/>
                    <a:pt x="597" y="1153"/>
                    <a:pt x="608" y="1153"/>
                  </a:cubicBezTo>
                  <a:cubicBezTo>
                    <a:pt x="635" y="1153"/>
                    <a:pt x="648" y="1148"/>
                    <a:pt x="652" y="1115"/>
                  </a:cubicBezTo>
                  <a:cubicBezTo>
                    <a:pt x="657" y="1067"/>
                    <a:pt x="666" y="1034"/>
                    <a:pt x="671" y="1001"/>
                  </a:cubicBezTo>
                  <a:cubicBezTo>
                    <a:pt x="671" y="992"/>
                    <a:pt x="675" y="978"/>
                    <a:pt x="675" y="968"/>
                  </a:cubicBezTo>
                  <a:cubicBezTo>
                    <a:pt x="675" y="949"/>
                    <a:pt x="675" y="935"/>
                    <a:pt x="647" y="935"/>
                  </a:cubicBezTo>
                  <a:lnTo>
                    <a:pt x="132" y="935"/>
                  </a:lnTo>
                  <a:cubicBezTo>
                    <a:pt x="128" y="940"/>
                    <a:pt x="118" y="940"/>
                    <a:pt x="114" y="940"/>
                  </a:cubicBezTo>
                  <a:lnTo>
                    <a:pt x="137" y="775"/>
                  </a:lnTo>
                  <a:lnTo>
                    <a:pt x="147" y="775"/>
                  </a:lnTo>
                  <a:cubicBezTo>
                    <a:pt x="147" y="779"/>
                    <a:pt x="156" y="779"/>
                    <a:pt x="166" y="779"/>
                  </a:cubicBezTo>
                  <a:cubicBezTo>
                    <a:pt x="184" y="779"/>
                    <a:pt x="255" y="765"/>
                    <a:pt x="359" y="765"/>
                  </a:cubicBezTo>
                  <a:cubicBezTo>
                    <a:pt x="463" y="765"/>
                    <a:pt x="496" y="770"/>
                    <a:pt x="524" y="770"/>
                  </a:cubicBezTo>
                  <a:cubicBezTo>
                    <a:pt x="534" y="770"/>
                    <a:pt x="548" y="775"/>
                    <a:pt x="553" y="775"/>
                  </a:cubicBezTo>
                  <a:cubicBezTo>
                    <a:pt x="562" y="775"/>
                    <a:pt x="567" y="770"/>
                    <a:pt x="572" y="746"/>
                  </a:cubicBezTo>
                  <a:cubicBezTo>
                    <a:pt x="576" y="708"/>
                    <a:pt x="576" y="690"/>
                    <a:pt x="581" y="661"/>
                  </a:cubicBezTo>
                  <a:cubicBezTo>
                    <a:pt x="586" y="628"/>
                    <a:pt x="590" y="619"/>
                    <a:pt x="590" y="609"/>
                  </a:cubicBezTo>
                  <a:cubicBezTo>
                    <a:pt x="590" y="600"/>
                    <a:pt x="590" y="590"/>
                    <a:pt x="572" y="590"/>
                  </a:cubicBezTo>
                  <a:cubicBezTo>
                    <a:pt x="553" y="590"/>
                    <a:pt x="534" y="586"/>
                    <a:pt x="491" y="586"/>
                  </a:cubicBezTo>
                  <a:cubicBezTo>
                    <a:pt x="454" y="586"/>
                    <a:pt x="378" y="590"/>
                    <a:pt x="317" y="590"/>
                  </a:cubicBezTo>
                  <a:lnTo>
                    <a:pt x="161" y="590"/>
                  </a:lnTo>
                  <a:cubicBezTo>
                    <a:pt x="161" y="572"/>
                    <a:pt x="166" y="553"/>
                    <a:pt x="166" y="534"/>
                  </a:cubicBezTo>
                  <a:lnTo>
                    <a:pt x="180" y="439"/>
                  </a:lnTo>
                  <a:cubicBezTo>
                    <a:pt x="184" y="383"/>
                    <a:pt x="199" y="307"/>
                    <a:pt x="203" y="284"/>
                  </a:cubicBezTo>
                  <a:cubicBezTo>
                    <a:pt x="208" y="260"/>
                    <a:pt x="208" y="250"/>
                    <a:pt x="222" y="250"/>
                  </a:cubicBezTo>
                  <a:lnTo>
                    <a:pt x="397" y="250"/>
                  </a:lnTo>
                  <a:cubicBezTo>
                    <a:pt x="411" y="246"/>
                    <a:pt x="425" y="246"/>
                    <a:pt x="444" y="246"/>
                  </a:cubicBezTo>
                  <a:cubicBezTo>
                    <a:pt x="482" y="246"/>
                    <a:pt x="524" y="250"/>
                    <a:pt x="567" y="250"/>
                  </a:cubicBezTo>
                  <a:cubicBezTo>
                    <a:pt x="633" y="250"/>
                    <a:pt x="685" y="250"/>
                    <a:pt x="709" y="255"/>
                  </a:cubicBezTo>
                  <a:cubicBezTo>
                    <a:pt x="718" y="255"/>
                    <a:pt x="732" y="265"/>
                    <a:pt x="742" y="265"/>
                  </a:cubicBezTo>
                  <a:cubicBezTo>
                    <a:pt x="756" y="265"/>
                    <a:pt x="765" y="260"/>
                    <a:pt x="770" y="241"/>
                  </a:cubicBezTo>
                  <a:cubicBezTo>
                    <a:pt x="775" y="213"/>
                    <a:pt x="779" y="194"/>
                    <a:pt x="779" y="180"/>
                  </a:cubicBezTo>
                  <a:cubicBezTo>
                    <a:pt x="789" y="128"/>
                    <a:pt x="784" y="90"/>
                    <a:pt x="789" y="52"/>
                  </a:cubicBezTo>
                  <a:cubicBezTo>
                    <a:pt x="793" y="24"/>
                    <a:pt x="793" y="10"/>
                    <a:pt x="760" y="10"/>
                  </a:cubicBezTo>
                  <a:cubicBezTo>
                    <a:pt x="732" y="10"/>
                    <a:pt x="647"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38"/>
            <p:cNvSpPr/>
            <p:nvPr/>
          </p:nvSpPr>
          <p:spPr>
            <a:xfrm>
              <a:off x="7323154" y="2956688"/>
              <a:ext cx="80039" cy="100179"/>
            </a:xfrm>
            <a:custGeom>
              <a:avLst/>
              <a:gdLst/>
              <a:ahLst/>
              <a:cxnLst/>
              <a:rect l="l" t="t" r="r" b="b"/>
              <a:pathLst>
                <a:path w="922" h="1154" extrusionOk="0">
                  <a:moveTo>
                    <a:pt x="478" y="77"/>
                  </a:moveTo>
                  <a:cubicBezTo>
                    <a:pt x="516" y="77"/>
                    <a:pt x="549" y="77"/>
                    <a:pt x="582" y="81"/>
                  </a:cubicBezTo>
                  <a:cubicBezTo>
                    <a:pt x="676" y="95"/>
                    <a:pt x="775" y="133"/>
                    <a:pt x="780" y="232"/>
                  </a:cubicBezTo>
                  <a:cubicBezTo>
                    <a:pt x="785" y="284"/>
                    <a:pt x="780" y="327"/>
                    <a:pt x="775" y="360"/>
                  </a:cubicBezTo>
                  <a:cubicBezTo>
                    <a:pt x="761" y="468"/>
                    <a:pt x="714" y="525"/>
                    <a:pt x="634" y="563"/>
                  </a:cubicBezTo>
                  <a:cubicBezTo>
                    <a:pt x="582" y="586"/>
                    <a:pt x="501" y="596"/>
                    <a:pt x="431" y="601"/>
                  </a:cubicBezTo>
                  <a:cubicBezTo>
                    <a:pt x="404" y="604"/>
                    <a:pt x="375" y="607"/>
                    <a:pt x="345" y="607"/>
                  </a:cubicBezTo>
                  <a:cubicBezTo>
                    <a:pt x="333" y="607"/>
                    <a:pt x="320" y="607"/>
                    <a:pt x="308" y="605"/>
                  </a:cubicBezTo>
                  <a:lnTo>
                    <a:pt x="388" y="81"/>
                  </a:lnTo>
                  <a:cubicBezTo>
                    <a:pt x="421" y="77"/>
                    <a:pt x="449" y="77"/>
                    <a:pt x="478" y="77"/>
                  </a:cubicBezTo>
                  <a:close/>
                  <a:moveTo>
                    <a:pt x="412" y="1"/>
                  </a:moveTo>
                  <a:cubicBezTo>
                    <a:pt x="341" y="1"/>
                    <a:pt x="237" y="15"/>
                    <a:pt x="194" y="15"/>
                  </a:cubicBezTo>
                  <a:cubicBezTo>
                    <a:pt x="191" y="15"/>
                    <a:pt x="187" y="15"/>
                    <a:pt x="184" y="15"/>
                  </a:cubicBezTo>
                  <a:cubicBezTo>
                    <a:pt x="172" y="15"/>
                    <a:pt x="165" y="18"/>
                    <a:pt x="161" y="48"/>
                  </a:cubicBezTo>
                  <a:lnTo>
                    <a:pt x="143" y="157"/>
                  </a:lnTo>
                  <a:cubicBezTo>
                    <a:pt x="128" y="213"/>
                    <a:pt x="119" y="275"/>
                    <a:pt x="114" y="298"/>
                  </a:cubicBezTo>
                  <a:lnTo>
                    <a:pt x="58" y="747"/>
                  </a:lnTo>
                  <a:cubicBezTo>
                    <a:pt x="43" y="837"/>
                    <a:pt x="10" y="1073"/>
                    <a:pt x="6" y="1101"/>
                  </a:cubicBezTo>
                  <a:cubicBezTo>
                    <a:pt x="1" y="1134"/>
                    <a:pt x="1" y="1153"/>
                    <a:pt x="29" y="1153"/>
                  </a:cubicBezTo>
                  <a:cubicBezTo>
                    <a:pt x="53" y="1153"/>
                    <a:pt x="128" y="1148"/>
                    <a:pt x="157" y="1148"/>
                  </a:cubicBezTo>
                  <a:lnTo>
                    <a:pt x="190" y="1148"/>
                  </a:lnTo>
                  <a:cubicBezTo>
                    <a:pt x="209" y="1148"/>
                    <a:pt x="232" y="1144"/>
                    <a:pt x="237" y="1101"/>
                  </a:cubicBezTo>
                  <a:lnTo>
                    <a:pt x="270" y="870"/>
                  </a:lnTo>
                  <a:lnTo>
                    <a:pt x="298" y="690"/>
                  </a:lnTo>
                  <a:cubicBezTo>
                    <a:pt x="397" y="690"/>
                    <a:pt x="497" y="676"/>
                    <a:pt x="582" y="648"/>
                  </a:cubicBezTo>
                  <a:cubicBezTo>
                    <a:pt x="723" y="601"/>
                    <a:pt x="879" y="501"/>
                    <a:pt x="907" y="303"/>
                  </a:cubicBezTo>
                  <a:cubicBezTo>
                    <a:pt x="922" y="195"/>
                    <a:pt x="870" y="138"/>
                    <a:pt x="837" y="86"/>
                  </a:cubicBezTo>
                  <a:cubicBezTo>
                    <a:pt x="770" y="1"/>
                    <a:pt x="634" y="1"/>
                    <a:pt x="4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38"/>
            <p:cNvSpPr/>
            <p:nvPr/>
          </p:nvSpPr>
          <p:spPr>
            <a:xfrm>
              <a:off x="7402671" y="2956688"/>
              <a:ext cx="65715" cy="100960"/>
            </a:xfrm>
            <a:custGeom>
              <a:avLst/>
              <a:gdLst/>
              <a:ahLst/>
              <a:cxnLst/>
              <a:rect l="l" t="t" r="r" b="b"/>
              <a:pathLst>
                <a:path w="757" h="1163" extrusionOk="0">
                  <a:moveTo>
                    <a:pt x="161" y="1"/>
                  </a:moveTo>
                  <a:cubicBezTo>
                    <a:pt x="147" y="1"/>
                    <a:pt x="138" y="6"/>
                    <a:pt x="138" y="29"/>
                  </a:cubicBezTo>
                  <a:cubicBezTo>
                    <a:pt x="133" y="77"/>
                    <a:pt x="105" y="402"/>
                    <a:pt x="95" y="454"/>
                  </a:cubicBezTo>
                  <a:cubicBezTo>
                    <a:pt x="91" y="506"/>
                    <a:pt x="24" y="945"/>
                    <a:pt x="20" y="1002"/>
                  </a:cubicBezTo>
                  <a:cubicBezTo>
                    <a:pt x="10" y="1068"/>
                    <a:pt x="1" y="1115"/>
                    <a:pt x="1" y="1129"/>
                  </a:cubicBezTo>
                  <a:cubicBezTo>
                    <a:pt x="1" y="1148"/>
                    <a:pt x="6" y="1162"/>
                    <a:pt x="34" y="1162"/>
                  </a:cubicBezTo>
                  <a:cubicBezTo>
                    <a:pt x="62" y="1162"/>
                    <a:pt x="393" y="1148"/>
                    <a:pt x="449" y="1148"/>
                  </a:cubicBezTo>
                  <a:cubicBezTo>
                    <a:pt x="506" y="1148"/>
                    <a:pt x="667" y="1162"/>
                    <a:pt x="695" y="1162"/>
                  </a:cubicBezTo>
                  <a:cubicBezTo>
                    <a:pt x="704" y="1162"/>
                    <a:pt x="713" y="1163"/>
                    <a:pt x="720" y="1163"/>
                  </a:cubicBezTo>
                  <a:cubicBezTo>
                    <a:pt x="734" y="1163"/>
                    <a:pt x="744" y="1161"/>
                    <a:pt x="747" y="1148"/>
                  </a:cubicBezTo>
                  <a:cubicBezTo>
                    <a:pt x="747" y="1129"/>
                    <a:pt x="747" y="1101"/>
                    <a:pt x="747" y="1092"/>
                  </a:cubicBezTo>
                  <a:cubicBezTo>
                    <a:pt x="752" y="1077"/>
                    <a:pt x="756" y="1068"/>
                    <a:pt x="742" y="1068"/>
                  </a:cubicBezTo>
                  <a:lnTo>
                    <a:pt x="544" y="1068"/>
                  </a:lnTo>
                  <a:lnTo>
                    <a:pt x="308" y="1059"/>
                  </a:lnTo>
                  <a:lnTo>
                    <a:pt x="312" y="1002"/>
                  </a:lnTo>
                  <a:cubicBezTo>
                    <a:pt x="317" y="983"/>
                    <a:pt x="317" y="969"/>
                    <a:pt x="317" y="955"/>
                  </a:cubicBezTo>
                  <a:cubicBezTo>
                    <a:pt x="322" y="941"/>
                    <a:pt x="322" y="931"/>
                    <a:pt x="327" y="922"/>
                  </a:cubicBezTo>
                  <a:cubicBezTo>
                    <a:pt x="327" y="893"/>
                    <a:pt x="346" y="775"/>
                    <a:pt x="350" y="742"/>
                  </a:cubicBezTo>
                  <a:cubicBezTo>
                    <a:pt x="355" y="714"/>
                    <a:pt x="383" y="450"/>
                    <a:pt x="393" y="379"/>
                  </a:cubicBezTo>
                  <a:cubicBezTo>
                    <a:pt x="402" y="303"/>
                    <a:pt x="440" y="114"/>
                    <a:pt x="440" y="86"/>
                  </a:cubicBezTo>
                  <a:cubicBezTo>
                    <a:pt x="444" y="50"/>
                    <a:pt x="474" y="10"/>
                    <a:pt x="421" y="10"/>
                  </a:cubicBezTo>
                  <a:cubicBezTo>
                    <a:pt x="418" y="10"/>
                    <a:pt x="415" y="10"/>
                    <a:pt x="412" y="10"/>
                  </a:cubicBezTo>
                  <a:cubicBezTo>
                    <a:pt x="383" y="15"/>
                    <a:pt x="360" y="15"/>
                    <a:pt x="327" y="15"/>
                  </a:cubicBezTo>
                  <a:cubicBezTo>
                    <a:pt x="284" y="15"/>
                    <a:pt x="242" y="15"/>
                    <a:pt x="218" y="10"/>
                  </a:cubicBezTo>
                  <a:cubicBezTo>
                    <a:pt x="199" y="10"/>
                    <a:pt x="180" y="1"/>
                    <a:pt x="1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38"/>
            <p:cNvSpPr/>
            <p:nvPr/>
          </p:nvSpPr>
          <p:spPr>
            <a:xfrm>
              <a:off x="7525678" y="2958337"/>
              <a:ext cx="70142" cy="98529"/>
            </a:xfrm>
            <a:custGeom>
              <a:avLst/>
              <a:gdLst/>
              <a:ahLst/>
              <a:cxnLst/>
              <a:rect l="l" t="t" r="r" b="b"/>
              <a:pathLst>
                <a:path w="808" h="1135" extrusionOk="0">
                  <a:moveTo>
                    <a:pt x="608" y="1"/>
                  </a:moveTo>
                  <a:cubicBezTo>
                    <a:pt x="587" y="1"/>
                    <a:pt x="564" y="4"/>
                    <a:pt x="548" y="53"/>
                  </a:cubicBezTo>
                  <a:cubicBezTo>
                    <a:pt x="529" y="109"/>
                    <a:pt x="482" y="199"/>
                    <a:pt x="463" y="237"/>
                  </a:cubicBezTo>
                  <a:cubicBezTo>
                    <a:pt x="444" y="275"/>
                    <a:pt x="359" y="440"/>
                    <a:pt x="340" y="478"/>
                  </a:cubicBezTo>
                  <a:lnTo>
                    <a:pt x="307" y="549"/>
                  </a:lnTo>
                  <a:lnTo>
                    <a:pt x="288" y="591"/>
                  </a:lnTo>
                  <a:cubicBezTo>
                    <a:pt x="284" y="563"/>
                    <a:pt x="279" y="534"/>
                    <a:pt x="274" y="511"/>
                  </a:cubicBezTo>
                  <a:cubicBezTo>
                    <a:pt x="265" y="468"/>
                    <a:pt x="255" y="416"/>
                    <a:pt x="246" y="388"/>
                  </a:cubicBezTo>
                  <a:cubicBezTo>
                    <a:pt x="227" y="327"/>
                    <a:pt x="203" y="232"/>
                    <a:pt x="194" y="176"/>
                  </a:cubicBezTo>
                  <a:lnTo>
                    <a:pt x="170" y="39"/>
                  </a:lnTo>
                  <a:cubicBezTo>
                    <a:pt x="166" y="20"/>
                    <a:pt x="175" y="10"/>
                    <a:pt x="151" y="6"/>
                  </a:cubicBezTo>
                  <a:cubicBezTo>
                    <a:pt x="123" y="1"/>
                    <a:pt x="95" y="1"/>
                    <a:pt x="71" y="1"/>
                  </a:cubicBezTo>
                  <a:cubicBezTo>
                    <a:pt x="43" y="6"/>
                    <a:pt x="19" y="6"/>
                    <a:pt x="19" y="24"/>
                  </a:cubicBezTo>
                  <a:cubicBezTo>
                    <a:pt x="14" y="43"/>
                    <a:pt x="29" y="67"/>
                    <a:pt x="38" y="109"/>
                  </a:cubicBezTo>
                  <a:cubicBezTo>
                    <a:pt x="43" y="152"/>
                    <a:pt x="104" y="431"/>
                    <a:pt x="114" y="478"/>
                  </a:cubicBezTo>
                  <a:cubicBezTo>
                    <a:pt x="128" y="530"/>
                    <a:pt x="133" y="582"/>
                    <a:pt x="142" y="624"/>
                  </a:cubicBezTo>
                  <a:cubicBezTo>
                    <a:pt x="156" y="667"/>
                    <a:pt x="170" y="752"/>
                    <a:pt x="175" y="766"/>
                  </a:cubicBezTo>
                  <a:cubicBezTo>
                    <a:pt x="180" y="785"/>
                    <a:pt x="166" y="799"/>
                    <a:pt x="151" y="827"/>
                  </a:cubicBezTo>
                  <a:cubicBezTo>
                    <a:pt x="137" y="860"/>
                    <a:pt x="99" y="922"/>
                    <a:pt x="90" y="950"/>
                  </a:cubicBezTo>
                  <a:lnTo>
                    <a:pt x="10" y="1106"/>
                  </a:lnTo>
                  <a:cubicBezTo>
                    <a:pt x="10" y="1115"/>
                    <a:pt x="5" y="1120"/>
                    <a:pt x="5" y="1125"/>
                  </a:cubicBezTo>
                  <a:cubicBezTo>
                    <a:pt x="0" y="1134"/>
                    <a:pt x="5" y="1134"/>
                    <a:pt x="24" y="1134"/>
                  </a:cubicBezTo>
                  <a:lnTo>
                    <a:pt x="251" y="1134"/>
                  </a:lnTo>
                  <a:cubicBezTo>
                    <a:pt x="265" y="1134"/>
                    <a:pt x="269" y="1125"/>
                    <a:pt x="279" y="1101"/>
                  </a:cubicBezTo>
                  <a:cubicBezTo>
                    <a:pt x="288" y="1077"/>
                    <a:pt x="307" y="1007"/>
                    <a:pt x="321" y="983"/>
                  </a:cubicBezTo>
                  <a:cubicBezTo>
                    <a:pt x="331" y="955"/>
                    <a:pt x="482" y="667"/>
                    <a:pt x="524" y="591"/>
                  </a:cubicBezTo>
                  <a:cubicBezTo>
                    <a:pt x="557" y="520"/>
                    <a:pt x="680" y="289"/>
                    <a:pt x="709" y="227"/>
                  </a:cubicBezTo>
                  <a:cubicBezTo>
                    <a:pt x="746" y="161"/>
                    <a:pt x="794" y="58"/>
                    <a:pt x="803" y="34"/>
                  </a:cubicBezTo>
                  <a:cubicBezTo>
                    <a:pt x="803" y="29"/>
                    <a:pt x="808" y="24"/>
                    <a:pt x="808" y="20"/>
                  </a:cubicBezTo>
                  <a:cubicBezTo>
                    <a:pt x="808" y="15"/>
                    <a:pt x="803" y="10"/>
                    <a:pt x="775" y="6"/>
                  </a:cubicBezTo>
                  <a:cubicBezTo>
                    <a:pt x="761" y="1"/>
                    <a:pt x="732" y="1"/>
                    <a:pt x="704" y="1"/>
                  </a:cubicBezTo>
                  <a:lnTo>
                    <a:pt x="619" y="1"/>
                  </a:lnTo>
                  <a:cubicBezTo>
                    <a:pt x="615" y="1"/>
                    <a:pt x="612" y="1"/>
                    <a:pt x="6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38"/>
            <p:cNvSpPr/>
            <p:nvPr/>
          </p:nvSpPr>
          <p:spPr>
            <a:xfrm>
              <a:off x="7592868" y="2955125"/>
              <a:ext cx="74657" cy="104606"/>
            </a:xfrm>
            <a:custGeom>
              <a:avLst/>
              <a:gdLst/>
              <a:ahLst/>
              <a:cxnLst/>
              <a:rect l="l" t="t" r="r" b="b"/>
              <a:pathLst>
                <a:path w="860" h="1205" extrusionOk="0">
                  <a:moveTo>
                    <a:pt x="459" y="458"/>
                  </a:moveTo>
                  <a:cubicBezTo>
                    <a:pt x="506" y="458"/>
                    <a:pt x="520" y="538"/>
                    <a:pt x="511" y="623"/>
                  </a:cubicBezTo>
                  <a:cubicBezTo>
                    <a:pt x="501" y="704"/>
                    <a:pt x="468" y="789"/>
                    <a:pt x="402" y="789"/>
                  </a:cubicBezTo>
                  <a:cubicBezTo>
                    <a:pt x="336" y="789"/>
                    <a:pt x="345" y="704"/>
                    <a:pt x="350" y="637"/>
                  </a:cubicBezTo>
                  <a:cubicBezTo>
                    <a:pt x="360" y="567"/>
                    <a:pt x="397" y="458"/>
                    <a:pt x="459" y="458"/>
                  </a:cubicBezTo>
                  <a:close/>
                  <a:moveTo>
                    <a:pt x="506" y="0"/>
                  </a:moveTo>
                  <a:cubicBezTo>
                    <a:pt x="364" y="0"/>
                    <a:pt x="114" y="113"/>
                    <a:pt x="53" y="586"/>
                  </a:cubicBezTo>
                  <a:cubicBezTo>
                    <a:pt x="34" y="760"/>
                    <a:pt x="1" y="1204"/>
                    <a:pt x="360" y="1204"/>
                  </a:cubicBezTo>
                  <a:cubicBezTo>
                    <a:pt x="619" y="1204"/>
                    <a:pt x="770" y="845"/>
                    <a:pt x="799" y="609"/>
                  </a:cubicBezTo>
                  <a:cubicBezTo>
                    <a:pt x="832" y="368"/>
                    <a:pt x="860" y="0"/>
                    <a:pt x="5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38"/>
            <p:cNvSpPr/>
            <p:nvPr/>
          </p:nvSpPr>
          <p:spPr>
            <a:xfrm>
              <a:off x="7673253" y="2954257"/>
              <a:ext cx="82470" cy="101307"/>
            </a:xfrm>
            <a:custGeom>
              <a:avLst/>
              <a:gdLst/>
              <a:ahLst/>
              <a:cxnLst/>
              <a:rect l="l" t="t" r="r" b="b"/>
              <a:pathLst>
                <a:path w="950" h="1167" extrusionOk="0">
                  <a:moveTo>
                    <a:pt x="354" y="1"/>
                  </a:moveTo>
                  <a:cubicBezTo>
                    <a:pt x="335" y="1"/>
                    <a:pt x="316" y="1"/>
                    <a:pt x="298" y="5"/>
                  </a:cubicBezTo>
                  <a:lnTo>
                    <a:pt x="156" y="5"/>
                  </a:lnTo>
                  <a:cubicBezTo>
                    <a:pt x="153" y="5"/>
                    <a:pt x="150" y="5"/>
                    <a:pt x="147" y="5"/>
                  </a:cubicBezTo>
                  <a:cubicBezTo>
                    <a:pt x="114" y="5"/>
                    <a:pt x="118" y="31"/>
                    <a:pt x="113" y="62"/>
                  </a:cubicBezTo>
                  <a:cubicBezTo>
                    <a:pt x="109" y="95"/>
                    <a:pt x="99" y="223"/>
                    <a:pt x="85" y="331"/>
                  </a:cubicBezTo>
                  <a:cubicBezTo>
                    <a:pt x="76" y="421"/>
                    <a:pt x="38" y="614"/>
                    <a:pt x="24" y="732"/>
                  </a:cubicBezTo>
                  <a:cubicBezTo>
                    <a:pt x="24" y="756"/>
                    <a:pt x="19" y="780"/>
                    <a:pt x="19" y="794"/>
                  </a:cubicBezTo>
                  <a:cubicBezTo>
                    <a:pt x="14" y="879"/>
                    <a:pt x="0" y="1167"/>
                    <a:pt x="387" y="1167"/>
                  </a:cubicBezTo>
                  <a:cubicBezTo>
                    <a:pt x="774" y="1167"/>
                    <a:pt x="869" y="699"/>
                    <a:pt x="878" y="600"/>
                  </a:cubicBezTo>
                  <a:cubicBezTo>
                    <a:pt x="888" y="539"/>
                    <a:pt x="911" y="383"/>
                    <a:pt x="926" y="251"/>
                  </a:cubicBezTo>
                  <a:cubicBezTo>
                    <a:pt x="940" y="161"/>
                    <a:pt x="949" y="86"/>
                    <a:pt x="949" y="57"/>
                  </a:cubicBezTo>
                  <a:cubicBezTo>
                    <a:pt x="949" y="15"/>
                    <a:pt x="935" y="5"/>
                    <a:pt x="916" y="5"/>
                  </a:cubicBezTo>
                  <a:cubicBezTo>
                    <a:pt x="907" y="5"/>
                    <a:pt x="897" y="10"/>
                    <a:pt x="892" y="10"/>
                  </a:cubicBezTo>
                  <a:lnTo>
                    <a:pt x="685" y="10"/>
                  </a:lnTo>
                  <a:cubicBezTo>
                    <a:pt x="652" y="10"/>
                    <a:pt x="642" y="24"/>
                    <a:pt x="638" y="62"/>
                  </a:cubicBezTo>
                  <a:cubicBezTo>
                    <a:pt x="633" y="100"/>
                    <a:pt x="623" y="246"/>
                    <a:pt x="614" y="326"/>
                  </a:cubicBezTo>
                  <a:cubicBezTo>
                    <a:pt x="609" y="341"/>
                    <a:pt x="609" y="364"/>
                    <a:pt x="604" y="388"/>
                  </a:cubicBezTo>
                  <a:cubicBezTo>
                    <a:pt x="590" y="487"/>
                    <a:pt x="567" y="633"/>
                    <a:pt x="562" y="671"/>
                  </a:cubicBezTo>
                  <a:cubicBezTo>
                    <a:pt x="557" y="723"/>
                    <a:pt x="529" y="827"/>
                    <a:pt x="434" y="827"/>
                  </a:cubicBezTo>
                  <a:cubicBezTo>
                    <a:pt x="331" y="827"/>
                    <a:pt x="349" y="732"/>
                    <a:pt x="354" y="690"/>
                  </a:cubicBezTo>
                  <a:lnTo>
                    <a:pt x="439" y="38"/>
                  </a:lnTo>
                  <a:cubicBezTo>
                    <a:pt x="444" y="15"/>
                    <a:pt x="444" y="1"/>
                    <a:pt x="4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38"/>
            <p:cNvSpPr/>
            <p:nvPr/>
          </p:nvSpPr>
          <p:spPr>
            <a:xfrm>
              <a:off x="7763794" y="2953823"/>
              <a:ext cx="52520" cy="105040"/>
            </a:xfrm>
            <a:custGeom>
              <a:avLst/>
              <a:gdLst/>
              <a:ahLst/>
              <a:cxnLst/>
              <a:rect l="l" t="t" r="r" b="b"/>
              <a:pathLst>
                <a:path w="605" h="1210" extrusionOk="0">
                  <a:moveTo>
                    <a:pt x="407" y="1"/>
                  </a:moveTo>
                  <a:cubicBezTo>
                    <a:pt x="265" y="1"/>
                    <a:pt x="222" y="10"/>
                    <a:pt x="123" y="67"/>
                  </a:cubicBezTo>
                  <a:cubicBezTo>
                    <a:pt x="95" y="86"/>
                    <a:pt x="53" y="119"/>
                    <a:pt x="19" y="152"/>
                  </a:cubicBezTo>
                  <a:cubicBezTo>
                    <a:pt x="1" y="161"/>
                    <a:pt x="29" y="199"/>
                    <a:pt x="34" y="204"/>
                  </a:cubicBezTo>
                  <a:cubicBezTo>
                    <a:pt x="68" y="238"/>
                    <a:pt x="94" y="276"/>
                    <a:pt x="109" y="276"/>
                  </a:cubicBezTo>
                  <a:cubicBezTo>
                    <a:pt x="111" y="276"/>
                    <a:pt x="113" y="276"/>
                    <a:pt x="114" y="275"/>
                  </a:cubicBezTo>
                  <a:cubicBezTo>
                    <a:pt x="147" y="251"/>
                    <a:pt x="189" y="218"/>
                    <a:pt x="218" y="204"/>
                  </a:cubicBezTo>
                  <a:cubicBezTo>
                    <a:pt x="237" y="199"/>
                    <a:pt x="251" y="199"/>
                    <a:pt x="265" y="199"/>
                  </a:cubicBezTo>
                  <a:cubicBezTo>
                    <a:pt x="303" y="199"/>
                    <a:pt x="331" y="213"/>
                    <a:pt x="364" y="242"/>
                  </a:cubicBezTo>
                  <a:cubicBezTo>
                    <a:pt x="383" y="261"/>
                    <a:pt x="388" y="289"/>
                    <a:pt x="383" y="317"/>
                  </a:cubicBezTo>
                  <a:cubicBezTo>
                    <a:pt x="383" y="346"/>
                    <a:pt x="369" y="379"/>
                    <a:pt x="345" y="412"/>
                  </a:cubicBezTo>
                  <a:cubicBezTo>
                    <a:pt x="307" y="478"/>
                    <a:pt x="147" y="615"/>
                    <a:pt x="137" y="704"/>
                  </a:cubicBezTo>
                  <a:cubicBezTo>
                    <a:pt x="133" y="752"/>
                    <a:pt x="119" y="794"/>
                    <a:pt x="114" y="832"/>
                  </a:cubicBezTo>
                  <a:cubicBezTo>
                    <a:pt x="114" y="846"/>
                    <a:pt x="114" y="865"/>
                    <a:pt x="114" y="879"/>
                  </a:cubicBezTo>
                  <a:cubicBezTo>
                    <a:pt x="114" y="889"/>
                    <a:pt x="133" y="898"/>
                    <a:pt x="147" y="907"/>
                  </a:cubicBezTo>
                  <a:cubicBezTo>
                    <a:pt x="156" y="917"/>
                    <a:pt x="171" y="922"/>
                    <a:pt x="189" y="922"/>
                  </a:cubicBezTo>
                  <a:cubicBezTo>
                    <a:pt x="208" y="922"/>
                    <a:pt x="227" y="917"/>
                    <a:pt x="251" y="912"/>
                  </a:cubicBezTo>
                  <a:cubicBezTo>
                    <a:pt x="260" y="907"/>
                    <a:pt x="279" y="889"/>
                    <a:pt x="284" y="870"/>
                  </a:cubicBezTo>
                  <a:cubicBezTo>
                    <a:pt x="293" y="856"/>
                    <a:pt x="303" y="827"/>
                    <a:pt x="307" y="789"/>
                  </a:cubicBezTo>
                  <a:cubicBezTo>
                    <a:pt x="317" y="719"/>
                    <a:pt x="345" y="657"/>
                    <a:pt x="397" y="610"/>
                  </a:cubicBezTo>
                  <a:cubicBezTo>
                    <a:pt x="449" y="563"/>
                    <a:pt x="562" y="445"/>
                    <a:pt x="577" y="322"/>
                  </a:cubicBezTo>
                  <a:cubicBezTo>
                    <a:pt x="605" y="124"/>
                    <a:pt x="515" y="1"/>
                    <a:pt x="407" y="1"/>
                  </a:cubicBezTo>
                  <a:close/>
                  <a:moveTo>
                    <a:pt x="175" y="983"/>
                  </a:moveTo>
                  <a:cubicBezTo>
                    <a:pt x="137" y="983"/>
                    <a:pt x="81" y="992"/>
                    <a:pt x="57" y="1063"/>
                  </a:cubicBezTo>
                  <a:cubicBezTo>
                    <a:pt x="53" y="1068"/>
                    <a:pt x="53" y="1077"/>
                    <a:pt x="53" y="1087"/>
                  </a:cubicBezTo>
                  <a:cubicBezTo>
                    <a:pt x="43" y="1148"/>
                    <a:pt x="86" y="1210"/>
                    <a:pt x="137" y="1210"/>
                  </a:cubicBezTo>
                  <a:cubicBezTo>
                    <a:pt x="204" y="1210"/>
                    <a:pt x="260" y="1139"/>
                    <a:pt x="265" y="1106"/>
                  </a:cubicBezTo>
                  <a:cubicBezTo>
                    <a:pt x="270" y="1101"/>
                    <a:pt x="270" y="1096"/>
                    <a:pt x="270" y="1092"/>
                  </a:cubicBezTo>
                  <a:cubicBezTo>
                    <a:pt x="274" y="1049"/>
                    <a:pt x="256" y="983"/>
                    <a:pt x="175" y="98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38"/>
            <p:cNvSpPr/>
            <p:nvPr/>
          </p:nvSpPr>
          <p:spPr>
            <a:xfrm>
              <a:off x="6750999" y="4273226"/>
              <a:ext cx="44794" cy="41929"/>
            </a:xfrm>
            <a:custGeom>
              <a:avLst/>
              <a:gdLst/>
              <a:ahLst/>
              <a:cxnLst/>
              <a:rect l="l" t="t" r="r" b="b"/>
              <a:pathLst>
                <a:path w="516" h="483" extrusionOk="0">
                  <a:moveTo>
                    <a:pt x="289" y="1"/>
                  </a:moveTo>
                  <a:cubicBezTo>
                    <a:pt x="156" y="1"/>
                    <a:pt x="34" y="109"/>
                    <a:pt x="15" y="241"/>
                  </a:cubicBezTo>
                  <a:cubicBezTo>
                    <a:pt x="1" y="374"/>
                    <a:pt x="95" y="482"/>
                    <a:pt x="227" y="482"/>
                  </a:cubicBezTo>
                  <a:cubicBezTo>
                    <a:pt x="359" y="482"/>
                    <a:pt x="482" y="374"/>
                    <a:pt x="496" y="241"/>
                  </a:cubicBezTo>
                  <a:cubicBezTo>
                    <a:pt x="515" y="109"/>
                    <a:pt x="421" y="1"/>
                    <a:pt x="2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38"/>
            <p:cNvSpPr/>
            <p:nvPr/>
          </p:nvSpPr>
          <p:spPr>
            <a:xfrm>
              <a:off x="6684156" y="4273226"/>
              <a:ext cx="45228" cy="41929"/>
            </a:xfrm>
            <a:custGeom>
              <a:avLst/>
              <a:gdLst/>
              <a:ahLst/>
              <a:cxnLst/>
              <a:rect l="l" t="t" r="r" b="b"/>
              <a:pathLst>
                <a:path w="521" h="483" extrusionOk="0">
                  <a:moveTo>
                    <a:pt x="294" y="1"/>
                  </a:moveTo>
                  <a:cubicBezTo>
                    <a:pt x="161" y="1"/>
                    <a:pt x="39" y="109"/>
                    <a:pt x="20" y="241"/>
                  </a:cubicBezTo>
                  <a:cubicBezTo>
                    <a:pt x="1" y="374"/>
                    <a:pt x="95" y="482"/>
                    <a:pt x="228" y="482"/>
                  </a:cubicBezTo>
                  <a:cubicBezTo>
                    <a:pt x="364" y="482"/>
                    <a:pt x="483" y="374"/>
                    <a:pt x="501" y="241"/>
                  </a:cubicBezTo>
                  <a:cubicBezTo>
                    <a:pt x="520" y="109"/>
                    <a:pt x="426" y="1"/>
                    <a:pt x="2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38"/>
            <p:cNvSpPr/>
            <p:nvPr/>
          </p:nvSpPr>
          <p:spPr>
            <a:xfrm>
              <a:off x="6617835" y="4273226"/>
              <a:ext cx="44707" cy="41929"/>
            </a:xfrm>
            <a:custGeom>
              <a:avLst/>
              <a:gdLst/>
              <a:ahLst/>
              <a:cxnLst/>
              <a:rect l="l" t="t" r="r" b="b"/>
              <a:pathLst>
                <a:path w="515" h="483" extrusionOk="0">
                  <a:moveTo>
                    <a:pt x="288" y="1"/>
                  </a:moveTo>
                  <a:cubicBezTo>
                    <a:pt x="156" y="1"/>
                    <a:pt x="33" y="109"/>
                    <a:pt x="19" y="241"/>
                  </a:cubicBezTo>
                  <a:cubicBezTo>
                    <a:pt x="0" y="374"/>
                    <a:pt x="94" y="482"/>
                    <a:pt x="227" y="482"/>
                  </a:cubicBezTo>
                  <a:cubicBezTo>
                    <a:pt x="359" y="482"/>
                    <a:pt x="482" y="374"/>
                    <a:pt x="501" y="241"/>
                  </a:cubicBezTo>
                  <a:cubicBezTo>
                    <a:pt x="515" y="109"/>
                    <a:pt x="425" y="1"/>
                    <a:pt x="2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38"/>
            <p:cNvSpPr/>
            <p:nvPr/>
          </p:nvSpPr>
          <p:spPr>
            <a:xfrm>
              <a:off x="6842842" y="4207685"/>
              <a:ext cx="78737" cy="105387"/>
            </a:xfrm>
            <a:custGeom>
              <a:avLst/>
              <a:gdLst/>
              <a:ahLst/>
              <a:cxnLst/>
              <a:rect l="l" t="t" r="r" b="b"/>
              <a:pathLst>
                <a:path w="907" h="1214" extrusionOk="0">
                  <a:moveTo>
                    <a:pt x="477" y="0"/>
                  </a:moveTo>
                  <a:cubicBezTo>
                    <a:pt x="411" y="0"/>
                    <a:pt x="302" y="5"/>
                    <a:pt x="255" y="5"/>
                  </a:cubicBezTo>
                  <a:lnTo>
                    <a:pt x="80" y="5"/>
                  </a:lnTo>
                  <a:cubicBezTo>
                    <a:pt x="66" y="5"/>
                    <a:pt x="52" y="5"/>
                    <a:pt x="47" y="33"/>
                  </a:cubicBezTo>
                  <a:cubicBezTo>
                    <a:pt x="47" y="33"/>
                    <a:pt x="47" y="38"/>
                    <a:pt x="47" y="43"/>
                  </a:cubicBezTo>
                  <a:cubicBezTo>
                    <a:pt x="47" y="52"/>
                    <a:pt x="43" y="71"/>
                    <a:pt x="43" y="95"/>
                  </a:cubicBezTo>
                  <a:cubicBezTo>
                    <a:pt x="33" y="170"/>
                    <a:pt x="10" y="307"/>
                    <a:pt x="5" y="321"/>
                  </a:cubicBezTo>
                  <a:cubicBezTo>
                    <a:pt x="0" y="340"/>
                    <a:pt x="5" y="359"/>
                    <a:pt x="33" y="359"/>
                  </a:cubicBezTo>
                  <a:cubicBezTo>
                    <a:pt x="57" y="359"/>
                    <a:pt x="222" y="354"/>
                    <a:pt x="340" y="354"/>
                  </a:cubicBezTo>
                  <a:cubicBezTo>
                    <a:pt x="335" y="401"/>
                    <a:pt x="326" y="510"/>
                    <a:pt x="317" y="581"/>
                  </a:cubicBezTo>
                  <a:cubicBezTo>
                    <a:pt x="307" y="671"/>
                    <a:pt x="232" y="1105"/>
                    <a:pt x="227" y="1157"/>
                  </a:cubicBezTo>
                  <a:cubicBezTo>
                    <a:pt x="217" y="1204"/>
                    <a:pt x="213" y="1214"/>
                    <a:pt x="246" y="1214"/>
                  </a:cubicBezTo>
                  <a:lnTo>
                    <a:pt x="364" y="1214"/>
                  </a:lnTo>
                  <a:cubicBezTo>
                    <a:pt x="367" y="1214"/>
                    <a:pt x="371" y="1214"/>
                    <a:pt x="373" y="1214"/>
                  </a:cubicBezTo>
                  <a:cubicBezTo>
                    <a:pt x="382" y="1214"/>
                    <a:pt x="389" y="1211"/>
                    <a:pt x="392" y="1190"/>
                  </a:cubicBezTo>
                  <a:cubicBezTo>
                    <a:pt x="392" y="1190"/>
                    <a:pt x="392" y="1185"/>
                    <a:pt x="392" y="1181"/>
                  </a:cubicBezTo>
                  <a:cubicBezTo>
                    <a:pt x="397" y="1157"/>
                    <a:pt x="430" y="874"/>
                    <a:pt x="453" y="680"/>
                  </a:cubicBezTo>
                  <a:cubicBezTo>
                    <a:pt x="463" y="619"/>
                    <a:pt x="468" y="562"/>
                    <a:pt x="472" y="534"/>
                  </a:cubicBezTo>
                  <a:lnTo>
                    <a:pt x="501" y="354"/>
                  </a:lnTo>
                  <a:lnTo>
                    <a:pt x="803" y="354"/>
                  </a:lnTo>
                  <a:cubicBezTo>
                    <a:pt x="845" y="354"/>
                    <a:pt x="869" y="340"/>
                    <a:pt x="869" y="307"/>
                  </a:cubicBezTo>
                  <a:cubicBezTo>
                    <a:pt x="874" y="283"/>
                    <a:pt x="878" y="227"/>
                    <a:pt x="883" y="180"/>
                  </a:cubicBezTo>
                  <a:cubicBezTo>
                    <a:pt x="893" y="104"/>
                    <a:pt x="902" y="66"/>
                    <a:pt x="907" y="47"/>
                  </a:cubicBezTo>
                  <a:cubicBezTo>
                    <a:pt x="907" y="34"/>
                    <a:pt x="903" y="4"/>
                    <a:pt x="852" y="4"/>
                  </a:cubicBezTo>
                  <a:cubicBezTo>
                    <a:pt x="848" y="4"/>
                    <a:pt x="845" y="5"/>
                    <a:pt x="841" y="5"/>
                  </a:cubicBezTo>
                  <a:lnTo>
                    <a:pt x="775" y="5"/>
                  </a:lnTo>
                  <a:cubicBezTo>
                    <a:pt x="675" y="5"/>
                    <a:pt x="524" y="0"/>
                    <a:pt x="4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38"/>
            <p:cNvSpPr/>
            <p:nvPr/>
          </p:nvSpPr>
          <p:spPr>
            <a:xfrm>
              <a:off x="6928088" y="4209335"/>
              <a:ext cx="73875" cy="104172"/>
            </a:xfrm>
            <a:custGeom>
              <a:avLst/>
              <a:gdLst/>
              <a:ahLst/>
              <a:cxnLst/>
              <a:rect l="l" t="t" r="r" b="b"/>
              <a:pathLst>
                <a:path w="851" h="1200" extrusionOk="0">
                  <a:moveTo>
                    <a:pt x="742" y="0"/>
                  </a:moveTo>
                  <a:cubicBezTo>
                    <a:pt x="704" y="0"/>
                    <a:pt x="661" y="5"/>
                    <a:pt x="647" y="5"/>
                  </a:cubicBezTo>
                  <a:cubicBezTo>
                    <a:pt x="641" y="5"/>
                    <a:pt x="635" y="4"/>
                    <a:pt x="629" y="4"/>
                  </a:cubicBezTo>
                  <a:cubicBezTo>
                    <a:pt x="610" y="4"/>
                    <a:pt x="590" y="9"/>
                    <a:pt x="576" y="52"/>
                  </a:cubicBezTo>
                  <a:cubicBezTo>
                    <a:pt x="553" y="113"/>
                    <a:pt x="505" y="212"/>
                    <a:pt x="487" y="250"/>
                  </a:cubicBezTo>
                  <a:cubicBezTo>
                    <a:pt x="468" y="288"/>
                    <a:pt x="378" y="463"/>
                    <a:pt x="359" y="505"/>
                  </a:cubicBezTo>
                  <a:lnTo>
                    <a:pt x="321" y="581"/>
                  </a:lnTo>
                  <a:lnTo>
                    <a:pt x="302" y="623"/>
                  </a:lnTo>
                  <a:cubicBezTo>
                    <a:pt x="298" y="595"/>
                    <a:pt x="293" y="567"/>
                    <a:pt x="288" y="538"/>
                  </a:cubicBezTo>
                  <a:cubicBezTo>
                    <a:pt x="279" y="496"/>
                    <a:pt x="265" y="444"/>
                    <a:pt x="255" y="411"/>
                  </a:cubicBezTo>
                  <a:cubicBezTo>
                    <a:pt x="236" y="345"/>
                    <a:pt x="213" y="246"/>
                    <a:pt x="199" y="184"/>
                  </a:cubicBezTo>
                  <a:lnTo>
                    <a:pt x="175" y="43"/>
                  </a:lnTo>
                  <a:cubicBezTo>
                    <a:pt x="170" y="24"/>
                    <a:pt x="184" y="9"/>
                    <a:pt x="156" y="5"/>
                  </a:cubicBezTo>
                  <a:cubicBezTo>
                    <a:pt x="137" y="5"/>
                    <a:pt x="116" y="3"/>
                    <a:pt x="97" y="3"/>
                  </a:cubicBezTo>
                  <a:cubicBezTo>
                    <a:pt x="88" y="3"/>
                    <a:pt x="79" y="3"/>
                    <a:pt x="71" y="5"/>
                  </a:cubicBezTo>
                  <a:cubicBezTo>
                    <a:pt x="43" y="5"/>
                    <a:pt x="19" y="5"/>
                    <a:pt x="14" y="28"/>
                  </a:cubicBezTo>
                  <a:cubicBezTo>
                    <a:pt x="14" y="47"/>
                    <a:pt x="29" y="71"/>
                    <a:pt x="33" y="118"/>
                  </a:cubicBezTo>
                  <a:cubicBezTo>
                    <a:pt x="43" y="161"/>
                    <a:pt x="104" y="453"/>
                    <a:pt x="118" y="505"/>
                  </a:cubicBezTo>
                  <a:cubicBezTo>
                    <a:pt x="132" y="557"/>
                    <a:pt x="137" y="614"/>
                    <a:pt x="147" y="661"/>
                  </a:cubicBezTo>
                  <a:cubicBezTo>
                    <a:pt x="161" y="704"/>
                    <a:pt x="175" y="793"/>
                    <a:pt x="180" y="812"/>
                  </a:cubicBezTo>
                  <a:cubicBezTo>
                    <a:pt x="184" y="831"/>
                    <a:pt x="170" y="845"/>
                    <a:pt x="156" y="874"/>
                  </a:cubicBezTo>
                  <a:cubicBezTo>
                    <a:pt x="142" y="907"/>
                    <a:pt x="104" y="973"/>
                    <a:pt x="95" y="1006"/>
                  </a:cubicBezTo>
                  <a:lnTo>
                    <a:pt x="10" y="1171"/>
                  </a:lnTo>
                  <a:cubicBezTo>
                    <a:pt x="5" y="1176"/>
                    <a:pt x="0" y="1185"/>
                    <a:pt x="0" y="1190"/>
                  </a:cubicBezTo>
                  <a:cubicBezTo>
                    <a:pt x="0" y="1195"/>
                    <a:pt x="5" y="1199"/>
                    <a:pt x="19" y="1199"/>
                  </a:cubicBezTo>
                  <a:lnTo>
                    <a:pt x="156" y="1199"/>
                  </a:lnTo>
                  <a:lnTo>
                    <a:pt x="260" y="1195"/>
                  </a:lnTo>
                  <a:cubicBezTo>
                    <a:pt x="262" y="1195"/>
                    <a:pt x="264" y="1196"/>
                    <a:pt x="266" y="1196"/>
                  </a:cubicBezTo>
                  <a:cubicBezTo>
                    <a:pt x="276" y="1196"/>
                    <a:pt x="281" y="1185"/>
                    <a:pt x="293" y="1162"/>
                  </a:cubicBezTo>
                  <a:cubicBezTo>
                    <a:pt x="298" y="1138"/>
                    <a:pt x="321" y="1067"/>
                    <a:pt x="335" y="1034"/>
                  </a:cubicBezTo>
                  <a:cubicBezTo>
                    <a:pt x="345" y="1006"/>
                    <a:pt x="505" y="704"/>
                    <a:pt x="548" y="623"/>
                  </a:cubicBezTo>
                  <a:cubicBezTo>
                    <a:pt x="586" y="548"/>
                    <a:pt x="718" y="302"/>
                    <a:pt x="746" y="236"/>
                  </a:cubicBezTo>
                  <a:cubicBezTo>
                    <a:pt x="784" y="175"/>
                    <a:pt x="831" y="57"/>
                    <a:pt x="845" y="38"/>
                  </a:cubicBezTo>
                  <a:cubicBezTo>
                    <a:pt x="845" y="33"/>
                    <a:pt x="850" y="28"/>
                    <a:pt x="850" y="24"/>
                  </a:cubicBezTo>
                  <a:cubicBezTo>
                    <a:pt x="850" y="14"/>
                    <a:pt x="841" y="9"/>
                    <a:pt x="817" y="5"/>
                  </a:cubicBezTo>
                  <a:cubicBezTo>
                    <a:pt x="798" y="5"/>
                    <a:pt x="770" y="0"/>
                    <a:pt x="7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38"/>
            <p:cNvSpPr/>
            <p:nvPr/>
          </p:nvSpPr>
          <p:spPr>
            <a:xfrm>
              <a:off x="6999792" y="4207599"/>
              <a:ext cx="80386" cy="105127"/>
            </a:xfrm>
            <a:custGeom>
              <a:avLst/>
              <a:gdLst/>
              <a:ahLst/>
              <a:cxnLst/>
              <a:rect l="l" t="t" r="r" b="b"/>
              <a:pathLst>
                <a:path w="926" h="1211" extrusionOk="0">
                  <a:moveTo>
                    <a:pt x="392" y="129"/>
                  </a:moveTo>
                  <a:cubicBezTo>
                    <a:pt x="421" y="129"/>
                    <a:pt x="492" y="129"/>
                    <a:pt x="595" y="152"/>
                  </a:cubicBezTo>
                  <a:cubicBezTo>
                    <a:pt x="695" y="171"/>
                    <a:pt x="751" y="232"/>
                    <a:pt x="732" y="379"/>
                  </a:cubicBezTo>
                  <a:cubicBezTo>
                    <a:pt x="714" y="530"/>
                    <a:pt x="595" y="554"/>
                    <a:pt x="534" y="554"/>
                  </a:cubicBezTo>
                  <a:cubicBezTo>
                    <a:pt x="506" y="554"/>
                    <a:pt x="454" y="554"/>
                    <a:pt x="411" y="549"/>
                  </a:cubicBezTo>
                  <a:lnTo>
                    <a:pt x="331" y="544"/>
                  </a:lnTo>
                  <a:lnTo>
                    <a:pt x="336" y="478"/>
                  </a:lnTo>
                  <a:cubicBezTo>
                    <a:pt x="336" y="440"/>
                    <a:pt x="345" y="388"/>
                    <a:pt x="355" y="341"/>
                  </a:cubicBezTo>
                  <a:cubicBezTo>
                    <a:pt x="369" y="294"/>
                    <a:pt x="374" y="247"/>
                    <a:pt x="383" y="204"/>
                  </a:cubicBezTo>
                  <a:cubicBezTo>
                    <a:pt x="388" y="181"/>
                    <a:pt x="388" y="157"/>
                    <a:pt x="392" y="129"/>
                  </a:cubicBezTo>
                  <a:close/>
                  <a:moveTo>
                    <a:pt x="183" y="0"/>
                  </a:moveTo>
                  <a:cubicBezTo>
                    <a:pt x="172" y="0"/>
                    <a:pt x="165" y="12"/>
                    <a:pt x="161" y="44"/>
                  </a:cubicBezTo>
                  <a:cubicBezTo>
                    <a:pt x="161" y="58"/>
                    <a:pt x="161" y="72"/>
                    <a:pt x="161" y="91"/>
                  </a:cubicBezTo>
                  <a:cubicBezTo>
                    <a:pt x="161" y="100"/>
                    <a:pt x="156" y="129"/>
                    <a:pt x="152" y="162"/>
                  </a:cubicBezTo>
                  <a:cubicBezTo>
                    <a:pt x="128" y="365"/>
                    <a:pt x="48" y="875"/>
                    <a:pt x="38" y="941"/>
                  </a:cubicBezTo>
                  <a:cubicBezTo>
                    <a:pt x="29" y="1012"/>
                    <a:pt x="10" y="1120"/>
                    <a:pt x="5" y="1153"/>
                  </a:cubicBezTo>
                  <a:cubicBezTo>
                    <a:pt x="1" y="1184"/>
                    <a:pt x="1" y="1210"/>
                    <a:pt x="34" y="1210"/>
                  </a:cubicBezTo>
                  <a:cubicBezTo>
                    <a:pt x="37" y="1210"/>
                    <a:pt x="40" y="1210"/>
                    <a:pt x="43" y="1210"/>
                  </a:cubicBezTo>
                  <a:cubicBezTo>
                    <a:pt x="71" y="1205"/>
                    <a:pt x="123" y="1205"/>
                    <a:pt x="156" y="1205"/>
                  </a:cubicBezTo>
                  <a:lnTo>
                    <a:pt x="185" y="1205"/>
                  </a:lnTo>
                  <a:cubicBezTo>
                    <a:pt x="188" y="1207"/>
                    <a:pt x="192" y="1208"/>
                    <a:pt x="197" y="1208"/>
                  </a:cubicBezTo>
                  <a:cubicBezTo>
                    <a:pt x="218" y="1208"/>
                    <a:pt x="250" y="1189"/>
                    <a:pt x="246" y="1158"/>
                  </a:cubicBezTo>
                  <a:cubicBezTo>
                    <a:pt x="246" y="1139"/>
                    <a:pt x="260" y="1026"/>
                    <a:pt x="274" y="912"/>
                  </a:cubicBezTo>
                  <a:cubicBezTo>
                    <a:pt x="284" y="851"/>
                    <a:pt x="293" y="780"/>
                    <a:pt x="307" y="700"/>
                  </a:cubicBezTo>
                  <a:cubicBezTo>
                    <a:pt x="340" y="695"/>
                    <a:pt x="378" y="695"/>
                    <a:pt x="411" y="690"/>
                  </a:cubicBezTo>
                  <a:cubicBezTo>
                    <a:pt x="468" y="686"/>
                    <a:pt x="534" y="681"/>
                    <a:pt x="567" y="681"/>
                  </a:cubicBezTo>
                  <a:cubicBezTo>
                    <a:pt x="643" y="681"/>
                    <a:pt x="855" y="629"/>
                    <a:pt x="888" y="369"/>
                  </a:cubicBezTo>
                  <a:cubicBezTo>
                    <a:pt x="926" y="114"/>
                    <a:pt x="803" y="15"/>
                    <a:pt x="662" y="6"/>
                  </a:cubicBezTo>
                  <a:cubicBezTo>
                    <a:pt x="605" y="1"/>
                    <a:pt x="544" y="1"/>
                    <a:pt x="487" y="1"/>
                  </a:cubicBezTo>
                  <a:lnTo>
                    <a:pt x="189" y="1"/>
                  </a:lnTo>
                  <a:cubicBezTo>
                    <a:pt x="187" y="0"/>
                    <a:pt x="185" y="0"/>
                    <a:pt x="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38"/>
            <p:cNvSpPr/>
            <p:nvPr/>
          </p:nvSpPr>
          <p:spPr>
            <a:xfrm>
              <a:off x="7073840" y="4207251"/>
              <a:ext cx="25609" cy="107037"/>
            </a:xfrm>
            <a:custGeom>
              <a:avLst/>
              <a:gdLst/>
              <a:ahLst/>
              <a:cxnLst/>
              <a:rect l="l" t="t" r="r" b="b"/>
              <a:pathLst>
                <a:path w="295" h="1233" extrusionOk="0">
                  <a:moveTo>
                    <a:pt x="219" y="0"/>
                  </a:moveTo>
                  <a:cubicBezTo>
                    <a:pt x="196" y="0"/>
                    <a:pt x="186" y="19"/>
                    <a:pt x="182" y="43"/>
                  </a:cubicBezTo>
                  <a:cubicBezTo>
                    <a:pt x="182" y="57"/>
                    <a:pt x="182" y="67"/>
                    <a:pt x="182" y="81"/>
                  </a:cubicBezTo>
                  <a:cubicBezTo>
                    <a:pt x="182" y="118"/>
                    <a:pt x="120" y="454"/>
                    <a:pt x="106" y="572"/>
                  </a:cubicBezTo>
                  <a:cubicBezTo>
                    <a:pt x="92" y="685"/>
                    <a:pt x="30" y="1091"/>
                    <a:pt x="21" y="1157"/>
                  </a:cubicBezTo>
                  <a:cubicBezTo>
                    <a:pt x="13" y="1229"/>
                    <a:pt x="0" y="1233"/>
                    <a:pt x="38" y="1233"/>
                  </a:cubicBezTo>
                  <a:cubicBezTo>
                    <a:pt x="43" y="1233"/>
                    <a:pt x="48" y="1233"/>
                    <a:pt x="54" y="1233"/>
                  </a:cubicBezTo>
                  <a:cubicBezTo>
                    <a:pt x="73" y="1233"/>
                    <a:pt x="97" y="1233"/>
                    <a:pt x="106" y="1223"/>
                  </a:cubicBezTo>
                  <a:cubicBezTo>
                    <a:pt x="120" y="1219"/>
                    <a:pt x="125" y="1214"/>
                    <a:pt x="130" y="1195"/>
                  </a:cubicBezTo>
                  <a:cubicBezTo>
                    <a:pt x="130" y="1190"/>
                    <a:pt x="130" y="1181"/>
                    <a:pt x="130" y="1171"/>
                  </a:cubicBezTo>
                  <a:cubicBezTo>
                    <a:pt x="130" y="1129"/>
                    <a:pt x="163" y="827"/>
                    <a:pt x="177" y="737"/>
                  </a:cubicBezTo>
                  <a:cubicBezTo>
                    <a:pt x="186" y="647"/>
                    <a:pt x="238" y="355"/>
                    <a:pt x="252" y="260"/>
                  </a:cubicBezTo>
                  <a:cubicBezTo>
                    <a:pt x="267" y="166"/>
                    <a:pt x="276" y="100"/>
                    <a:pt x="285" y="67"/>
                  </a:cubicBezTo>
                  <a:cubicBezTo>
                    <a:pt x="290" y="52"/>
                    <a:pt x="295" y="38"/>
                    <a:pt x="295" y="24"/>
                  </a:cubicBezTo>
                  <a:cubicBezTo>
                    <a:pt x="295" y="10"/>
                    <a:pt x="295" y="0"/>
                    <a:pt x="2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38"/>
            <p:cNvSpPr/>
            <p:nvPr/>
          </p:nvSpPr>
          <p:spPr>
            <a:xfrm>
              <a:off x="7101966" y="4202650"/>
              <a:ext cx="83511" cy="110856"/>
            </a:xfrm>
            <a:custGeom>
              <a:avLst/>
              <a:gdLst/>
              <a:ahLst/>
              <a:cxnLst/>
              <a:rect l="l" t="t" r="r" b="b"/>
              <a:pathLst>
                <a:path w="962" h="1277" extrusionOk="0">
                  <a:moveTo>
                    <a:pt x="925" y="1"/>
                  </a:moveTo>
                  <a:cubicBezTo>
                    <a:pt x="922" y="1"/>
                    <a:pt x="919" y="1"/>
                    <a:pt x="915" y="1"/>
                  </a:cubicBezTo>
                  <a:cubicBezTo>
                    <a:pt x="863" y="11"/>
                    <a:pt x="759" y="16"/>
                    <a:pt x="722" y="16"/>
                  </a:cubicBezTo>
                  <a:cubicBezTo>
                    <a:pt x="716" y="16"/>
                    <a:pt x="710" y="16"/>
                    <a:pt x="703" y="16"/>
                  </a:cubicBezTo>
                  <a:cubicBezTo>
                    <a:pt x="669" y="16"/>
                    <a:pt x="631" y="19"/>
                    <a:pt x="627" y="63"/>
                  </a:cubicBezTo>
                  <a:cubicBezTo>
                    <a:pt x="622" y="91"/>
                    <a:pt x="613" y="148"/>
                    <a:pt x="608" y="195"/>
                  </a:cubicBezTo>
                  <a:lnTo>
                    <a:pt x="594" y="289"/>
                  </a:lnTo>
                  <a:lnTo>
                    <a:pt x="575" y="252"/>
                  </a:lnTo>
                  <a:cubicBezTo>
                    <a:pt x="561" y="228"/>
                    <a:pt x="547" y="200"/>
                    <a:pt x="537" y="171"/>
                  </a:cubicBezTo>
                  <a:cubicBezTo>
                    <a:pt x="509" y="115"/>
                    <a:pt x="486" y="20"/>
                    <a:pt x="415" y="20"/>
                  </a:cubicBezTo>
                  <a:cubicBezTo>
                    <a:pt x="363" y="20"/>
                    <a:pt x="353" y="16"/>
                    <a:pt x="334" y="16"/>
                  </a:cubicBezTo>
                  <a:cubicBezTo>
                    <a:pt x="325" y="16"/>
                    <a:pt x="316" y="16"/>
                    <a:pt x="297" y="20"/>
                  </a:cubicBezTo>
                  <a:cubicBezTo>
                    <a:pt x="240" y="30"/>
                    <a:pt x="221" y="30"/>
                    <a:pt x="193" y="30"/>
                  </a:cubicBezTo>
                  <a:cubicBezTo>
                    <a:pt x="169" y="30"/>
                    <a:pt x="146" y="35"/>
                    <a:pt x="141" y="82"/>
                  </a:cubicBezTo>
                  <a:cubicBezTo>
                    <a:pt x="141" y="96"/>
                    <a:pt x="141" y="110"/>
                    <a:pt x="141" y="124"/>
                  </a:cubicBezTo>
                  <a:cubicBezTo>
                    <a:pt x="141" y="148"/>
                    <a:pt x="136" y="190"/>
                    <a:pt x="131" y="238"/>
                  </a:cubicBezTo>
                  <a:cubicBezTo>
                    <a:pt x="113" y="365"/>
                    <a:pt x="79" y="559"/>
                    <a:pt x="61" y="705"/>
                  </a:cubicBezTo>
                  <a:cubicBezTo>
                    <a:pt x="37" y="913"/>
                    <a:pt x="13" y="1158"/>
                    <a:pt x="9" y="1210"/>
                  </a:cubicBezTo>
                  <a:cubicBezTo>
                    <a:pt x="1" y="1259"/>
                    <a:pt x="3" y="1273"/>
                    <a:pt x="27" y="1273"/>
                  </a:cubicBezTo>
                  <a:cubicBezTo>
                    <a:pt x="32" y="1273"/>
                    <a:pt x="36" y="1272"/>
                    <a:pt x="42" y="1272"/>
                  </a:cubicBezTo>
                  <a:cubicBezTo>
                    <a:pt x="79" y="1267"/>
                    <a:pt x="150" y="1262"/>
                    <a:pt x="174" y="1262"/>
                  </a:cubicBezTo>
                  <a:cubicBezTo>
                    <a:pt x="198" y="1262"/>
                    <a:pt x="207" y="1262"/>
                    <a:pt x="212" y="1239"/>
                  </a:cubicBezTo>
                  <a:cubicBezTo>
                    <a:pt x="212" y="1234"/>
                    <a:pt x="212" y="1224"/>
                    <a:pt x="212" y="1215"/>
                  </a:cubicBezTo>
                  <a:cubicBezTo>
                    <a:pt x="212" y="1168"/>
                    <a:pt x="245" y="884"/>
                    <a:pt x="254" y="809"/>
                  </a:cubicBezTo>
                  <a:cubicBezTo>
                    <a:pt x="259" y="766"/>
                    <a:pt x="268" y="729"/>
                    <a:pt x="273" y="686"/>
                  </a:cubicBezTo>
                  <a:lnTo>
                    <a:pt x="278" y="620"/>
                  </a:lnTo>
                  <a:lnTo>
                    <a:pt x="339" y="766"/>
                  </a:lnTo>
                  <a:cubicBezTo>
                    <a:pt x="367" y="842"/>
                    <a:pt x="405" y="932"/>
                    <a:pt x="424" y="974"/>
                  </a:cubicBezTo>
                  <a:cubicBezTo>
                    <a:pt x="467" y="1059"/>
                    <a:pt x="495" y="1168"/>
                    <a:pt x="514" y="1215"/>
                  </a:cubicBezTo>
                  <a:cubicBezTo>
                    <a:pt x="528" y="1257"/>
                    <a:pt x="542" y="1276"/>
                    <a:pt x="589" y="1276"/>
                  </a:cubicBezTo>
                  <a:cubicBezTo>
                    <a:pt x="627" y="1276"/>
                    <a:pt x="684" y="1272"/>
                    <a:pt x="722" y="1272"/>
                  </a:cubicBezTo>
                  <a:lnTo>
                    <a:pt x="769" y="1272"/>
                  </a:lnTo>
                  <a:cubicBezTo>
                    <a:pt x="786" y="1272"/>
                    <a:pt x="795" y="1268"/>
                    <a:pt x="800" y="1253"/>
                  </a:cubicBezTo>
                  <a:lnTo>
                    <a:pt x="800" y="1253"/>
                  </a:lnTo>
                  <a:cubicBezTo>
                    <a:pt x="800" y="1256"/>
                    <a:pt x="800" y="1258"/>
                    <a:pt x="800" y="1258"/>
                  </a:cubicBezTo>
                  <a:cubicBezTo>
                    <a:pt x="801" y="1258"/>
                    <a:pt x="801" y="1255"/>
                    <a:pt x="802" y="1248"/>
                  </a:cubicBezTo>
                  <a:lnTo>
                    <a:pt x="802" y="1248"/>
                  </a:lnTo>
                  <a:cubicBezTo>
                    <a:pt x="801" y="1250"/>
                    <a:pt x="801" y="1251"/>
                    <a:pt x="800" y="1253"/>
                  </a:cubicBezTo>
                  <a:lnTo>
                    <a:pt x="800" y="1253"/>
                  </a:lnTo>
                  <a:cubicBezTo>
                    <a:pt x="803" y="1212"/>
                    <a:pt x="829" y="936"/>
                    <a:pt x="844" y="814"/>
                  </a:cubicBezTo>
                  <a:cubicBezTo>
                    <a:pt x="854" y="757"/>
                    <a:pt x="877" y="587"/>
                    <a:pt x="896" y="426"/>
                  </a:cubicBezTo>
                  <a:cubicBezTo>
                    <a:pt x="915" y="261"/>
                    <a:pt x="939" y="105"/>
                    <a:pt x="944" y="82"/>
                  </a:cubicBezTo>
                  <a:cubicBezTo>
                    <a:pt x="957" y="29"/>
                    <a:pt x="962" y="1"/>
                    <a:pt x="9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38"/>
            <p:cNvSpPr/>
            <p:nvPr/>
          </p:nvSpPr>
          <p:spPr>
            <a:xfrm>
              <a:off x="7187559" y="4205168"/>
              <a:ext cx="84032" cy="109988"/>
            </a:xfrm>
            <a:custGeom>
              <a:avLst/>
              <a:gdLst/>
              <a:ahLst/>
              <a:cxnLst/>
              <a:rect l="l" t="t" r="r" b="b"/>
              <a:pathLst>
                <a:path w="968" h="1267" extrusionOk="0">
                  <a:moveTo>
                    <a:pt x="619" y="1"/>
                  </a:moveTo>
                  <a:cubicBezTo>
                    <a:pt x="496" y="1"/>
                    <a:pt x="146" y="62"/>
                    <a:pt x="66" y="657"/>
                  </a:cubicBezTo>
                  <a:cubicBezTo>
                    <a:pt x="0" y="1181"/>
                    <a:pt x="354" y="1266"/>
                    <a:pt x="463" y="1266"/>
                  </a:cubicBezTo>
                  <a:cubicBezTo>
                    <a:pt x="609" y="1266"/>
                    <a:pt x="864" y="1172"/>
                    <a:pt x="954" y="704"/>
                  </a:cubicBezTo>
                  <a:cubicBezTo>
                    <a:pt x="954" y="695"/>
                    <a:pt x="954" y="685"/>
                    <a:pt x="954" y="676"/>
                  </a:cubicBezTo>
                  <a:cubicBezTo>
                    <a:pt x="949" y="662"/>
                    <a:pt x="944" y="648"/>
                    <a:pt x="921" y="648"/>
                  </a:cubicBezTo>
                  <a:cubicBezTo>
                    <a:pt x="864" y="643"/>
                    <a:pt x="770" y="624"/>
                    <a:pt x="699" y="615"/>
                  </a:cubicBezTo>
                  <a:cubicBezTo>
                    <a:pt x="628" y="610"/>
                    <a:pt x="576" y="600"/>
                    <a:pt x="557" y="600"/>
                  </a:cubicBezTo>
                  <a:cubicBezTo>
                    <a:pt x="552" y="599"/>
                    <a:pt x="548" y="598"/>
                    <a:pt x="544" y="598"/>
                  </a:cubicBezTo>
                  <a:cubicBezTo>
                    <a:pt x="533" y="598"/>
                    <a:pt x="524" y="606"/>
                    <a:pt x="510" y="633"/>
                  </a:cubicBezTo>
                  <a:cubicBezTo>
                    <a:pt x="496" y="671"/>
                    <a:pt x="491" y="685"/>
                    <a:pt x="486" y="704"/>
                  </a:cubicBezTo>
                  <a:cubicBezTo>
                    <a:pt x="486" y="714"/>
                    <a:pt x="491" y="723"/>
                    <a:pt x="519" y="728"/>
                  </a:cubicBezTo>
                  <a:cubicBezTo>
                    <a:pt x="538" y="728"/>
                    <a:pt x="557" y="733"/>
                    <a:pt x="576" y="737"/>
                  </a:cubicBezTo>
                  <a:lnTo>
                    <a:pt x="609" y="742"/>
                  </a:lnTo>
                  <a:cubicBezTo>
                    <a:pt x="604" y="775"/>
                    <a:pt x="600" y="803"/>
                    <a:pt x="586" y="827"/>
                  </a:cubicBezTo>
                  <a:cubicBezTo>
                    <a:pt x="567" y="870"/>
                    <a:pt x="534" y="917"/>
                    <a:pt x="482" y="917"/>
                  </a:cubicBezTo>
                  <a:cubicBezTo>
                    <a:pt x="364" y="917"/>
                    <a:pt x="392" y="747"/>
                    <a:pt x="406" y="652"/>
                  </a:cubicBezTo>
                  <a:cubicBezTo>
                    <a:pt x="416" y="553"/>
                    <a:pt x="472" y="402"/>
                    <a:pt x="548" y="402"/>
                  </a:cubicBezTo>
                  <a:cubicBezTo>
                    <a:pt x="590" y="402"/>
                    <a:pt x="604" y="445"/>
                    <a:pt x="614" y="464"/>
                  </a:cubicBezTo>
                  <a:cubicBezTo>
                    <a:pt x="623" y="473"/>
                    <a:pt x="619" y="492"/>
                    <a:pt x="633" y="492"/>
                  </a:cubicBezTo>
                  <a:lnTo>
                    <a:pt x="647" y="492"/>
                  </a:lnTo>
                  <a:cubicBezTo>
                    <a:pt x="652" y="492"/>
                    <a:pt x="656" y="487"/>
                    <a:pt x="661" y="487"/>
                  </a:cubicBezTo>
                  <a:cubicBezTo>
                    <a:pt x="670" y="478"/>
                    <a:pt x="685" y="473"/>
                    <a:pt x="699" y="464"/>
                  </a:cubicBezTo>
                  <a:cubicBezTo>
                    <a:pt x="732" y="445"/>
                    <a:pt x="765" y="421"/>
                    <a:pt x="803" y="402"/>
                  </a:cubicBezTo>
                  <a:cubicBezTo>
                    <a:pt x="840" y="383"/>
                    <a:pt x="907" y="350"/>
                    <a:pt x="935" y="336"/>
                  </a:cubicBezTo>
                  <a:cubicBezTo>
                    <a:pt x="959" y="327"/>
                    <a:pt x="968" y="327"/>
                    <a:pt x="968" y="312"/>
                  </a:cubicBezTo>
                  <a:cubicBezTo>
                    <a:pt x="968" y="312"/>
                    <a:pt x="968" y="308"/>
                    <a:pt x="968" y="303"/>
                  </a:cubicBezTo>
                  <a:cubicBezTo>
                    <a:pt x="963" y="289"/>
                    <a:pt x="959" y="256"/>
                    <a:pt x="949" y="237"/>
                  </a:cubicBezTo>
                  <a:cubicBezTo>
                    <a:pt x="944" y="218"/>
                    <a:pt x="878" y="1"/>
                    <a:pt x="6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38"/>
            <p:cNvSpPr/>
            <p:nvPr/>
          </p:nvSpPr>
          <p:spPr>
            <a:xfrm>
              <a:off x="8179248" y="2361956"/>
              <a:ext cx="73877" cy="278912"/>
            </a:xfrm>
            <a:custGeom>
              <a:avLst/>
              <a:gdLst/>
              <a:ahLst/>
              <a:cxnLst/>
              <a:rect l="l" t="t" r="r" b="b"/>
              <a:pathLst>
                <a:path w="1352" h="5105" extrusionOk="0">
                  <a:moveTo>
                    <a:pt x="964" y="0"/>
                  </a:moveTo>
                  <a:cubicBezTo>
                    <a:pt x="785" y="0"/>
                    <a:pt x="634" y="137"/>
                    <a:pt x="610" y="316"/>
                  </a:cubicBezTo>
                  <a:lnTo>
                    <a:pt x="29" y="4693"/>
                  </a:lnTo>
                  <a:cubicBezTo>
                    <a:pt x="1" y="4911"/>
                    <a:pt x="166" y="5104"/>
                    <a:pt x="383" y="5104"/>
                  </a:cubicBezTo>
                  <a:cubicBezTo>
                    <a:pt x="563" y="5104"/>
                    <a:pt x="714" y="4972"/>
                    <a:pt x="742" y="4793"/>
                  </a:cubicBezTo>
                  <a:lnTo>
                    <a:pt x="1318" y="416"/>
                  </a:lnTo>
                  <a:cubicBezTo>
                    <a:pt x="1351" y="194"/>
                    <a:pt x="1181" y="0"/>
                    <a:pt x="9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38"/>
            <p:cNvSpPr/>
            <p:nvPr/>
          </p:nvSpPr>
          <p:spPr>
            <a:xfrm>
              <a:off x="8127845" y="2724334"/>
              <a:ext cx="79258" cy="299321"/>
            </a:xfrm>
            <a:custGeom>
              <a:avLst/>
              <a:gdLst/>
              <a:ahLst/>
              <a:cxnLst/>
              <a:rect l="l" t="t" r="r" b="b"/>
              <a:pathLst>
                <a:path w="913" h="3448" extrusionOk="0">
                  <a:moveTo>
                    <a:pt x="653" y="0"/>
                  </a:moveTo>
                  <a:cubicBezTo>
                    <a:pt x="530" y="0"/>
                    <a:pt x="431" y="90"/>
                    <a:pt x="412" y="213"/>
                  </a:cubicBezTo>
                  <a:lnTo>
                    <a:pt x="20" y="3169"/>
                  </a:lnTo>
                  <a:cubicBezTo>
                    <a:pt x="1" y="3315"/>
                    <a:pt x="114" y="3447"/>
                    <a:pt x="261" y="3447"/>
                  </a:cubicBezTo>
                  <a:cubicBezTo>
                    <a:pt x="383" y="3447"/>
                    <a:pt x="483" y="3358"/>
                    <a:pt x="501" y="3235"/>
                  </a:cubicBezTo>
                  <a:lnTo>
                    <a:pt x="893" y="279"/>
                  </a:lnTo>
                  <a:cubicBezTo>
                    <a:pt x="912" y="133"/>
                    <a:pt x="799" y="0"/>
                    <a:pt x="6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38"/>
            <p:cNvSpPr/>
            <p:nvPr/>
          </p:nvSpPr>
          <p:spPr>
            <a:xfrm>
              <a:off x="7430536" y="3398717"/>
              <a:ext cx="291161" cy="114329"/>
            </a:xfrm>
            <a:custGeom>
              <a:avLst/>
              <a:gdLst/>
              <a:ahLst/>
              <a:cxnLst/>
              <a:rect l="l" t="t" r="r" b="b"/>
              <a:pathLst>
                <a:path w="3354" h="1317" extrusionOk="0">
                  <a:moveTo>
                    <a:pt x="2119" y="0"/>
                  </a:moveTo>
                  <a:cubicBezTo>
                    <a:pt x="1984" y="0"/>
                    <a:pt x="1839" y="19"/>
                    <a:pt x="1682" y="60"/>
                  </a:cubicBezTo>
                  <a:cubicBezTo>
                    <a:pt x="1591" y="39"/>
                    <a:pt x="1502" y="29"/>
                    <a:pt x="1415" y="29"/>
                  </a:cubicBezTo>
                  <a:cubicBezTo>
                    <a:pt x="874" y="29"/>
                    <a:pt x="395" y="411"/>
                    <a:pt x="1" y="920"/>
                  </a:cubicBezTo>
                  <a:cubicBezTo>
                    <a:pt x="39" y="981"/>
                    <a:pt x="81" y="1033"/>
                    <a:pt x="128" y="1080"/>
                  </a:cubicBezTo>
                  <a:cubicBezTo>
                    <a:pt x="374" y="1237"/>
                    <a:pt x="602" y="1308"/>
                    <a:pt x="803" y="1308"/>
                  </a:cubicBezTo>
                  <a:cubicBezTo>
                    <a:pt x="945" y="1308"/>
                    <a:pt x="1074" y="1272"/>
                    <a:pt x="1186" y="1208"/>
                  </a:cubicBezTo>
                  <a:cubicBezTo>
                    <a:pt x="1214" y="1189"/>
                    <a:pt x="1238" y="1170"/>
                    <a:pt x="1266" y="1151"/>
                  </a:cubicBezTo>
                  <a:cubicBezTo>
                    <a:pt x="1389" y="1066"/>
                    <a:pt x="1479" y="971"/>
                    <a:pt x="1540" y="877"/>
                  </a:cubicBezTo>
                  <a:cubicBezTo>
                    <a:pt x="1583" y="967"/>
                    <a:pt x="1653" y="1056"/>
                    <a:pt x="1757" y="1137"/>
                  </a:cubicBezTo>
                  <a:cubicBezTo>
                    <a:pt x="1973" y="1265"/>
                    <a:pt x="2197" y="1316"/>
                    <a:pt x="2409" y="1316"/>
                  </a:cubicBezTo>
                  <a:cubicBezTo>
                    <a:pt x="2564" y="1316"/>
                    <a:pt x="2713" y="1289"/>
                    <a:pt x="2848" y="1245"/>
                  </a:cubicBezTo>
                  <a:cubicBezTo>
                    <a:pt x="2853" y="1245"/>
                    <a:pt x="2857" y="1241"/>
                    <a:pt x="2862" y="1241"/>
                  </a:cubicBezTo>
                  <a:cubicBezTo>
                    <a:pt x="2876" y="1236"/>
                    <a:pt x="2891" y="1231"/>
                    <a:pt x="2909" y="1222"/>
                  </a:cubicBezTo>
                  <a:cubicBezTo>
                    <a:pt x="3084" y="1156"/>
                    <a:pt x="3240" y="1066"/>
                    <a:pt x="3353" y="943"/>
                  </a:cubicBezTo>
                  <a:cubicBezTo>
                    <a:pt x="3117" y="397"/>
                    <a:pt x="2732" y="0"/>
                    <a:pt x="2119" y="0"/>
                  </a:cubicBez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2" name="Google Shape;3922;p38"/>
          <p:cNvGrpSpPr/>
          <p:nvPr/>
        </p:nvGrpSpPr>
        <p:grpSpPr>
          <a:xfrm>
            <a:off x="4717126" y="2613707"/>
            <a:ext cx="1955192" cy="2103546"/>
            <a:chOff x="4564726" y="2613707"/>
            <a:chExt cx="1955192" cy="2103546"/>
          </a:xfrm>
        </p:grpSpPr>
        <p:sp>
          <p:nvSpPr>
            <p:cNvPr id="3923" name="Google Shape;3923;p38"/>
            <p:cNvSpPr/>
            <p:nvPr/>
          </p:nvSpPr>
          <p:spPr>
            <a:xfrm>
              <a:off x="4604485" y="3353923"/>
              <a:ext cx="447679" cy="714794"/>
            </a:xfrm>
            <a:custGeom>
              <a:avLst/>
              <a:gdLst/>
              <a:ahLst/>
              <a:cxnLst/>
              <a:rect l="l" t="t" r="r" b="b"/>
              <a:pathLst>
                <a:path w="5157" h="8234" extrusionOk="0">
                  <a:moveTo>
                    <a:pt x="4717" y="0"/>
                  </a:moveTo>
                  <a:cubicBezTo>
                    <a:pt x="4674" y="0"/>
                    <a:pt x="4631" y="9"/>
                    <a:pt x="4590" y="28"/>
                  </a:cubicBezTo>
                  <a:cubicBezTo>
                    <a:pt x="3443" y="571"/>
                    <a:pt x="2276" y="1143"/>
                    <a:pt x="1375" y="2054"/>
                  </a:cubicBezTo>
                  <a:cubicBezTo>
                    <a:pt x="411" y="3031"/>
                    <a:pt x="1" y="4344"/>
                    <a:pt x="95" y="5699"/>
                  </a:cubicBezTo>
                  <a:cubicBezTo>
                    <a:pt x="152" y="6483"/>
                    <a:pt x="355" y="7257"/>
                    <a:pt x="633" y="7994"/>
                  </a:cubicBezTo>
                  <a:cubicBezTo>
                    <a:pt x="698" y="8162"/>
                    <a:pt x="836" y="8233"/>
                    <a:pt x="976" y="8233"/>
                  </a:cubicBezTo>
                  <a:cubicBezTo>
                    <a:pt x="1217" y="8233"/>
                    <a:pt x="1464" y="8022"/>
                    <a:pt x="1351" y="7729"/>
                  </a:cubicBezTo>
                  <a:cubicBezTo>
                    <a:pt x="917" y="6591"/>
                    <a:pt x="662" y="5317"/>
                    <a:pt x="1002" y="4113"/>
                  </a:cubicBezTo>
                  <a:cubicBezTo>
                    <a:pt x="1318" y="3013"/>
                    <a:pt x="2182" y="2233"/>
                    <a:pt x="3126" y="1653"/>
                  </a:cubicBezTo>
                  <a:cubicBezTo>
                    <a:pt x="3679" y="1308"/>
                    <a:pt x="4264" y="1025"/>
                    <a:pt x="4850" y="746"/>
                  </a:cubicBezTo>
                  <a:cubicBezTo>
                    <a:pt x="5039" y="661"/>
                    <a:pt x="5157" y="463"/>
                    <a:pt x="5081" y="260"/>
                  </a:cubicBezTo>
                  <a:cubicBezTo>
                    <a:pt x="5029" y="116"/>
                    <a:pt x="4873" y="0"/>
                    <a:pt x="4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38"/>
            <p:cNvSpPr/>
            <p:nvPr/>
          </p:nvSpPr>
          <p:spPr>
            <a:xfrm>
              <a:off x="4749629" y="3353923"/>
              <a:ext cx="302533" cy="228744"/>
            </a:xfrm>
            <a:custGeom>
              <a:avLst/>
              <a:gdLst/>
              <a:ahLst/>
              <a:cxnLst/>
              <a:rect l="l" t="t" r="r" b="b"/>
              <a:pathLst>
                <a:path w="3485" h="2635" extrusionOk="0">
                  <a:moveTo>
                    <a:pt x="3045" y="0"/>
                  </a:moveTo>
                  <a:cubicBezTo>
                    <a:pt x="3002" y="0"/>
                    <a:pt x="2959" y="9"/>
                    <a:pt x="2918" y="28"/>
                  </a:cubicBezTo>
                  <a:cubicBezTo>
                    <a:pt x="1893" y="515"/>
                    <a:pt x="855" y="1020"/>
                    <a:pt x="0" y="1775"/>
                  </a:cubicBezTo>
                  <a:cubicBezTo>
                    <a:pt x="76" y="2040"/>
                    <a:pt x="146" y="2328"/>
                    <a:pt x="213" y="2635"/>
                  </a:cubicBezTo>
                  <a:cubicBezTo>
                    <a:pt x="576" y="2252"/>
                    <a:pt x="1006" y="1931"/>
                    <a:pt x="1454" y="1653"/>
                  </a:cubicBezTo>
                  <a:cubicBezTo>
                    <a:pt x="2007" y="1308"/>
                    <a:pt x="2592" y="1025"/>
                    <a:pt x="3178" y="746"/>
                  </a:cubicBezTo>
                  <a:cubicBezTo>
                    <a:pt x="3367" y="661"/>
                    <a:pt x="3485" y="463"/>
                    <a:pt x="3409" y="260"/>
                  </a:cubicBezTo>
                  <a:cubicBezTo>
                    <a:pt x="3357" y="116"/>
                    <a:pt x="3201" y="0"/>
                    <a:pt x="3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38"/>
            <p:cNvSpPr/>
            <p:nvPr/>
          </p:nvSpPr>
          <p:spPr>
            <a:xfrm>
              <a:off x="5691501" y="3359826"/>
              <a:ext cx="741965" cy="321891"/>
            </a:xfrm>
            <a:custGeom>
              <a:avLst/>
              <a:gdLst/>
              <a:ahLst/>
              <a:cxnLst/>
              <a:rect l="l" t="t" r="r" b="b"/>
              <a:pathLst>
                <a:path w="8547" h="3708" extrusionOk="0">
                  <a:moveTo>
                    <a:pt x="1668" y="0"/>
                  </a:moveTo>
                  <a:cubicBezTo>
                    <a:pt x="977" y="0"/>
                    <a:pt x="302" y="364"/>
                    <a:pt x="66" y="1051"/>
                  </a:cubicBezTo>
                  <a:cubicBezTo>
                    <a:pt x="0" y="1245"/>
                    <a:pt x="142" y="1467"/>
                    <a:pt x="335" y="1519"/>
                  </a:cubicBezTo>
                  <a:cubicBezTo>
                    <a:pt x="370" y="1529"/>
                    <a:pt x="405" y="1534"/>
                    <a:pt x="439" y="1534"/>
                  </a:cubicBezTo>
                  <a:cubicBezTo>
                    <a:pt x="605" y="1534"/>
                    <a:pt x="748" y="1415"/>
                    <a:pt x="803" y="1254"/>
                  </a:cubicBezTo>
                  <a:cubicBezTo>
                    <a:pt x="836" y="1160"/>
                    <a:pt x="893" y="1084"/>
                    <a:pt x="978" y="999"/>
                  </a:cubicBezTo>
                  <a:cubicBezTo>
                    <a:pt x="1039" y="938"/>
                    <a:pt x="1185" y="858"/>
                    <a:pt x="1270" y="829"/>
                  </a:cubicBezTo>
                  <a:cubicBezTo>
                    <a:pt x="1421" y="777"/>
                    <a:pt x="1521" y="758"/>
                    <a:pt x="1648" y="758"/>
                  </a:cubicBezTo>
                  <a:lnTo>
                    <a:pt x="1733" y="758"/>
                  </a:lnTo>
                  <a:cubicBezTo>
                    <a:pt x="1730" y="758"/>
                    <a:pt x="1806" y="766"/>
                    <a:pt x="1816" y="766"/>
                  </a:cubicBezTo>
                  <a:cubicBezTo>
                    <a:pt x="1818" y="766"/>
                    <a:pt x="1818" y="766"/>
                    <a:pt x="1814" y="765"/>
                  </a:cubicBezTo>
                  <a:lnTo>
                    <a:pt x="1814" y="765"/>
                  </a:lnTo>
                  <a:cubicBezTo>
                    <a:pt x="1904" y="780"/>
                    <a:pt x="1993" y="803"/>
                    <a:pt x="2073" y="834"/>
                  </a:cubicBezTo>
                  <a:cubicBezTo>
                    <a:pt x="2729" y="1061"/>
                    <a:pt x="3187" y="1684"/>
                    <a:pt x="3608" y="2203"/>
                  </a:cubicBezTo>
                  <a:cubicBezTo>
                    <a:pt x="4103" y="2812"/>
                    <a:pt x="4656" y="3402"/>
                    <a:pt x="5440" y="3629"/>
                  </a:cubicBezTo>
                  <a:cubicBezTo>
                    <a:pt x="5623" y="3682"/>
                    <a:pt x="5806" y="3707"/>
                    <a:pt x="5986" y="3707"/>
                  </a:cubicBezTo>
                  <a:cubicBezTo>
                    <a:pt x="6549" y="3707"/>
                    <a:pt x="7079" y="3456"/>
                    <a:pt x="7451" y="2987"/>
                  </a:cubicBezTo>
                  <a:cubicBezTo>
                    <a:pt x="7725" y="2642"/>
                    <a:pt x="7909" y="2255"/>
                    <a:pt x="8074" y="1854"/>
                  </a:cubicBezTo>
                  <a:cubicBezTo>
                    <a:pt x="8254" y="1415"/>
                    <a:pt x="8395" y="961"/>
                    <a:pt x="8499" y="499"/>
                  </a:cubicBezTo>
                  <a:cubicBezTo>
                    <a:pt x="8546" y="296"/>
                    <a:pt x="8438" y="88"/>
                    <a:pt x="8235" y="31"/>
                  </a:cubicBezTo>
                  <a:cubicBezTo>
                    <a:pt x="8202" y="22"/>
                    <a:pt x="8168" y="17"/>
                    <a:pt x="8134" y="17"/>
                  </a:cubicBezTo>
                  <a:cubicBezTo>
                    <a:pt x="7968" y="17"/>
                    <a:pt x="7802" y="127"/>
                    <a:pt x="7763" y="296"/>
                  </a:cubicBezTo>
                  <a:cubicBezTo>
                    <a:pt x="7597" y="1028"/>
                    <a:pt x="7361" y="1840"/>
                    <a:pt x="6908" y="2449"/>
                  </a:cubicBezTo>
                  <a:cubicBezTo>
                    <a:pt x="6738" y="2675"/>
                    <a:pt x="6516" y="2860"/>
                    <a:pt x="6233" y="2926"/>
                  </a:cubicBezTo>
                  <a:cubicBezTo>
                    <a:pt x="6160" y="2942"/>
                    <a:pt x="6086" y="2950"/>
                    <a:pt x="6010" y="2950"/>
                  </a:cubicBezTo>
                  <a:cubicBezTo>
                    <a:pt x="5785" y="2950"/>
                    <a:pt x="5551" y="2882"/>
                    <a:pt x="5350" y="2779"/>
                  </a:cubicBezTo>
                  <a:cubicBezTo>
                    <a:pt x="4675" y="2435"/>
                    <a:pt x="4250" y="1759"/>
                    <a:pt x="3768" y="1202"/>
                  </a:cubicBezTo>
                  <a:cubicBezTo>
                    <a:pt x="3301" y="659"/>
                    <a:pt x="2696" y="130"/>
                    <a:pt x="1960" y="22"/>
                  </a:cubicBezTo>
                  <a:cubicBezTo>
                    <a:pt x="1863" y="7"/>
                    <a:pt x="1765" y="0"/>
                    <a:pt x="1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38"/>
            <p:cNvSpPr/>
            <p:nvPr/>
          </p:nvSpPr>
          <p:spPr>
            <a:xfrm>
              <a:off x="5691501" y="3359826"/>
              <a:ext cx="278747" cy="149053"/>
            </a:xfrm>
            <a:custGeom>
              <a:avLst/>
              <a:gdLst/>
              <a:ahLst/>
              <a:cxnLst/>
              <a:rect l="l" t="t" r="r" b="b"/>
              <a:pathLst>
                <a:path w="3211" h="1717" extrusionOk="0">
                  <a:moveTo>
                    <a:pt x="1668" y="0"/>
                  </a:moveTo>
                  <a:cubicBezTo>
                    <a:pt x="977" y="0"/>
                    <a:pt x="302" y="364"/>
                    <a:pt x="66" y="1051"/>
                  </a:cubicBezTo>
                  <a:cubicBezTo>
                    <a:pt x="0" y="1245"/>
                    <a:pt x="142" y="1467"/>
                    <a:pt x="335" y="1519"/>
                  </a:cubicBezTo>
                  <a:cubicBezTo>
                    <a:pt x="370" y="1529"/>
                    <a:pt x="405" y="1534"/>
                    <a:pt x="439" y="1534"/>
                  </a:cubicBezTo>
                  <a:cubicBezTo>
                    <a:pt x="605" y="1534"/>
                    <a:pt x="748" y="1415"/>
                    <a:pt x="803" y="1254"/>
                  </a:cubicBezTo>
                  <a:cubicBezTo>
                    <a:pt x="836" y="1160"/>
                    <a:pt x="893" y="1084"/>
                    <a:pt x="978" y="999"/>
                  </a:cubicBezTo>
                  <a:cubicBezTo>
                    <a:pt x="1039" y="938"/>
                    <a:pt x="1185" y="858"/>
                    <a:pt x="1270" y="829"/>
                  </a:cubicBezTo>
                  <a:cubicBezTo>
                    <a:pt x="1421" y="777"/>
                    <a:pt x="1521" y="758"/>
                    <a:pt x="1648" y="758"/>
                  </a:cubicBezTo>
                  <a:lnTo>
                    <a:pt x="1733" y="758"/>
                  </a:lnTo>
                  <a:cubicBezTo>
                    <a:pt x="1728" y="758"/>
                    <a:pt x="1804" y="768"/>
                    <a:pt x="1813" y="768"/>
                  </a:cubicBezTo>
                  <a:cubicBezTo>
                    <a:pt x="1903" y="782"/>
                    <a:pt x="1993" y="806"/>
                    <a:pt x="2073" y="834"/>
                  </a:cubicBezTo>
                  <a:cubicBezTo>
                    <a:pt x="2531" y="990"/>
                    <a:pt x="2890" y="1344"/>
                    <a:pt x="3211" y="1717"/>
                  </a:cubicBezTo>
                  <a:cubicBezTo>
                    <a:pt x="2998" y="1254"/>
                    <a:pt x="2852" y="787"/>
                    <a:pt x="2767" y="319"/>
                  </a:cubicBezTo>
                  <a:cubicBezTo>
                    <a:pt x="2517" y="173"/>
                    <a:pt x="2248" y="64"/>
                    <a:pt x="1960" y="22"/>
                  </a:cubicBezTo>
                  <a:cubicBezTo>
                    <a:pt x="1863" y="7"/>
                    <a:pt x="1765" y="0"/>
                    <a:pt x="1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38"/>
            <p:cNvSpPr/>
            <p:nvPr/>
          </p:nvSpPr>
          <p:spPr>
            <a:xfrm>
              <a:off x="5104155" y="3781976"/>
              <a:ext cx="191156" cy="920707"/>
            </a:xfrm>
            <a:custGeom>
              <a:avLst/>
              <a:gdLst/>
              <a:ahLst/>
              <a:cxnLst/>
              <a:rect l="l" t="t" r="r" b="b"/>
              <a:pathLst>
                <a:path w="2202" h="10606" extrusionOk="0">
                  <a:moveTo>
                    <a:pt x="1678" y="0"/>
                  </a:moveTo>
                  <a:cubicBezTo>
                    <a:pt x="1562" y="0"/>
                    <a:pt x="1448" y="55"/>
                    <a:pt x="1374" y="187"/>
                  </a:cubicBezTo>
                  <a:cubicBezTo>
                    <a:pt x="727" y="1330"/>
                    <a:pt x="321" y="2586"/>
                    <a:pt x="165" y="3884"/>
                  </a:cubicBezTo>
                  <a:cubicBezTo>
                    <a:pt x="0" y="5268"/>
                    <a:pt x="194" y="6651"/>
                    <a:pt x="449" y="8011"/>
                  </a:cubicBezTo>
                  <a:cubicBezTo>
                    <a:pt x="595" y="8781"/>
                    <a:pt x="751" y="9555"/>
                    <a:pt x="907" y="10324"/>
                  </a:cubicBezTo>
                  <a:cubicBezTo>
                    <a:pt x="939" y="10495"/>
                    <a:pt x="1114" y="10606"/>
                    <a:pt x="1281" y="10606"/>
                  </a:cubicBezTo>
                  <a:cubicBezTo>
                    <a:pt x="1313" y="10606"/>
                    <a:pt x="1344" y="10602"/>
                    <a:pt x="1374" y="10594"/>
                  </a:cubicBezTo>
                  <a:cubicBezTo>
                    <a:pt x="1587" y="10537"/>
                    <a:pt x="1681" y="10324"/>
                    <a:pt x="1639" y="10121"/>
                  </a:cubicBezTo>
                  <a:cubicBezTo>
                    <a:pt x="1384" y="8818"/>
                    <a:pt x="1077" y="7506"/>
                    <a:pt x="935" y="6179"/>
                  </a:cubicBezTo>
                  <a:cubicBezTo>
                    <a:pt x="803" y="4923"/>
                    <a:pt x="874" y="3677"/>
                    <a:pt x="1233" y="2458"/>
                  </a:cubicBezTo>
                  <a:cubicBezTo>
                    <a:pt x="1426" y="1802"/>
                    <a:pt x="1695" y="1169"/>
                    <a:pt x="2035" y="574"/>
                  </a:cubicBezTo>
                  <a:cubicBezTo>
                    <a:pt x="2202" y="277"/>
                    <a:pt x="1937" y="0"/>
                    <a:pt x="1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38"/>
            <p:cNvSpPr/>
            <p:nvPr/>
          </p:nvSpPr>
          <p:spPr>
            <a:xfrm>
              <a:off x="5109884" y="3781976"/>
              <a:ext cx="185426" cy="644217"/>
            </a:xfrm>
            <a:custGeom>
              <a:avLst/>
              <a:gdLst/>
              <a:ahLst/>
              <a:cxnLst/>
              <a:rect l="l" t="t" r="r" b="b"/>
              <a:pathLst>
                <a:path w="2136" h="7421" extrusionOk="0">
                  <a:moveTo>
                    <a:pt x="1612" y="0"/>
                  </a:moveTo>
                  <a:cubicBezTo>
                    <a:pt x="1496" y="0"/>
                    <a:pt x="1382" y="55"/>
                    <a:pt x="1308" y="187"/>
                  </a:cubicBezTo>
                  <a:cubicBezTo>
                    <a:pt x="661" y="1330"/>
                    <a:pt x="255" y="2586"/>
                    <a:pt x="99" y="3884"/>
                  </a:cubicBezTo>
                  <a:cubicBezTo>
                    <a:pt x="0" y="4729"/>
                    <a:pt x="33" y="5575"/>
                    <a:pt x="133" y="6415"/>
                  </a:cubicBezTo>
                  <a:cubicBezTo>
                    <a:pt x="439" y="6665"/>
                    <a:pt x="751" y="7010"/>
                    <a:pt x="1044" y="7421"/>
                  </a:cubicBezTo>
                  <a:cubicBezTo>
                    <a:pt x="973" y="7010"/>
                    <a:pt x="912" y="6594"/>
                    <a:pt x="869" y="6179"/>
                  </a:cubicBezTo>
                  <a:cubicBezTo>
                    <a:pt x="737" y="4923"/>
                    <a:pt x="808" y="3677"/>
                    <a:pt x="1167" y="2458"/>
                  </a:cubicBezTo>
                  <a:cubicBezTo>
                    <a:pt x="1360" y="1802"/>
                    <a:pt x="1629" y="1169"/>
                    <a:pt x="1969" y="574"/>
                  </a:cubicBezTo>
                  <a:cubicBezTo>
                    <a:pt x="2136" y="277"/>
                    <a:pt x="1871" y="0"/>
                    <a:pt x="1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38"/>
            <p:cNvSpPr/>
            <p:nvPr/>
          </p:nvSpPr>
          <p:spPr>
            <a:xfrm>
              <a:off x="5531252" y="4085112"/>
              <a:ext cx="183256" cy="601072"/>
            </a:xfrm>
            <a:custGeom>
              <a:avLst/>
              <a:gdLst/>
              <a:ahLst/>
              <a:cxnLst/>
              <a:rect l="l" t="t" r="r" b="b"/>
              <a:pathLst>
                <a:path w="2111" h="6924" extrusionOk="0">
                  <a:moveTo>
                    <a:pt x="1719" y="0"/>
                  </a:moveTo>
                  <a:cubicBezTo>
                    <a:pt x="1502" y="0"/>
                    <a:pt x="1346" y="175"/>
                    <a:pt x="1336" y="378"/>
                  </a:cubicBezTo>
                  <a:cubicBezTo>
                    <a:pt x="1218" y="2451"/>
                    <a:pt x="789" y="4495"/>
                    <a:pt x="71" y="6441"/>
                  </a:cubicBezTo>
                  <a:cubicBezTo>
                    <a:pt x="0" y="6634"/>
                    <a:pt x="151" y="6861"/>
                    <a:pt x="335" y="6908"/>
                  </a:cubicBezTo>
                  <a:cubicBezTo>
                    <a:pt x="371" y="6918"/>
                    <a:pt x="406" y="6923"/>
                    <a:pt x="440" y="6923"/>
                  </a:cubicBezTo>
                  <a:cubicBezTo>
                    <a:pt x="608" y="6923"/>
                    <a:pt x="749" y="6805"/>
                    <a:pt x="808" y="6644"/>
                  </a:cubicBezTo>
                  <a:cubicBezTo>
                    <a:pt x="1549" y="4637"/>
                    <a:pt x="1978" y="2517"/>
                    <a:pt x="2096" y="378"/>
                  </a:cubicBezTo>
                  <a:cubicBezTo>
                    <a:pt x="2111" y="175"/>
                    <a:pt x="1912" y="0"/>
                    <a:pt x="17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38"/>
            <p:cNvSpPr/>
            <p:nvPr/>
          </p:nvSpPr>
          <p:spPr>
            <a:xfrm>
              <a:off x="5607036" y="4085112"/>
              <a:ext cx="107471" cy="322673"/>
            </a:xfrm>
            <a:custGeom>
              <a:avLst/>
              <a:gdLst/>
              <a:ahLst/>
              <a:cxnLst/>
              <a:rect l="l" t="t" r="r" b="b"/>
              <a:pathLst>
                <a:path w="1238" h="3717" extrusionOk="0">
                  <a:moveTo>
                    <a:pt x="846" y="0"/>
                  </a:moveTo>
                  <a:cubicBezTo>
                    <a:pt x="629" y="0"/>
                    <a:pt x="473" y="175"/>
                    <a:pt x="463" y="378"/>
                  </a:cubicBezTo>
                  <a:cubicBezTo>
                    <a:pt x="397" y="1507"/>
                    <a:pt x="241" y="2621"/>
                    <a:pt x="1" y="3716"/>
                  </a:cubicBezTo>
                  <a:cubicBezTo>
                    <a:pt x="303" y="3353"/>
                    <a:pt x="629" y="3051"/>
                    <a:pt x="950" y="2819"/>
                  </a:cubicBezTo>
                  <a:cubicBezTo>
                    <a:pt x="1087" y="2012"/>
                    <a:pt x="1181" y="1200"/>
                    <a:pt x="1223" y="378"/>
                  </a:cubicBezTo>
                  <a:cubicBezTo>
                    <a:pt x="1238" y="175"/>
                    <a:pt x="1039" y="0"/>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38"/>
            <p:cNvSpPr/>
            <p:nvPr/>
          </p:nvSpPr>
          <p:spPr>
            <a:xfrm>
              <a:off x="4908228" y="3001828"/>
              <a:ext cx="944840" cy="1221069"/>
            </a:xfrm>
            <a:custGeom>
              <a:avLst/>
              <a:gdLst/>
              <a:ahLst/>
              <a:cxnLst/>
              <a:rect l="l" t="t" r="r" b="b"/>
              <a:pathLst>
                <a:path w="10884" h="14066" extrusionOk="0">
                  <a:moveTo>
                    <a:pt x="1658" y="0"/>
                  </a:moveTo>
                  <a:cubicBezTo>
                    <a:pt x="742" y="0"/>
                    <a:pt x="0" y="742"/>
                    <a:pt x="0" y="1658"/>
                  </a:cubicBezTo>
                  <a:lnTo>
                    <a:pt x="0" y="12413"/>
                  </a:lnTo>
                  <a:cubicBezTo>
                    <a:pt x="0" y="13325"/>
                    <a:pt x="742" y="14066"/>
                    <a:pt x="1658" y="14066"/>
                  </a:cubicBezTo>
                  <a:lnTo>
                    <a:pt x="9226" y="14066"/>
                  </a:lnTo>
                  <a:cubicBezTo>
                    <a:pt x="10142" y="14066"/>
                    <a:pt x="10884" y="13325"/>
                    <a:pt x="10884" y="12413"/>
                  </a:cubicBezTo>
                  <a:lnTo>
                    <a:pt x="10884" y="1658"/>
                  </a:lnTo>
                  <a:cubicBezTo>
                    <a:pt x="10884" y="742"/>
                    <a:pt x="10142" y="0"/>
                    <a:pt x="92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38"/>
            <p:cNvSpPr/>
            <p:nvPr/>
          </p:nvSpPr>
          <p:spPr>
            <a:xfrm>
              <a:off x="5004498" y="3001828"/>
              <a:ext cx="751861" cy="1221069"/>
            </a:xfrm>
            <a:custGeom>
              <a:avLst/>
              <a:gdLst/>
              <a:ahLst/>
              <a:cxnLst/>
              <a:rect l="l" t="t" r="r" b="b"/>
              <a:pathLst>
                <a:path w="8661" h="14066" extrusionOk="0">
                  <a:moveTo>
                    <a:pt x="4727" y="0"/>
                  </a:moveTo>
                  <a:cubicBezTo>
                    <a:pt x="4316" y="0"/>
                    <a:pt x="3764" y="742"/>
                    <a:pt x="3490" y="1658"/>
                  </a:cubicBezTo>
                  <a:lnTo>
                    <a:pt x="275" y="12413"/>
                  </a:lnTo>
                  <a:cubicBezTo>
                    <a:pt x="1" y="13325"/>
                    <a:pt x="114" y="14066"/>
                    <a:pt x="525" y="14066"/>
                  </a:cubicBezTo>
                  <a:lnTo>
                    <a:pt x="3939" y="14066"/>
                  </a:lnTo>
                  <a:cubicBezTo>
                    <a:pt x="4349" y="14066"/>
                    <a:pt x="4902" y="13325"/>
                    <a:pt x="5176" y="12413"/>
                  </a:cubicBezTo>
                  <a:lnTo>
                    <a:pt x="8391" y="1658"/>
                  </a:lnTo>
                  <a:cubicBezTo>
                    <a:pt x="8660" y="742"/>
                    <a:pt x="8552" y="0"/>
                    <a:pt x="8136" y="0"/>
                  </a:cubicBezTo>
                  <a:close/>
                </a:path>
              </a:pathLst>
            </a:custGeom>
            <a:solidFill>
              <a:srgbClr val="31005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38"/>
            <p:cNvSpPr/>
            <p:nvPr/>
          </p:nvSpPr>
          <p:spPr>
            <a:xfrm>
              <a:off x="4934444" y="3001828"/>
              <a:ext cx="918623" cy="1182179"/>
            </a:xfrm>
            <a:custGeom>
              <a:avLst/>
              <a:gdLst/>
              <a:ahLst/>
              <a:cxnLst/>
              <a:rect l="l" t="t" r="r" b="b"/>
              <a:pathLst>
                <a:path w="10582" h="13618" extrusionOk="0">
                  <a:moveTo>
                    <a:pt x="1356" y="0"/>
                  </a:moveTo>
                  <a:cubicBezTo>
                    <a:pt x="794" y="0"/>
                    <a:pt x="303" y="279"/>
                    <a:pt x="0" y="704"/>
                  </a:cubicBezTo>
                  <a:cubicBezTo>
                    <a:pt x="298" y="425"/>
                    <a:pt x="695" y="255"/>
                    <a:pt x="1129" y="255"/>
                  </a:cubicBezTo>
                  <a:lnTo>
                    <a:pt x="8702" y="255"/>
                  </a:lnTo>
                  <a:cubicBezTo>
                    <a:pt x="9618" y="255"/>
                    <a:pt x="10360" y="997"/>
                    <a:pt x="10360" y="1913"/>
                  </a:cubicBezTo>
                  <a:lnTo>
                    <a:pt x="10360" y="12664"/>
                  </a:lnTo>
                  <a:cubicBezTo>
                    <a:pt x="10360" y="13022"/>
                    <a:pt x="10246" y="13348"/>
                    <a:pt x="10053" y="13617"/>
                  </a:cubicBezTo>
                  <a:cubicBezTo>
                    <a:pt x="10379" y="13315"/>
                    <a:pt x="10582" y="12890"/>
                    <a:pt x="10582" y="12413"/>
                  </a:cubicBezTo>
                  <a:lnTo>
                    <a:pt x="10582" y="1658"/>
                  </a:lnTo>
                  <a:cubicBezTo>
                    <a:pt x="10582" y="742"/>
                    <a:pt x="9840" y="0"/>
                    <a:pt x="89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38"/>
            <p:cNvSpPr/>
            <p:nvPr/>
          </p:nvSpPr>
          <p:spPr>
            <a:xfrm>
              <a:off x="4908228" y="3053826"/>
              <a:ext cx="936680" cy="1169070"/>
            </a:xfrm>
            <a:custGeom>
              <a:avLst/>
              <a:gdLst/>
              <a:ahLst/>
              <a:cxnLst/>
              <a:rect l="l" t="t" r="r" b="b"/>
              <a:pathLst>
                <a:path w="10790" h="13467" extrusionOk="0">
                  <a:moveTo>
                    <a:pt x="383" y="1"/>
                  </a:moveTo>
                  <a:cubicBezTo>
                    <a:pt x="142" y="289"/>
                    <a:pt x="0" y="657"/>
                    <a:pt x="0" y="1059"/>
                  </a:cubicBezTo>
                  <a:lnTo>
                    <a:pt x="0" y="11814"/>
                  </a:lnTo>
                  <a:cubicBezTo>
                    <a:pt x="0" y="12726"/>
                    <a:pt x="742" y="13467"/>
                    <a:pt x="1658" y="13467"/>
                  </a:cubicBezTo>
                  <a:lnTo>
                    <a:pt x="9226" y="13467"/>
                  </a:lnTo>
                  <a:cubicBezTo>
                    <a:pt x="9949" y="13467"/>
                    <a:pt x="10562" y="13004"/>
                    <a:pt x="10789" y="12357"/>
                  </a:cubicBezTo>
                  <a:lnTo>
                    <a:pt x="10789" y="12357"/>
                  </a:lnTo>
                  <a:cubicBezTo>
                    <a:pt x="10487" y="12726"/>
                    <a:pt x="10029" y="12957"/>
                    <a:pt x="9514" y="12957"/>
                  </a:cubicBezTo>
                  <a:lnTo>
                    <a:pt x="1941" y="12957"/>
                  </a:lnTo>
                  <a:cubicBezTo>
                    <a:pt x="1030" y="12957"/>
                    <a:pt x="288" y="12216"/>
                    <a:pt x="288" y="11304"/>
                  </a:cubicBezTo>
                  <a:lnTo>
                    <a:pt x="288" y="549"/>
                  </a:lnTo>
                  <a:cubicBezTo>
                    <a:pt x="288" y="355"/>
                    <a:pt x="321" y="176"/>
                    <a:pt x="3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38"/>
            <p:cNvSpPr/>
            <p:nvPr/>
          </p:nvSpPr>
          <p:spPr>
            <a:xfrm>
              <a:off x="4957795" y="3053479"/>
              <a:ext cx="845269" cy="499331"/>
            </a:xfrm>
            <a:custGeom>
              <a:avLst/>
              <a:gdLst/>
              <a:ahLst/>
              <a:cxnLst/>
              <a:rect l="l" t="t" r="r" b="b"/>
              <a:pathLst>
                <a:path w="9737" h="5752" extrusionOk="0">
                  <a:moveTo>
                    <a:pt x="1483" y="0"/>
                  </a:moveTo>
                  <a:cubicBezTo>
                    <a:pt x="666" y="0"/>
                    <a:pt x="1" y="713"/>
                    <a:pt x="1" y="1591"/>
                  </a:cubicBezTo>
                  <a:lnTo>
                    <a:pt x="1" y="5751"/>
                  </a:lnTo>
                  <a:lnTo>
                    <a:pt x="9737" y="5751"/>
                  </a:lnTo>
                  <a:lnTo>
                    <a:pt x="9737" y="1591"/>
                  </a:lnTo>
                  <a:cubicBezTo>
                    <a:pt x="9737" y="713"/>
                    <a:pt x="9076" y="0"/>
                    <a:pt x="8259" y="0"/>
                  </a:cubicBezTo>
                  <a:close/>
                </a:path>
              </a:pathLst>
            </a:custGeom>
            <a:solidFill>
              <a:srgbClr val="5A8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38"/>
            <p:cNvSpPr/>
            <p:nvPr/>
          </p:nvSpPr>
          <p:spPr>
            <a:xfrm>
              <a:off x="4974636" y="3073966"/>
              <a:ext cx="812021" cy="458357"/>
            </a:xfrm>
            <a:custGeom>
              <a:avLst/>
              <a:gdLst/>
              <a:ahLst/>
              <a:cxnLst/>
              <a:rect l="l" t="t" r="r" b="b"/>
              <a:pathLst>
                <a:path w="9354" h="5280" extrusionOk="0">
                  <a:moveTo>
                    <a:pt x="1421" y="0"/>
                  </a:moveTo>
                  <a:cubicBezTo>
                    <a:pt x="638" y="0"/>
                    <a:pt x="0" y="652"/>
                    <a:pt x="0" y="1459"/>
                  </a:cubicBezTo>
                  <a:lnTo>
                    <a:pt x="0" y="5279"/>
                  </a:lnTo>
                  <a:lnTo>
                    <a:pt x="9354" y="5279"/>
                  </a:lnTo>
                  <a:lnTo>
                    <a:pt x="9354" y="1459"/>
                  </a:lnTo>
                  <a:cubicBezTo>
                    <a:pt x="9354" y="652"/>
                    <a:pt x="8716" y="0"/>
                    <a:pt x="7932" y="0"/>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38"/>
            <p:cNvSpPr/>
            <p:nvPr/>
          </p:nvSpPr>
          <p:spPr>
            <a:xfrm>
              <a:off x="5006582" y="3073966"/>
              <a:ext cx="663662" cy="458357"/>
            </a:xfrm>
            <a:custGeom>
              <a:avLst/>
              <a:gdLst/>
              <a:ahLst/>
              <a:cxnLst/>
              <a:rect l="l" t="t" r="r" b="b"/>
              <a:pathLst>
                <a:path w="7645" h="5280" extrusionOk="0">
                  <a:moveTo>
                    <a:pt x="3070" y="0"/>
                  </a:moveTo>
                  <a:lnTo>
                    <a:pt x="0" y="5279"/>
                  </a:lnTo>
                  <a:lnTo>
                    <a:pt x="4576" y="5279"/>
                  </a:lnTo>
                  <a:lnTo>
                    <a:pt x="7645" y="0"/>
                  </a:lnTo>
                  <a:close/>
                </a:path>
              </a:pathLst>
            </a:custGeom>
            <a:solidFill>
              <a:srgbClr val="93D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38"/>
            <p:cNvSpPr/>
            <p:nvPr/>
          </p:nvSpPr>
          <p:spPr>
            <a:xfrm>
              <a:off x="5502085" y="4608741"/>
              <a:ext cx="251402" cy="108513"/>
            </a:xfrm>
            <a:custGeom>
              <a:avLst/>
              <a:gdLst/>
              <a:ahLst/>
              <a:cxnLst/>
              <a:rect l="l" t="t" r="r" b="b"/>
              <a:pathLst>
                <a:path w="2896" h="1250" extrusionOk="0">
                  <a:moveTo>
                    <a:pt x="858" y="0"/>
                  </a:moveTo>
                  <a:cubicBezTo>
                    <a:pt x="787" y="0"/>
                    <a:pt x="723" y="13"/>
                    <a:pt x="667" y="40"/>
                  </a:cubicBezTo>
                  <a:cubicBezTo>
                    <a:pt x="53" y="342"/>
                    <a:pt x="1" y="1249"/>
                    <a:pt x="1" y="1249"/>
                  </a:cubicBezTo>
                  <a:lnTo>
                    <a:pt x="2895" y="1249"/>
                  </a:lnTo>
                  <a:cubicBezTo>
                    <a:pt x="2895" y="1249"/>
                    <a:pt x="1565" y="0"/>
                    <a:pt x="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38"/>
            <p:cNvSpPr/>
            <p:nvPr/>
          </p:nvSpPr>
          <p:spPr>
            <a:xfrm>
              <a:off x="5035315" y="4608741"/>
              <a:ext cx="234908" cy="108513"/>
            </a:xfrm>
            <a:custGeom>
              <a:avLst/>
              <a:gdLst/>
              <a:ahLst/>
              <a:cxnLst/>
              <a:rect l="l" t="t" r="r" b="b"/>
              <a:pathLst>
                <a:path w="2706" h="1250" extrusionOk="0">
                  <a:moveTo>
                    <a:pt x="1904" y="0"/>
                  </a:moveTo>
                  <a:cubicBezTo>
                    <a:pt x="1245" y="0"/>
                    <a:pt x="0" y="1249"/>
                    <a:pt x="0" y="1249"/>
                  </a:cubicBezTo>
                  <a:lnTo>
                    <a:pt x="2705" y="1249"/>
                  </a:lnTo>
                  <a:cubicBezTo>
                    <a:pt x="2705" y="1249"/>
                    <a:pt x="2654" y="342"/>
                    <a:pt x="2082" y="40"/>
                  </a:cubicBezTo>
                  <a:cubicBezTo>
                    <a:pt x="2030" y="13"/>
                    <a:pt x="1970" y="0"/>
                    <a:pt x="19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38"/>
            <p:cNvSpPr/>
            <p:nvPr/>
          </p:nvSpPr>
          <p:spPr>
            <a:xfrm>
              <a:off x="5285324" y="3415818"/>
              <a:ext cx="36981" cy="36981"/>
            </a:xfrm>
            <a:custGeom>
              <a:avLst/>
              <a:gdLst/>
              <a:ahLst/>
              <a:cxnLst/>
              <a:rect l="l" t="t" r="r" b="b"/>
              <a:pathLst>
                <a:path w="426" h="426" extrusionOk="0">
                  <a:moveTo>
                    <a:pt x="0" y="0"/>
                  </a:moveTo>
                  <a:lnTo>
                    <a:pt x="0" y="425"/>
                  </a:lnTo>
                  <a:lnTo>
                    <a:pt x="425" y="425"/>
                  </a:lnTo>
                  <a:lnTo>
                    <a:pt x="4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38"/>
            <p:cNvSpPr/>
            <p:nvPr/>
          </p:nvSpPr>
          <p:spPr>
            <a:xfrm>
              <a:off x="5438975" y="3415818"/>
              <a:ext cx="36981" cy="36981"/>
            </a:xfrm>
            <a:custGeom>
              <a:avLst/>
              <a:gdLst/>
              <a:ahLst/>
              <a:cxnLst/>
              <a:rect l="l" t="t" r="r" b="b"/>
              <a:pathLst>
                <a:path w="426" h="426" extrusionOk="0">
                  <a:moveTo>
                    <a:pt x="1" y="0"/>
                  </a:moveTo>
                  <a:lnTo>
                    <a:pt x="1" y="425"/>
                  </a:lnTo>
                  <a:lnTo>
                    <a:pt x="426" y="425"/>
                  </a:lnTo>
                  <a:lnTo>
                    <a:pt x="4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38"/>
            <p:cNvSpPr/>
            <p:nvPr/>
          </p:nvSpPr>
          <p:spPr>
            <a:xfrm>
              <a:off x="5321349" y="3452277"/>
              <a:ext cx="36981" cy="36547"/>
            </a:xfrm>
            <a:custGeom>
              <a:avLst/>
              <a:gdLst/>
              <a:ahLst/>
              <a:cxnLst/>
              <a:rect l="l" t="t" r="r" b="b"/>
              <a:pathLst>
                <a:path w="426" h="421" extrusionOk="0">
                  <a:moveTo>
                    <a:pt x="1" y="0"/>
                  </a:moveTo>
                  <a:lnTo>
                    <a:pt x="1" y="421"/>
                  </a:lnTo>
                  <a:lnTo>
                    <a:pt x="426" y="421"/>
                  </a:lnTo>
                  <a:lnTo>
                    <a:pt x="4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38"/>
            <p:cNvSpPr/>
            <p:nvPr/>
          </p:nvSpPr>
          <p:spPr>
            <a:xfrm>
              <a:off x="5360674" y="3452277"/>
              <a:ext cx="36634" cy="36547"/>
            </a:xfrm>
            <a:custGeom>
              <a:avLst/>
              <a:gdLst/>
              <a:ahLst/>
              <a:cxnLst/>
              <a:rect l="l" t="t" r="r" b="b"/>
              <a:pathLst>
                <a:path w="422" h="421" extrusionOk="0">
                  <a:moveTo>
                    <a:pt x="1" y="0"/>
                  </a:moveTo>
                  <a:lnTo>
                    <a:pt x="1" y="421"/>
                  </a:lnTo>
                  <a:lnTo>
                    <a:pt x="421" y="421"/>
                  </a:lnTo>
                  <a:lnTo>
                    <a:pt x="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38"/>
            <p:cNvSpPr/>
            <p:nvPr/>
          </p:nvSpPr>
          <p:spPr>
            <a:xfrm>
              <a:off x="5399651" y="3452277"/>
              <a:ext cx="36981" cy="36547"/>
            </a:xfrm>
            <a:custGeom>
              <a:avLst/>
              <a:gdLst/>
              <a:ahLst/>
              <a:cxnLst/>
              <a:rect l="l" t="t" r="r" b="b"/>
              <a:pathLst>
                <a:path w="426" h="421" extrusionOk="0">
                  <a:moveTo>
                    <a:pt x="0" y="0"/>
                  </a:moveTo>
                  <a:lnTo>
                    <a:pt x="0" y="421"/>
                  </a:lnTo>
                  <a:lnTo>
                    <a:pt x="425" y="421"/>
                  </a:lnTo>
                  <a:lnTo>
                    <a:pt x="4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38"/>
            <p:cNvSpPr/>
            <p:nvPr/>
          </p:nvSpPr>
          <p:spPr>
            <a:xfrm>
              <a:off x="5091394" y="3285866"/>
              <a:ext cx="36981" cy="36981"/>
            </a:xfrm>
            <a:custGeom>
              <a:avLst/>
              <a:gdLst/>
              <a:ahLst/>
              <a:cxnLst/>
              <a:rect l="l" t="t" r="r" b="b"/>
              <a:pathLst>
                <a:path w="426" h="426" extrusionOk="0">
                  <a:moveTo>
                    <a:pt x="1" y="0"/>
                  </a:moveTo>
                  <a:lnTo>
                    <a:pt x="1" y="425"/>
                  </a:lnTo>
                  <a:lnTo>
                    <a:pt x="426" y="425"/>
                  </a:lnTo>
                  <a:lnTo>
                    <a:pt x="4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38"/>
            <p:cNvSpPr/>
            <p:nvPr/>
          </p:nvSpPr>
          <p:spPr>
            <a:xfrm>
              <a:off x="5125075" y="3252271"/>
              <a:ext cx="36894" cy="36981"/>
            </a:xfrm>
            <a:custGeom>
              <a:avLst/>
              <a:gdLst/>
              <a:ahLst/>
              <a:cxnLst/>
              <a:rect l="l" t="t" r="r" b="b"/>
              <a:pathLst>
                <a:path w="425" h="426" extrusionOk="0">
                  <a:moveTo>
                    <a:pt x="0" y="0"/>
                  </a:moveTo>
                  <a:lnTo>
                    <a:pt x="0" y="425"/>
                  </a:lnTo>
                  <a:lnTo>
                    <a:pt x="425" y="425"/>
                  </a:lnTo>
                  <a:lnTo>
                    <a:pt x="4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38"/>
            <p:cNvSpPr/>
            <p:nvPr/>
          </p:nvSpPr>
          <p:spPr>
            <a:xfrm>
              <a:off x="5158670" y="3218676"/>
              <a:ext cx="36981" cy="36894"/>
            </a:xfrm>
            <a:custGeom>
              <a:avLst/>
              <a:gdLst/>
              <a:ahLst/>
              <a:cxnLst/>
              <a:rect l="l" t="t" r="r" b="b"/>
              <a:pathLst>
                <a:path w="426" h="425" extrusionOk="0">
                  <a:moveTo>
                    <a:pt x="0" y="0"/>
                  </a:moveTo>
                  <a:lnTo>
                    <a:pt x="0" y="425"/>
                  </a:lnTo>
                  <a:lnTo>
                    <a:pt x="425" y="425"/>
                  </a:lnTo>
                  <a:lnTo>
                    <a:pt x="4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38"/>
            <p:cNvSpPr/>
            <p:nvPr/>
          </p:nvSpPr>
          <p:spPr>
            <a:xfrm>
              <a:off x="5227075" y="3285866"/>
              <a:ext cx="36981" cy="36981"/>
            </a:xfrm>
            <a:custGeom>
              <a:avLst/>
              <a:gdLst/>
              <a:ahLst/>
              <a:cxnLst/>
              <a:rect l="l" t="t" r="r" b="b"/>
              <a:pathLst>
                <a:path w="426" h="426" extrusionOk="0">
                  <a:moveTo>
                    <a:pt x="1" y="0"/>
                  </a:moveTo>
                  <a:lnTo>
                    <a:pt x="1" y="425"/>
                  </a:lnTo>
                  <a:lnTo>
                    <a:pt x="426" y="425"/>
                  </a:lnTo>
                  <a:lnTo>
                    <a:pt x="4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38"/>
            <p:cNvSpPr/>
            <p:nvPr/>
          </p:nvSpPr>
          <p:spPr>
            <a:xfrm>
              <a:off x="5193481" y="3252271"/>
              <a:ext cx="36981" cy="36981"/>
            </a:xfrm>
            <a:custGeom>
              <a:avLst/>
              <a:gdLst/>
              <a:ahLst/>
              <a:cxnLst/>
              <a:rect l="l" t="t" r="r" b="b"/>
              <a:pathLst>
                <a:path w="426" h="426" extrusionOk="0">
                  <a:moveTo>
                    <a:pt x="1" y="0"/>
                  </a:moveTo>
                  <a:lnTo>
                    <a:pt x="1" y="425"/>
                  </a:lnTo>
                  <a:lnTo>
                    <a:pt x="425" y="425"/>
                  </a:lnTo>
                  <a:lnTo>
                    <a:pt x="4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38"/>
            <p:cNvSpPr/>
            <p:nvPr/>
          </p:nvSpPr>
          <p:spPr>
            <a:xfrm>
              <a:off x="5497224" y="3285866"/>
              <a:ext cx="36981" cy="36981"/>
            </a:xfrm>
            <a:custGeom>
              <a:avLst/>
              <a:gdLst/>
              <a:ahLst/>
              <a:cxnLst/>
              <a:rect l="l" t="t" r="r" b="b"/>
              <a:pathLst>
                <a:path w="426" h="426" extrusionOk="0">
                  <a:moveTo>
                    <a:pt x="0" y="0"/>
                  </a:moveTo>
                  <a:lnTo>
                    <a:pt x="0" y="425"/>
                  </a:lnTo>
                  <a:lnTo>
                    <a:pt x="425" y="425"/>
                  </a:lnTo>
                  <a:lnTo>
                    <a:pt x="4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38"/>
            <p:cNvSpPr/>
            <p:nvPr/>
          </p:nvSpPr>
          <p:spPr>
            <a:xfrm>
              <a:off x="5530818" y="3252271"/>
              <a:ext cx="36981" cy="36981"/>
            </a:xfrm>
            <a:custGeom>
              <a:avLst/>
              <a:gdLst/>
              <a:ahLst/>
              <a:cxnLst/>
              <a:rect l="l" t="t" r="r" b="b"/>
              <a:pathLst>
                <a:path w="426" h="426" extrusionOk="0">
                  <a:moveTo>
                    <a:pt x="0" y="0"/>
                  </a:moveTo>
                  <a:lnTo>
                    <a:pt x="0" y="425"/>
                  </a:lnTo>
                  <a:lnTo>
                    <a:pt x="425" y="425"/>
                  </a:lnTo>
                  <a:lnTo>
                    <a:pt x="4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38"/>
            <p:cNvSpPr/>
            <p:nvPr/>
          </p:nvSpPr>
          <p:spPr>
            <a:xfrm>
              <a:off x="5564413" y="3218676"/>
              <a:ext cx="36981" cy="36894"/>
            </a:xfrm>
            <a:custGeom>
              <a:avLst/>
              <a:gdLst/>
              <a:ahLst/>
              <a:cxnLst/>
              <a:rect l="l" t="t" r="r" b="b"/>
              <a:pathLst>
                <a:path w="426" h="425" extrusionOk="0">
                  <a:moveTo>
                    <a:pt x="1" y="0"/>
                  </a:moveTo>
                  <a:lnTo>
                    <a:pt x="1" y="425"/>
                  </a:lnTo>
                  <a:lnTo>
                    <a:pt x="426" y="425"/>
                  </a:lnTo>
                  <a:lnTo>
                    <a:pt x="4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38"/>
            <p:cNvSpPr/>
            <p:nvPr/>
          </p:nvSpPr>
          <p:spPr>
            <a:xfrm>
              <a:off x="5632905" y="3285866"/>
              <a:ext cx="36547" cy="36981"/>
            </a:xfrm>
            <a:custGeom>
              <a:avLst/>
              <a:gdLst/>
              <a:ahLst/>
              <a:cxnLst/>
              <a:rect l="l" t="t" r="r" b="b"/>
              <a:pathLst>
                <a:path w="421" h="426" extrusionOk="0">
                  <a:moveTo>
                    <a:pt x="0" y="0"/>
                  </a:moveTo>
                  <a:lnTo>
                    <a:pt x="0" y="425"/>
                  </a:lnTo>
                  <a:lnTo>
                    <a:pt x="420" y="425"/>
                  </a:lnTo>
                  <a:lnTo>
                    <a:pt x="4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38"/>
            <p:cNvSpPr/>
            <p:nvPr/>
          </p:nvSpPr>
          <p:spPr>
            <a:xfrm>
              <a:off x="5599224" y="3252271"/>
              <a:ext cx="36981" cy="36981"/>
            </a:xfrm>
            <a:custGeom>
              <a:avLst/>
              <a:gdLst/>
              <a:ahLst/>
              <a:cxnLst/>
              <a:rect l="l" t="t" r="r" b="b"/>
              <a:pathLst>
                <a:path w="426" h="426" extrusionOk="0">
                  <a:moveTo>
                    <a:pt x="1" y="0"/>
                  </a:moveTo>
                  <a:lnTo>
                    <a:pt x="1" y="425"/>
                  </a:lnTo>
                  <a:lnTo>
                    <a:pt x="426" y="425"/>
                  </a:lnTo>
                  <a:lnTo>
                    <a:pt x="4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38"/>
            <p:cNvSpPr/>
            <p:nvPr/>
          </p:nvSpPr>
          <p:spPr>
            <a:xfrm>
              <a:off x="6318172" y="3231784"/>
              <a:ext cx="201746" cy="169366"/>
            </a:xfrm>
            <a:custGeom>
              <a:avLst/>
              <a:gdLst/>
              <a:ahLst/>
              <a:cxnLst/>
              <a:rect l="l" t="t" r="r" b="b"/>
              <a:pathLst>
                <a:path w="2324" h="1951" extrusionOk="0">
                  <a:moveTo>
                    <a:pt x="312" y="0"/>
                  </a:moveTo>
                  <a:cubicBezTo>
                    <a:pt x="119" y="208"/>
                    <a:pt x="1" y="486"/>
                    <a:pt x="1" y="789"/>
                  </a:cubicBezTo>
                  <a:cubicBezTo>
                    <a:pt x="1" y="1431"/>
                    <a:pt x="520" y="1950"/>
                    <a:pt x="1162" y="1950"/>
                  </a:cubicBezTo>
                  <a:cubicBezTo>
                    <a:pt x="1804" y="1950"/>
                    <a:pt x="2324" y="1431"/>
                    <a:pt x="2324" y="789"/>
                  </a:cubicBezTo>
                  <a:cubicBezTo>
                    <a:pt x="2324" y="642"/>
                    <a:pt x="2295" y="505"/>
                    <a:pt x="2248" y="373"/>
                  </a:cubicBezTo>
                  <a:lnTo>
                    <a:pt x="1823" y="798"/>
                  </a:lnTo>
                  <a:cubicBezTo>
                    <a:pt x="1818" y="1157"/>
                    <a:pt x="1526" y="1450"/>
                    <a:pt x="1162" y="1450"/>
                  </a:cubicBezTo>
                  <a:cubicBezTo>
                    <a:pt x="799" y="1450"/>
                    <a:pt x="501" y="1152"/>
                    <a:pt x="501" y="789"/>
                  </a:cubicBezTo>
                  <a:cubicBezTo>
                    <a:pt x="501" y="623"/>
                    <a:pt x="567" y="472"/>
                    <a:pt x="666" y="359"/>
                  </a:cubicBezTo>
                  <a:lnTo>
                    <a:pt x="3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38"/>
            <p:cNvSpPr/>
            <p:nvPr/>
          </p:nvSpPr>
          <p:spPr>
            <a:xfrm>
              <a:off x="4564726" y="4033113"/>
              <a:ext cx="207476" cy="163116"/>
            </a:xfrm>
            <a:custGeom>
              <a:avLst/>
              <a:gdLst/>
              <a:ahLst/>
              <a:cxnLst/>
              <a:rect l="l" t="t" r="r" b="b"/>
              <a:pathLst>
                <a:path w="2390" h="1879" extrusionOk="0">
                  <a:moveTo>
                    <a:pt x="1210" y="1"/>
                  </a:moveTo>
                  <a:cubicBezTo>
                    <a:pt x="1178" y="1"/>
                    <a:pt x="1147" y="2"/>
                    <a:pt x="1115" y="4"/>
                  </a:cubicBezTo>
                  <a:cubicBezTo>
                    <a:pt x="478" y="56"/>
                    <a:pt x="1" y="614"/>
                    <a:pt x="53" y="1256"/>
                  </a:cubicBezTo>
                  <a:cubicBezTo>
                    <a:pt x="62" y="1402"/>
                    <a:pt x="100" y="1539"/>
                    <a:pt x="161" y="1662"/>
                  </a:cubicBezTo>
                  <a:lnTo>
                    <a:pt x="548" y="1204"/>
                  </a:lnTo>
                  <a:cubicBezTo>
                    <a:pt x="525" y="845"/>
                    <a:pt x="794" y="533"/>
                    <a:pt x="1157" y="505"/>
                  </a:cubicBezTo>
                  <a:cubicBezTo>
                    <a:pt x="1175" y="504"/>
                    <a:pt x="1192" y="503"/>
                    <a:pt x="1209" y="503"/>
                  </a:cubicBezTo>
                  <a:cubicBezTo>
                    <a:pt x="1547" y="503"/>
                    <a:pt x="1839" y="763"/>
                    <a:pt x="1866" y="1109"/>
                  </a:cubicBezTo>
                  <a:cubicBezTo>
                    <a:pt x="1880" y="1275"/>
                    <a:pt x="1828" y="1430"/>
                    <a:pt x="1738" y="1553"/>
                  </a:cubicBezTo>
                  <a:lnTo>
                    <a:pt x="2121" y="1879"/>
                  </a:lnTo>
                  <a:cubicBezTo>
                    <a:pt x="2295" y="1657"/>
                    <a:pt x="2390" y="1374"/>
                    <a:pt x="2366" y="1072"/>
                  </a:cubicBezTo>
                  <a:cubicBezTo>
                    <a:pt x="2317" y="462"/>
                    <a:pt x="1807" y="1"/>
                    <a:pt x="1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38"/>
            <p:cNvSpPr/>
            <p:nvPr/>
          </p:nvSpPr>
          <p:spPr>
            <a:xfrm>
              <a:off x="4908228" y="3692477"/>
              <a:ext cx="160338" cy="303748"/>
            </a:xfrm>
            <a:custGeom>
              <a:avLst/>
              <a:gdLst/>
              <a:ahLst/>
              <a:cxnLst/>
              <a:rect l="l" t="t" r="r" b="b"/>
              <a:pathLst>
                <a:path w="1847" h="3499" extrusionOk="0">
                  <a:moveTo>
                    <a:pt x="0" y="0"/>
                  </a:moveTo>
                  <a:lnTo>
                    <a:pt x="0" y="128"/>
                  </a:lnTo>
                  <a:lnTo>
                    <a:pt x="1719" y="128"/>
                  </a:lnTo>
                  <a:lnTo>
                    <a:pt x="1719" y="3371"/>
                  </a:lnTo>
                  <a:lnTo>
                    <a:pt x="0" y="3371"/>
                  </a:lnTo>
                  <a:lnTo>
                    <a:pt x="0" y="3499"/>
                  </a:lnTo>
                  <a:lnTo>
                    <a:pt x="1846" y="3499"/>
                  </a:lnTo>
                  <a:lnTo>
                    <a:pt x="1846" y="1303"/>
                  </a:lnTo>
                  <a:lnTo>
                    <a:pt x="1780" y="1303"/>
                  </a:lnTo>
                  <a:lnTo>
                    <a:pt x="1780" y="1176"/>
                  </a:lnTo>
                  <a:lnTo>
                    <a:pt x="1846" y="1176"/>
                  </a:lnTo>
                  <a:lnTo>
                    <a:pt x="1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38"/>
            <p:cNvSpPr/>
            <p:nvPr/>
          </p:nvSpPr>
          <p:spPr>
            <a:xfrm>
              <a:off x="5318919" y="4049867"/>
              <a:ext cx="534142" cy="173012"/>
            </a:xfrm>
            <a:custGeom>
              <a:avLst/>
              <a:gdLst/>
              <a:ahLst/>
              <a:cxnLst/>
              <a:rect l="l" t="t" r="r" b="b"/>
              <a:pathLst>
                <a:path w="6153" h="1993" extrusionOk="0">
                  <a:moveTo>
                    <a:pt x="0" y="0"/>
                  </a:moveTo>
                  <a:lnTo>
                    <a:pt x="0" y="1993"/>
                  </a:lnTo>
                  <a:lnTo>
                    <a:pt x="128" y="1993"/>
                  </a:lnTo>
                  <a:lnTo>
                    <a:pt x="128" y="128"/>
                  </a:lnTo>
                  <a:lnTo>
                    <a:pt x="6153" y="128"/>
                  </a:lnTo>
                  <a:lnTo>
                    <a:pt x="6153" y="0"/>
                  </a:lnTo>
                  <a:lnTo>
                    <a:pt x="2078" y="0"/>
                  </a:lnTo>
                  <a:lnTo>
                    <a:pt x="2078" y="62"/>
                  </a:lnTo>
                  <a:lnTo>
                    <a:pt x="1950" y="62"/>
                  </a:lnTo>
                  <a:lnTo>
                    <a:pt x="19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38"/>
            <p:cNvSpPr/>
            <p:nvPr/>
          </p:nvSpPr>
          <p:spPr>
            <a:xfrm>
              <a:off x="5062747" y="3794477"/>
              <a:ext cx="790318" cy="11198"/>
            </a:xfrm>
            <a:custGeom>
              <a:avLst/>
              <a:gdLst/>
              <a:ahLst/>
              <a:cxnLst/>
              <a:rect l="l" t="t" r="r" b="b"/>
              <a:pathLst>
                <a:path w="9104" h="129" extrusionOk="0">
                  <a:moveTo>
                    <a:pt x="0" y="1"/>
                  </a:moveTo>
                  <a:lnTo>
                    <a:pt x="0" y="128"/>
                  </a:lnTo>
                  <a:lnTo>
                    <a:pt x="4901" y="128"/>
                  </a:lnTo>
                  <a:lnTo>
                    <a:pt x="4901" y="67"/>
                  </a:lnTo>
                  <a:lnTo>
                    <a:pt x="5029" y="67"/>
                  </a:lnTo>
                  <a:lnTo>
                    <a:pt x="5029" y="128"/>
                  </a:lnTo>
                  <a:lnTo>
                    <a:pt x="9104" y="128"/>
                  </a:lnTo>
                  <a:lnTo>
                    <a:pt x="9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38"/>
            <p:cNvSpPr/>
            <p:nvPr/>
          </p:nvSpPr>
          <p:spPr>
            <a:xfrm>
              <a:off x="5488195" y="3800206"/>
              <a:ext cx="11112" cy="255048"/>
            </a:xfrm>
            <a:custGeom>
              <a:avLst/>
              <a:gdLst/>
              <a:ahLst/>
              <a:cxnLst/>
              <a:rect l="l" t="t" r="r" b="b"/>
              <a:pathLst>
                <a:path w="128" h="2938" extrusionOk="0">
                  <a:moveTo>
                    <a:pt x="0" y="1"/>
                  </a:moveTo>
                  <a:lnTo>
                    <a:pt x="0" y="62"/>
                  </a:lnTo>
                  <a:lnTo>
                    <a:pt x="0" y="2876"/>
                  </a:lnTo>
                  <a:lnTo>
                    <a:pt x="0" y="2938"/>
                  </a:lnTo>
                  <a:lnTo>
                    <a:pt x="128" y="2938"/>
                  </a:lnTo>
                  <a:lnTo>
                    <a:pt x="128" y="2876"/>
                  </a:lnTo>
                  <a:lnTo>
                    <a:pt x="128" y="62"/>
                  </a:lnTo>
                  <a:lnTo>
                    <a:pt x="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1" name="Google Shape;3961;p38"/>
            <p:cNvGrpSpPr/>
            <p:nvPr/>
          </p:nvGrpSpPr>
          <p:grpSpPr>
            <a:xfrm>
              <a:off x="5653392" y="2613707"/>
              <a:ext cx="282476" cy="282476"/>
              <a:chOff x="5653392" y="2613707"/>
              <a:chExt cx="282476" cy="282476"/>
            </a:xfrm>
          </p:grpSpPr>
          <p:sp>
            <p:nvSpPr>
              <p:cNvPr id="3962" name="Google Shape;3962;p38"/>
              <p:cNvSpPr/>
              <p:nvPr/>
            </p:nvSpPr>
            <p:spPr>
              <a:xfrm>
                <a:off x="5676744" y="2651469"/>
                <a:ext cx="235342" cy="206695"/>
              </a:xfrm>
              <a:custGeom>
                <a:avLst/>
                <a:gdLst/>
                <a:ahLst/>
                <a:cxnLst/>
                <a:rect l="l" t="t" r="r" b="b"/>
                <a:pathLst>
                  <a:path w="2711" h="2381" extrusionOk="0">
                    <a:moveTo>
                      <a:pt x="1358" y="684"/>
                    </a:moveTo>
                    <a:cubicBezTo>
                      <a:pt x="1549" y="684"/>
                      <a:pt x="1732" y="792"/>
                      <a:pt x="1818" y="977"/>
                    </a:cubicBezTo>
                    <a:cubicBezTo>
                      <a:pt x="1936" y="1232"/>
                      <a:pt x="1828" y="1534"/>
                      <a:pt x="1573" y="1652"/>
                    </a:cubicBezTo>
                    <a:cubicBezTo>
                      <a:pt x="1503" y="1684"/>
                      <a:pt x="1429" y="1700"/>
                      <a:pt x="1357" y="1700"/>
                    </a:cubicBezTo>
                    <a:cubicBezTo>
                      <a:pt x="1166" y="1700"/>
                      <a:pt x="983" y="1592"/>
                      <a:pt x="897" y="1406"/>
                    </a:cubicBezTo>
                    <a:cubicBezTo>
                      <a:pt x="779" y="1151"/>
                      <a:pt x="888" y="849"/>
                      <a:pt x="1143" y="731"/>
                    </a:cubicBezTo>
                    <a:cubicBezTo>
                      <a:pt x="1213" y="699"/>
                      <a:pt x="1286" y="684"/>
                      <a:pt x="1358" y="684"/>
                    </a:cubicBezTo>
                    <a:close/>
                    <a:moveTo>
                      <a:pt x="1356" y="1"/>
                    </a:moveTo>
                    <a:cubicBezTo>
                      <a:pt x="1188" y="1"/>
                      <a:pt x="1017" y="37"/>
                      <a:pt x="855" y="113"/>
                    </a:cubicBezTo>
                    <a:cubicBezTo>
                      <a:pt x="260" y="391"/>
                      <a:pt x="0" y="1100"/>
                      <a:pt x="279" y="1694"/>
                    </a:cubicBezTo>
                    <a:cubicBezTo>
                      <a:pt x="482" y="2127"/>
                      <a:pt x="912" y="2380"/>
                      <a:pt x="1361" y="2380"/>
                    </a:cubicBezTo>
                    <a:cubicBezTo>
                      <a:pt x="1528" y="2380"/>
                      <a:pt x="1699" y="2345"/>
                      <a:pt x="1861" y="2270"/>
                    </a:cubicBezTo>
                    <a:cubicBezTo>
                      <a:pt x="2455" y="1992"/>
                      <a:pt x="2710" y="1284"/>
                      <a:pt x="2437" y="689"/>
                    </a:cubicBezTo>
                    <a:cubicBezTo>
                      <a:pt x="2234" y="256"/>
                      <a:pt x="1804" y="1"/>
                      <a:pt x="1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38"/>
              <p:cNvSpPr/>
              <p:nvPr/>
            </p:nvSpPr>
            <p:spPr>
              <a:xfrm>
                <a:off x="5713984" y="2616572"/>
                <a:ext cx="82122" cy="87765"/>
              </a:xfrm>
              <a:custGeom>
                <a:avLst/>
                <a:gdLst/>
                <a:ahLst/>
                <a:cxnLst/>
                <a:rect l="l" t="t" r="r" b="b"/>
                <a:pathLst>
                  <a:path w="946" h="1011" extrusionOk="0">
                    <a:moveTo>
                      <a:pt x="468" y="0"/>
                    </a:moveTo>
                    <a:lnTo>
                      <a:pt x="1" y="217"/>
                    </a:lnTo>
                    <a:lnTo>
                      <a:pt x="213" y="1011"/>
                    </a:lnTo>
                    <a:lnTo>
                      <a:pt x="945" y="671"/>
                    </a:lnTo>
                    <a:lnTo>
                      <a:pt x="468" y="0"/>
                    </a:ln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38"/>
              <p:cNvSpPr/>
              <p:nvPr/>
            </p:nvSpPr>
            <p:spPr>
              <a:xfrm>
                <a:off x="5793154" y="2805467"/>
                <a:ext cx="81601" cy="87852"/>
              </a:xfrm>
              <a:custGeom>
                <a:avLst/>
                <a:gdLst/>
                <a:ahLst/>
                <a:cxnLst/>
                <a:rect l="l" t="t" r="r" b="b"/>
                <a:pathLst>
                  <a:path w="940" h="1012" extrusionOk="0">
                    <a:moveTo>
                      <a:pt x="732" y="1"/>
                    </a:moveTo>
                    <a:lnTo>
                      <a:pt x="0" y="341"/>
                    </a:lnTo>
                    <a:lnTo>
                      <a:pt x="472" y="1011"/>
                    </a:lnTo>
                    <a:lnTo>
                      <a:pt x="940" y="794"/>
                    </a:lnTo>
                    <a:lnTo>
                      <a:pt x="732" y="1"/>
                    </a:ln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38"/>
              <p:cNvSpPr/>
              <p:nvPr/>
            </p:nvSpPr>
            <p:spPr>
              <a:xfrm>
                <a:off x="5713984" y="2616572"/>
                <a:ext cx="82122" cy="87765"/>
              </a:xfrm>
              <a:custGeom>
                <a:avLst/>
                <a:gdLst/>
                <a:ahLst/>
                <a:cxnLst/>
                <a:rect l="l" t="t" r="r" b="b"/>
                <a:pathLst>
                  <a:path w="946" h="1011" extrusionOk="0">
                    <a:moveTo>
                      <a:pt x="468" y="0"/>
                    </a:moveTo>
                    <a:lnTo>
                      <a:pt x="1" y="217"/>
                    </a:lnTo>
                    <a:lnTo>
                      <a:pt x="213" y="1011"/>
                    </a:lnTo>
                    <a:lnTo>
                      <a:pt x="945" y="671"/>
                    </a:lnTo>
                    <a:lnTo>
                      <a:pt x="4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38"/>
              <p:cNvSpPr/>
              <p:nvPr/>
            </p:nvSpPr>
            <p:spPr>
              <a:xfrm>
                <a:off x="5793154" y="2805467"/>
                <a:ext cx="81601" cy="87852"/>
              </a:xfrm>
              <a:custGeom>
                <a:avLst/>
                <a:gdLst/>
                <a:ahLst/>
                <a:cxnLst/>
                <a:rect l="l" t="t" r="r" b="b"/>
                <a:pathLst>
                  <a:path w="940" h="1012" extrusionOk="0">
                    <a:moveTo>
                      <a:pt x="732" y="1"/>
                    </a:moveTo>
                    <a:lnTo>
                      <a:pt x="0" y="341"/>
                    </a:lnTo>
                    <a:lnTo>
                      <a:pt x="472" y="1011"/>
                    </a:lnTo>
                    <a:lnTo>
                      <a:pt x="940" y="794"/>
                    </a:lnTo>
                    <a:lnTo>
                      <a:pt x="7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38"/>
              <p:cNvSpPr/>
              <p:nvPr/>
            </p:nvSpPr>
            <p:spPr>
              <a:xfrm>
                <a:off x="5845152" y="2674299"/>
                <a:ext cx="87852" cy="82122"/>
              </a:xfrm>
              <a:custGeom>
                <a:avLst/>
                <a:gdLst/>
                <a:ahLst/>
                <a:cxnLst/>
                <a:rect l="l" t="t" r="r" b="b"/>
                <a:pathLst>
                  <a:path w="1012" h="946" extrusionOk="0">
                    <a:moveTo>
                      <a:pt x="794" y="1"/>
                    </a:moveTo>
                    <a:lnTo>
                      <a:pt x="1" y="213"/>
                    </a:lnTo>
                    <a:lnTo>
                      <a:pt x="341" y="945"/>
                    </a:lnTo>
                    <a:lnTo>
                      <a:pt x="1011" y="468"/>
                    </a:lnTo>
                    <a:lnTo>
                      <a:pt x="7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38"/>
              <p:cNvSpPr/>
              <p:nvPr/>
            </p:nvSpPr>
            <p:spPr>
              <a:xfrm>
                <a:off x="5656257" y="2753469"/>
                <a:ext cx="87765" cy="81601"/>
              </a:xfrm>
              <a:custGeom>
                <a:avLst/>
                <a:gdLst/>
                <a:ahLst/>
                <a:cxnLst/>
                <a:rect l="l" t="t" r="r" b="b"/>
                <a:pathLst>
                  <a:path w="1011" h="940" extrusionOk="0">
                    <a:moveTo>
                      <a:pt x="671" y="0"/>
                    </a:moveTo>
                    <a:lnTo>
                      <a:pt x="0" y="472"/>
                    </a:lnTo>
                    <a:lnTo>
                      <a:pt x="217" y="940"/>
                    </a:lnTo>
                    <a:lnTo>
                      <a:pt x="1011" y="732"/>
                    </a:lnTo>
                    <a:lnTo>
                      <a:pt x="6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38"/>
              <p:cNvSpPr/>
              <p:nvPr/>
            </p:nvSpPr>
            <p:spPr>
              <a:xfrm>
                <a:off x="5850100" y="2746437"/>
                <a:ext cx="85768" cy="77955"/>
              </a:xfrm>
              <a:custGeom>
                <a:avLst/>
                <a:gdLst/>
                <a:ahLst/>
                <a:cxnLst/>
                <a:rect l="l" t="t" r="r" b="b"/>
                <a:pathLst>
                  <a:path w="988" h="898" extrusionOk="0">
                    <a:moveTo>
                      <a:pt x="279" y="1"/>
                    </a:moveTo>
                    <a:lnTo>
                      <a:pt x="1" y="761"/>
                    </a:lnTo>
                    <a:lnTo>
                      <a:pt x="813" y="898"/>
                    </a:lnTo>
                    <a:lnTo>
                      <a:pt x="987" y="416"/>
                    </a:lnTo>
                    <a:lnTo>
                      <a:pt x="2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38"/>
              <p:cNvSpPr/>
              <p:nvPr/>
            </p:nvSpPr>
            <p:spPr>
              <a:xfrm>
                <a:off x="5653392" y="2684977"/>
                <a:ext cx="85334" cy="78389"/>
              </a:xfrm>
              <a:custGeom>
                <a:avLst/>
                <a:gdLst/>
                <a:ahLst/>
                <a:cxnLst/>
                <a:rect l="l" t="t" r="r" b="b"/>
                <a:pathLst>
                  <a:path w="983" h="903" extrusionOk="0">
                    <a:moveTo>
                      <a:pt x="175" y="1"/>
                    </a:moveTo>
                    <a:lnTo>
                      <a:pt x="0" y="487"/>
                    </a:lnTo>
                    <a:lnTo>
                      <a:pt x="708" y="902"/>
                    </a:lnTo>
                    <a:lnTo>
                      <a:pt x="982" y="142"/>
                    </a:ln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38"/>
              <p:cNvSpPr/>
              <p:nvPr/>
            </p:nvSpPr>
            <p:spPr>
              <a:xfrm>
                <a:off x="5724662" y="2810415"/>
                <a:ext cx="78389" cy="85768"/>
              </a:xfrm>
              <a:custGeom>
                <a:avLst/>
                <a:gdLst/>
                <a:ahLst/>
                <a:cxnLst/>
                <a:rect l="l" t="t" r="r" b="b"/>
                <a:pathLst>
                  <a:path w="903" h="988" extrusionOk="0">
                    <a:moveTo>
                      <a:pt x="142" y="0"/>
                    </a:moveTo>
                    <a:lnTo>
                      <a:pt x="1" y="812"/>
                    </a:lnTo>
                    <a:lnTo>
                      <a:pt x="487" y="987"/>
                    </a:lnTo>
                    <a:lnTo>
                      <a:pt x="903" y="279"/>
                    </a:lnTo>
                    <a:lnTo>
                      <a:pt x="1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38"/>
              <p:cNvSpPr/>
              <p:nvPr/>
            </p:nvSpPr>
            <p:spPr>
              <a:xfrm>
                <a:off x="5786122" y="2613707"/>
                <a:ext cx="78389" cy="85334"/>
              </a:xfrm>
              <a:custGeom>
                <a:avLst/>
                <a:gdLst/>
                <a:ahLst/>
                <a:cxnLst/>
                <a:rect l="l" t="t" r="r" b="b"/>
                <a:pathLst>
                  <a:path w="903" h="983" extrusionOk="0">
                    <a:moveTo>
                      <a:pt x="416" y="0"/>
                    </a:moveTo>
                    <a:lnTo>
                      <a:pt x="1" y="708"/>
                    </a:lnTo>
                    <a:lnTo>
                      <a:pt x="761" y="982"/>
                    </a:lnTo>
                    <a:lnTo>
                      <a:pt x="903" y="175"/>
                    </a:lnTo>
                    <a:lnTo>
                      <a:pt x="4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3" name="Google Shape;3973;p38"/>
            <p:cNvGrpSpPr/>
            <p:nvPr/>
          </p:nvGrpSpPr>
          <p:grpSpPr>
            <a:xfrm>
              <a:off x="5890292" y="2803818"/>
              <a:ext cx="162333" cy="162420"/>
              <a:chOff x="5890292" y="2803818"/>
              <a:chExt cx="162333" cy="162420"/>
            </a:xfrm>
          </p:grpSpPr>
          <p:sp>
            <p:nvSpPr>
              <p:cNvPr id="3974" name="Google Shape;3974;p38"/>
              <p:cNvSpPr/>
              <p:nvPr/>
            </p:nvSpPr>
            <p:spPr>
              <a:xfrm>
                <a:off x="5899321" y="2820225"/>
                <a:ext cx="144365" cy="129694"/>
              </a:xfrm>
              <a:custGeom>
                <a:avLst/>
                <a:gdLst/>
                <a:ahLst/>
                <a:cxnLst/>
                <a:rect l="l" t="t" r="r" b="b"/>
                <a:pathLst>
                  <a:path w="1663" h="1494" extrusionOk="0">
                    <a:moveTo>
                      <a:pt x="831" y="521"/>
                    </a:moveTo>
                    <a:cubicBezTo>
                      <a:pt x="931" y="521"/>
                      <a:pt x="1021" y="587"/>
                      <a:pt x="1048" y="685"/>
                    </a:cubicBezTo>
                    <a:cubicBezTo>
                      <a:pt x="1081" y="803"/>
                      <a:pt x="1011" y="931"/>
                      <a:pt x="892" y="964"/>
                    </a:cubicBezTo>
                    <a:cubicBezTo>
                      <a:pt x="873" y="969"/>
                      <a:pt x="853" y="972"/>
                      <a:pt x="833" y="972"/>
                    </a:cubicBezTo>
                    <a:cubicBezTo>
                      <a:pt x="735" y="972"/>
                      <a:pt x="641" y="906"/>
                      <a:pt x="614" y="808"/>
                    </a:cubicBezTo>
                    <a:cubicBezTo>
                      <a:pt x="581" y="685"/>
                      <a:pt x="652" y="563"/>
                      <a:pt x="770" y="530"/>
                    </a:cubicBezTo>
                    <a:cubicBezTo>
                      <a:pt x="790" y="524"/>
                      <a:pt x="811" y="521"/>
                      <a:pt x="831" y="521"/>
                    </a:cubicBezTo>
                    <a:close/>
                    <a:moveTo>
                      <a:pt x="837" y="0"/>
                    </a:moveTo>
                    <a:cubicBezTo>
                      <a:pt x="770" y="0"/>
                      <a:pt x="701" y="10"/>
                      <a:pt x="633" y="29"/>
                    </a:cubicBezTo>
                    <a:cubicBezTo>
                      <a:pt x="231" y="138"/>
                      <a:pt x="0" y="548"/>
                      <a:pt x="113" y="945"/>
                    </a:cubicBezTo>
                    <a:cubicBezTo>
                      <a:pt x="203" y="1277"/>
                      <a:pt x="504" y="1493"/>
                      <a:pt x="830" y="1493"/>
                    </a:cubicBezTo>
                    <a:cubicBezTo>
                      <a:pt x="897" y="1493"/>
                      <a:pt x="966" y="1484"/>
                      <a:pt x="1034" y="1464"/>
                    </a:cubicBezTo>
                    <a:cubicBezTo>
                      <a:pt x="1431" y="1356"/>
                      <a:pt x="1662" y="945"/>
                      <a:pt x="1553" y="544"/>
                    </a:cubicBezTo>
                    <a:cubicBezTo>
                      <a:pt x="1460" y="215"/>
                      <a:pt x="1162"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38"/>
              <p:cNvSpPr/>
              <p:nvPr/>
            </p:nvSpPr>
            <p:spPr>
              <a:xfrm>
                <a:off x="5937777" y="2803818"/>
                <a:ext cx="41929" cy="47225"/>
              </a:xfrm>
              <a:custGeom>
                <a:avLst/>
                <a:gdLst/>
                <a:ahLst/>
                <a:cxnLst/>
                <a:rect l="l" t="t" r="r" b="b"/>
                <a:pathLst>
                  <a:path w="483" h="544" extrusionOk="0">
                    <a:moveTo>
                      <a:pt x="279" y="1"/>
                    </a:moveTo>
                    <a:lnTo>
                      <a:pt x="1" y="81"/>
                    </a:lnTo>
                    <a:lnTo>
                      <a:pt x="43" y="544"/>
                    </a:lnTo>
                    <a:lnTo>
                      <a:pt x="483" y="421"/>
                    </a:lnTo>
                    <a:lnTo>
                      <a:pt x="2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38"/>
              <p:cNvSpPr/>
              <p:nvPr/>
            </p:nvSpPr>
            <p:spPr>
              <a:xfrm>
                <a:off x="5963212" y="2919013"/>
                <a:ext cx="42276" cy="47225"/>
              </a:xfrm>
              <a:custGeom>
                <a:avLst/>
                <a:gdLst/>
                <a:ahLst/>
                <a:cxnLst/>
                <a:rect l="l" t="t" r="r" b="b"/>
                <a:pathLst>
                  <a:path w="487" h="544" extrusionOk="0">
                    <a:moveTo>
                      <a:pt x="444" y="1"/>
                    </a:moveTo>
                    <a:lnTo>
                      <a:pt x="1" y="123"/>
                    </a:lnTo>
                    <a:lnTo>
                      <a:pt x="204" y="544"/>
                    </a:lnTo>
                    <a:lnTo>
                      <a:pt x="487" y="463"/>
                    </a:lnTo>
                    <a:lnTo>
                      <a:pt x="4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38"/>
              <p:cNvSpPr/>
              <p:nvPr/>
            </p:nvSpPr>
            <p:spPr>
              <a:xfrm>
                <a:off x="6005401" y="2850955"/>
                <a:ext cx="47225" cy="42363"/>
              </a:xfrm>
              <a:custGeom>
                <a:avLst/>
                <a:gdLst/>
                <a:ahLst/>
                <a:cxnLst/>
                <a:rect l="l" t="t" r="r" b="b"/>
                <a:pathLst>
                  <a:path w="544" h="488" extrusionOk="0">
                    <a:moveTo>
                      <a:pt x="464" y="1"/>
                    </a:moveTo>
                    <a:lnTo>
                      <a:pt x="1" y="43"/>
                    </a:lnTo>
                    <a:lnTo>
                      <a:pt x="124" y="487"/>
                    </a:lnTo>
                    <a:lnTo>
                      <a:pt x="544" y="284"/>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38"/>
              <p:cNvSpPr/>
              <p:nvPr/>
            </p:nvSpPr>
            <p:spPr>
              <a:xfrm>
                <a:off x="5890292" y="2876824"/>
                <a:ext cx="47225" cy="42276"/>
              </a:xfrm>
              <a:custGeom>
                <a:avLst/>
                <a:gdLst/>
                <a:ahLst/>
                <a:cxnLst/>
                <a:rect l="l" t="t" r="r" b="b"/>
                <a:pathLst>
                  <a:path w="544" h="487" extrusionOk="0">
                    <a:moveTo>
                      <a:pt x="420" y="0"/>
                    </a:moveTo>
                    <a:lnTo>
                      <a:pt x="0" y="203"/>
                    </a:lnTo>
                    <a:lnTo>
                      <a:pt x="80" y="487"/>
                    </a:lnTo>
                    <a:lnTo>
                      <a:pt x="543" y="439"/>
                    </a:lnTo>
                    <a:lnTo>
                      <a:pt x="4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38"/>
              <p:cNvSpPr/>
              <p:nvPr/>
            </p:nvSpPr>
            <p:spPr>
              <a:xfrm>
                <a:off x="5997241" y="2887848"/>
                <a:ext cx="50957" cy="47659"/>
              </a:xfrm>
              <a:custGeom>
                <a:avLst/>
                <a:gdLst/>
                <a:ahLst/>
                <a:cxnLst/>
                <a:rect l="l" t="t" r="r" b="b"/>
                <a:pathLst>
                  <a:path w="587" h="549" extrusionOk="0">
                    <a:moveTo>
                      <a:pt x="227" y="1"/>
                    </a:moveTo>
                    <a:lnTo>
                      <a:pt x="1" y="397"/>
                    </a:lnTo>
                    <a:lnTo>
                      <a:pt x="440" y="548"/>
                    </a:lnTo>
                    <a:lnTo>
                      <a:pt x="586" y="298"/>
                    </a:lnTo>
                    <a:lnTo>
                      <a:pt x="2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38"/>
              <p:cNvSpPr/>
              <p:nvPr/>
            </p:nvSpPr>
            <p:spPr>
              <a:xfrm>
                <a:off x="5895154" y="2834201"/>
                <a:ext cx="50523" cy="48006"/>
              </a:xfrm>
              <a:custGeom>
                <a:avLst/>
                <a:gdLst/>
                <a:ahLst/>
                <a:cxnLst/>
                <a:rect l="l" t="t" r="r" b="b"/>
                <a:pathLst>
                  <a:path w="582" h="553" extrusionOk="0">
                    <a:moveTo>
                      <a:pt x="143" y="0"/>
                    </a:moveTo>
                    <a:lnTo>
                      <a:pt x="1" y="255"/>
                    </a:lnTo>
                    <a:lnTo>
                      <a:pt x="360" y="553"/>
                    </a:lnTo>
                    <a:lnTo>
                      <a:pt x="582" y="156"/>
                    </a:lnTo>
                    <a:lnTo>
                      <a:pt x="1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38"/>
              <p:cNvSpPr/>
              <p:nvPr/>
            </p:nvSpPr>
            <p:spPr>
              <a:xfrm>
                <a:off x="5921023" y="2910853"/>
                <a:ext cx="48006" cy="50437"/>
              </a:xfrm>
              <a:custGeom>
                <a:avLst/>
                <a:gdLst/>
                <a:ahLst/>
                <a:cxnLst/>
                <a:rect l="l" t="t" r="r" b="b"/>
                <a:pathLst>
                  <a:path w="553" h="581" extrusionOk="0">
                    <a:moveTo>
                      <a:pt x="151" y="0"/>
                    </a:moveTo>
                    <a:lnTo>
                      <a:pt x="0" y="439"/>
                    </a:lnTo>
                    <a:lnTo>
                      <a:pt x="255" y="581"/>
                    </a:lnTo>
                    <a:lnTo>
                      <a:pt x="553" y="227"/>
                    </a:lnTo>
                    <a:lnTo>
                      <a:pt x="1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38"/>
              <p:cNvSpPr/>
              <p:nvPr/>
            </p:nvSpPr>
            <p:spPr>
              <a:xfrm>
                <a:off x="5974323" y="2808332"/>
                <a:ext cx="48006" cy="50957"/>
              </a:xfrm>
              <a:custGeom>
                <a:avLst/>
                <a:gdLst/>
                <a:ahLst/>
                <a:cxnLst/>
                <a:rect l="l" t="t" r="r" b="b"/>
                <a:pathLst>
                  <a:path w="553" h="587" extrusionOk="0">
                    <a:moveTo>
                      <a:pt x="298" y="1"/>
                    </a:moveTo>
                    <a:lnTo>
                      <a:pt x="0" y="360"/>
                    </a:lnTo>
                    <a:lnTo>
                      <a:pt x="397" y="586"/>
                    </a:lnTo>
                    <a:lnTo>
                      <a:pt x="553" y="147"/>
                    </a:lnTo>
                    <a:lnTo>
                      <a:pt x="2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83" name="Google Shape;3983;p38"/>
          <p:cNvSpPr/>
          <p:nvPr/>
        </p:nvSpPr>
        <p:spPr>
          <a:xfrm>
            <a:off x="5476071" y="2317421"/>
            <a:ext cx="8787" cy="12099"/>
          </a:xfrm>
          <a:custGeom>
            <a:avLst/>
            <a:gdLst/>
            <a:ahLst/>
            <a:cxnLst/>
            <a:rect l="l" t="t" r="r" b="b"/>
            <a:pathLst>
              <a:path w="138" h="190" extrusionOk="0">
                <a:moveTo>
                  <a:pt x="138" y="189"/>
                </a:moveTo>
                <a:cubicBezTo>
                  <a:pt x="91" y="128"/>
                  <a:pt x="43" y="66"/>
                  <a:pt x="1" y="0"/>
                </a:cubicBezTo>
                <a:cubicBezTo>
                  <a:pt x="43" y="66"/>
                  <a:pt x="91" y="128"/>
                  <a:pt x="138" y="189"/>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4" name="Google Shape;3984;p38"/>
          <p:cNvGrpSpPr/>
          <p:nvPr/>
        </p:nvGrpSpPr>
        <p:grpSpPr>
          <a:xfrm>
            <a:off x="6190846" y="420435"/>
            <a:ext cx="892626" cy="949064"/>
            <a:chOff x="7292841" y="686691"/>
            <a:chExt cx="591182" cy="628561"/>
          </a:xfrm>
        </p:grpSpPr>
        <p:sp>
          <p:nvSpPr>
            <p:cNvPr id="3985" name="Google Shape;3985;p38"/>
            <p:cNvSpPr/>
            <p:nvPr/>
          </p:nvSpPr>
          <p:spPr>
            <a:xfrm>
              <a:off x="7523159" y="1244561"/>
              <a:ext cx="2165" cy="637"/>
            </a:xfrm>
            <a:custGeom>
              <a:avLst/>
              <a:gdLst/>
              <a:ahLst/>
              <a:cxnLst/>
              <a:rect l="l" t="t" r="r" b="b"/>
              <a:pathLst>
                <a:path w="34" h="10" extrusionOk="0">
                  <a:moveTo>
                    <a:pt x="33" y="10"/>
                  </a:moveTo>
                  <a:cubicBezTo>
                    <a:pt x="24" y="10"/>
                    <a:pt x="15" y="5"/>
                    <a:pt x="0" y="0"/>
                  </a:cubicBezTo>
                  <a:cubicBezTo>
                    <a:pt x="15" y="5"/>
                    <a:pt x="24" y="10"/>
                    <a:pt x="33" y="1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38"/>
            <p:cNvSpPr/>
            <p:nvPr/>
          </p:nvSpPr>
          <p:spPr>
            <a:xfrm>
              <a:off x="7422422" y="1199732"/>
              <a:ext cx="4012" cy="2802"/>
            </a:xfrm>
            <a:custGeom>
              <a:avLst/>
              <a:gdLst/>
              <a:ahLst/>
              <a:cxnLst/>
              <a:rect l="l" t="t" r="r" b="b"/>
              <a:pathLst>
                <a:path w="63" h="44" extrusionOk="0">
                  <a:moveTo>
                    <a:pt x="62" y="43"/>
                  </a:moveTo>
                  <a:cubicBezTo>
                    <a:pt x="38" y="29"/>
                    <a:pt x="20" y="15"/>
                    <a:pt x="1" y="1"/>
                  </a:cubicBezTo>
                  <a:cubicBezTo>
                    <a:pt x="20" y="15"/>
                    <a:pt x="38" y="29"/>
                    <a:pt x="62" y="43"/>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38"/>
            <p:cNvSpPr/>
            <p:nvPr/>
          </p:nvSpPr>
          <p:spPr>
            <a:xfrm>
              <a:off x="7509914" y="1241249"/>
              <a:ext cx="2802" cy="955"/>
            </a:xfrm>
            <a:custGeom>
              <a:avLst/>
              <a:gdLst/>
              <a:ahLst/>
              <a:cxnLst/>
              <a:rect l="l" t="t" r="r" b="b"/>
              <a:pathLst>
                <a:path w="44" h="15" extrusionOk="0">
                  <a:moveTo>
                    <a:pt x="43" y="14"/>
                  </a:moveTo>
                  <a:cubicBezTo>
                    <a:pt x="29" y="10"/>
                    <a:pt x="15" y="5"/>
                    <a:pt x="1" y="0"/>
                  </a:cubicBezTo>
                  <a:cubicBezTo>
                    <a:pt x="15" y="5"/>
                    <a:pt x="29" y="10"/>
                    <a:pt x="43" y="14"/>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38"/>
            <p:cNvSpPr/>
            <p:nvPr/>
          </p:nvSpPr>
          <p:spPr>
            <a:xfrm>
              <a:off x="7566140" y="1250865"/>
              <a:ext cx="3375" cy="382"/>
            </a:xfrm>
            <a:custGeom>
              <a:avLst/>
              <a:gdLst/>
              <a:ahLst/>
              <a:cxnLst/>
              <a:rect l="l" t="t" r="r" b="b"/>
              <a:pathLst>
                <a:path w="53" h="6" extrusionOk="0">
                  <a:moveTo>
                    <a:pt x="53" y="5"/>
                  </a:moveTo>
                  <a:cubicBezTo>
                    <a:pt x="34" y="5"/>
                    <a:pt x="19" y="5"/>
                    <a:pt x="1" y="0"/>
                  </a:cubicBezTo>
                  <a:cubicBezTo>
                    <a:pt x="19" y="5"/>
                    <a:pt x="34" y="5"/>
                    <a:pt x="53" y="5"/>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38"/>
            <p:cNvSpPr/>
            <p:nvPr/>
          </p:nvSpPr>
          <p:spPr>
            <a:xfrm>
              <a:off x="7432038" y="1206355"/>
              <a:ext cx="4266" cy="2738"/>
            </a:xfrm>
            <a:custGeom>
              <a:avLst/>
              <a:gdLst/>
              <a:ahLst/>
              <a:cxnLst/>
              <a:rect l="l" t="t" r="r" b="b"/>
              <a:pathLst>
                <a:path w="67" h="43" extrusionOk="0">
                  <a:moveTo>
                    <a:pt x="67" y="43"/>
                  </a:moveTo>
                  <a:cubicBezTo>
                    <a:pt x="43" y="29"/>
                    <a:pt x="24" y="15"/>
                    <a:pt x="1" y="1"/>
                  </a:cubicBezTo>
                  <a:cubicBezTo>
                    <a:pt x="24" y="15"/>
                    <a:pt x="43" y="29"/>
                    <a:pt x="67" y="43"/>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38"/>
            <p:cNvSpPr/>
            <p:nvPr/>
          </p:nvSpPr>
          <p:spPr>
            <a:xfrm>
              <a:off x="7444964" y="1214187"/>
              <a:ext cx="4266" cy="2483"/>
            </a:xfrm>
            <a:custGeom>
              <a:avLst/>
              <a:gdLst/>
              <a:ahLst/>
              <a:cxnLst/>
              <a:rect l="l" t="t" r="r" b="b"/>
              <a:pathLst>
                <a:path w="67" h="39" extrusionOk="0">
                  <a:moveTo>
                    <a:pt x="67" y="38"/>
                  </a:moveTo>
                  <a:cubicBezTo>
                    <a:pt x="43" y="24"/>
                    <a:pt x="24" y="14"/>
                    <a:pt x="1" y="0"/>
                  </a:cubicBezTo>
                  <a:cubicBezTo>
                    <a:pt x="24" y="14"/>
                    <a:pt x="43" y="24"/>
                    <a:pt x="67" y="38"/>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38"/>
            <p:cNvSpPr/>
            <p:nvPr/>
          </p:nvSpPr>
          <p:spPr>
            <a:xfrm>
              <a:off x="7483488" y="1232526"/>
              <a:ext cx="2738" cy="955"/>
            </a:xfrm>
            <a:custGeom>
              <a:avLst/>
              <a:gdLst/>
              <a:ahLst/>
              <a:cxnLst/>
              <a:rect l="l" t="t" r="r" b="b"/>
              <a:pathLst>
                <a:path w="43" h="15" extrusionOk="0">
                  <a:moveTo>
                    <a:pt x="43" y="14"/>
                  </a:moveTo>
                  <a:cubicBezTo>
                    <a:pt x="28" y="10"/>
                    <a:pt x="14" y="10"/>
                    <a:pt x="0" y="0"/>
                  </a:cubicBezTo>
                  <a:cubicBezTo>
                    <a:pt x="14" y="10"/>
                    <a:pt x="28" y="10"/>
                    <a:pt x="43" y="14"/>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38"/>
            <p:cNvSpPr/>
            <p:nvPr/>
          </p:nvSpPr>
          <p:spPr>
            <a:xfrm>
              <a:off x="7456107" y="1220172"/>
              <a:ext cx="3948" cy="2165"/>
            </a:xfrm>
            <a:custGeom>
              <a:avLst/>
              <a:gdLst/>
              <a:ahLst/>
              <a:cxnLst/>
              <a:rect l="l" t="t" r="r" b="b"/>
              <a:pathLst>
                <a:path w="62" h="34" extrusionOk="0">
                  <a:moveTo>
                    <a:pt x="62" y="34"/>
                  </a:moveTo>
                  <a:cubicBezTo>
                    <a:pt x="43" y="24"/>
                    <a:pt x="24" y="15"/>
                    <a:pt x="0" y="1"/>
                  </a:cubicBezTo>
                  <a:cubicBezTo>
                    <a:pt x="24" y="15"/>
                    <a:pt x="43" y="24"/>
                    <a:pt x="62" y="34"/>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38"/>
            <p:cNvSpPr/>
            <p:nvPr/>
          </p:nvSpPr>
          <p:spPr>
            <a:xfrm>
              <a:off x="7469352" y="1226795"/>
              <a:ext cx="3948" cy="1592"/>
            </a:xfrm>
            <a:custGeom>
              <a:avLst/>
              <a:gdLst/>
              <a:ahLst/>
              <a:cxnLst/>
              <a:rect l="l" t="t" r="r" b="b"/>
              <a:pathLst>
                <a:path w="62" h="25" extrusionOk="0">
                  <a:moveTo>
                    <a:pt x="62" y="24"/>
                  </a:moveTo>
                  <a:cubicBezTo>
                    <a:pt x="43" y="15"/>
                    <a:pt x="19" y="5"/>
                    <a:pt x="0" y="1"/>
                  </a:cubicBezTo>
                  <a:cubicBezTo>
                    <a:pt x="19" y="5"/>
                    <a:pt x="43" y="15"/>
                    <a:pt x="62" y="24"/>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38"/>
            <p:cNvSpPr/>
            <p:nvPr/>
          </p:nvSpPr>
          <p:spPr>
            <a:xfrm>
              <a:off x="7495459" y="1237047"/>
              <a:ext cx="3375" cy="955"/>
            </a:xfrm>
            <a:custGeom>
              <a:avLst/>
              <a:gdLst/>
              <a:ahLst/>
              <a:cxnLst/>
              <a:rect l="l" t="t" r="r" b="b"/>
              <a:pathLst>
                <a:path w="53" h="15" extrusionOk="0">
                  <a:moveTo>
                    <a:pt x="53" y="14"/>
                  </a:moveTo>
                  <a:cubicBezTo>
                    <a:pt x="34" y="10"/>
                    <a:pt x="15" y="5"/>
                    <a:pt x="1" y="0"/>
                  </a:cubicBezTo>
                  <a:cubicBezTo>
                    <a:pt x="15" y="5"/>
                    <a:pt x="34" y="10"/>
                    <a:pt x="53" y="14"/>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38"/>
            <p:cNvSpPr/>
            <p:nvPr/>
          </p:nvSpPr>
          <p:spPr>
            <a:xfrm>
              <a:off x="7673180" y="1228323"/>
              <a:ext cx="25025" cy="9361"/>
            </a:xfrm>
            <a:custGeom>
              <a:avLst/>
              <a:gdLst/>
              <a:ahLst/>
              <a:cxnLst/>
              <a:rect l="l" t="t" r="r" b="b"/>
              <a:pathLst>
                <a:path w="393" h="147" extrusionOk="0">
                  <a:moveTo>
                    <a:pt x="392" y="0"/>
                  </a:moveTo>
                  <a:cubicBezTo>
                    <a:pt x="265" y="57"/>
                    <a:pt x="133" y="104"/>
                    <a:pt x="0" y="147"/>
                  </a:cubicBezTo>
                  <a:cubicBezTo>
                    <a:pt x="133" y="104"/>
                    <a:pt x="265" y="57"/>
                    <a:pt x="392" y="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38"/>
            <p:cNvSpPr/>
            <p:nvPr/>
          </p:nvSpPr>
          <p:spPr>
            <a:xfrm>
              <a:off x="7581805" y="1251756"/>
              <a:ext cx="1528" cy="64"/>
            </a:xfrm>
            <a:custGeom>
              <a:avLst/>
              <a:gdLst/>
              <a:ahLst/>
              <a:cxnLst/>
              <a:rect l="l" t="t" r="r" b="b"/>
              <a:pathLst>
                <a:path w="24" h="1" extrusionOk="0">
                  <a:moveTo>
                    <a:pt x="0" y="0"/>
                  </a:moveTo>
                  <a:cubicBezTo>
                    <a:pt x="10" y="0"/>
                    <a:pt x="19" y="0"/>
                    <a:pt x="24" y="0"/>
                  </a:cubicBezTo>
                  <a:cubicBezTo>
                    <a:pt x="19" y="0"/>
                    <a:pt x="10" y="0"/>
                    <a:pt x="0" y="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38"/>
            <p:cNvSpPr/>
            <p:nvPr/>
          </p:nvSpPr>
          <p:spPr>
            <a:xfrm>
              <a:off x="7656370" y="1237938"/>
              <a:ext cx="15665" cy="4839"/>
            </a:xfrm>
            <a:custGeom>
              <a:avLst/>
              <a:gdLst/>
              <a:ahLst/>
              <a:cxnLst/>
              <a:rect l="l" t="t" r="r" b="b"/>
              <a:pathLst>
                <a:path w="246" h="76" extrusionOk="0">
                  <a:moveTo>
                    <a:pt x="246" y="0"/>
                  </a:moveTo>
                  <a:cubicBezTo>
                    <a:pt x="165" y="29"/>
                    <a:pt x="85" y="52"/>
                    <a:pt x="0" y="76"/>
                  </a:cubicBezTo>
                  <a:cubicBezTo>
                    <a:pt x="85" y="52"/>
                    <a:pt x="165" y="29"/>
                    <a:pt x="246" y="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38"/>
            <p:cNvSpPr/>
            <p:nvPr/>
          </p:nvSpPr>
          <p:spPr>
            <a:xfrm>
              <a:off x="7292841" y="686691"/>
              <a:ext cx="591182" cy="628561"/>
            </a:xfrm>
            <a:custGeom>
              <a:avLst/>
              <a:gdLst/>
              <a:ahLst/>
              <a:cxnLst/>
              <a:rect l="l" t="t" r="r" b="b"/>
              <a:pathLst>
                <a:path w="9284" h="9871" extrusionOk="0">
                  <a:moveTo>
                    <a:pt x="4588" y="1"/>
                  </a:moveTo>
                  <a:cubicBezTo>
                    <a:pt x="2368" y="1"/>
                    <a:pt x="453" y="1669"/>
                    <a:pt x="190" y="3931"/>
                  </a:cubicBezTo>
                  <a:cubicBezTo>
                    <a:pt x="1" y="5593"/>
                    <a:pt x="756" y="7151"/>
                    <a:pt x="2036" y="8058"/>
                  </a:cubicBezTo>
                  <a:cubicBezTo>
                    <a:pt x="2026" y="8043"/>
                    <a:pt x="2021" y="8025"/>
                    <a:pt x="2012" y="8010"/>
                  </a:cubicBezTo>
                  <a:cubicBezTo>
                    <a:pt x="2706" y="6854"/>
                    <a:pt x="3259" y="6141"/>
                    <a:pt x="3792" y="5862"/>
                  </a:cubicBezTo>
                  <a:cubicBezTo>
                    <a:pt x="3773" y="5843"/>
                    <a:pt x="3754" y="5829"/>
                    <a:pt x="3735" y="5805"/>
                  </a:cubicBezTo>
                  <a:cubicBezTo>
                    <a:pt x="3726" y="5801"/>
                    <a:pt x="3721" y="5787"/>
                    <a:pt x="3712" y="5777"/>
                  </a:cubicBezTo>
                  <a:cubicBezTo>
                    <a:pt x="3712" y="5777"/>
                    <a:pt x="3712" y="5782"/>
                    <a:pt x="3712" y="5782"/>
                  </a:cubicBezTo>
                  <a:cubicBezTo>
                    <a:pt x="3622" y="5845"/>
                    <a:pt x="3515" y="5875"/>
                    <a:pt x="3401" y="5875"/>
                  </a:cubicBezTo>
                  <a:cubicBezTo>
                    <a:pt x="3183" y="5875"/>
                    <a:pt x="2941" y="5764"/>
                    <a:pt x="2749" y="5565"/>
                  </a:cubicBezTo>
                  <a:cubicBezTo>
                    <a:pt x="2673" y="5555"/>
                    <a:pt x="2602" y="5541"/>
                    <a:pt x="2531" y="5517"/>
                  </a:cubicBezTo>
                  <a:cubicBezTo>
                    <a:pt x="2428" y="5480"/>
                    <a:pt x="2338" y="5432"/>
                    <a:pt x="2258" y="5366"/>
                  </a:cubicBezTo>
                  <a:cubicBezTo>
                    <a:pt x="2220" y="5333"/>
                    <a:pt x="2182" y="5300"/>
                    <a:pt x="2154" y="5258"/>
                  </a:cubicBezTo>
                  <a:cubicBezTo>
                    <a:pt x="2092" y="5182"/>
                    <a:pt x="2050" y="5093"/>
                    <a:pt x="2026" y="4998"/>
                  </a:cubicBezTo>
                  <a:cubicBezTo>
                    <a:pt x="2017" y="4951"/>
                    <a:pt x="2007" y="4904"/>
                    <a:pt x="2007" y="4856"/>
                  </a:cubicBezTo>
                  <a:cubicBezTo>
                    <a:pt x="1998" y="4663"/>
                    <a:pt x="2059" y="4460"/>
                    <a:pt x="2206" y="4290"/>
                  </a:cubicBezTo>
                  <a:cubicBezTo>
                    <a:pt x="2234" y="4252"/>
                    <a:pt x="2262" y="4219"/>
                    <a:pt x="2286" y="4181"/>
                  </a:cubicBezTo>
                  <a:cubicBezTo>
                    <a:pt x="2295" y="4162"/>
                    <a:pt x="2305" y="4143"/>
                    <a:pt x="2310" y="4120"/>
                  </a:cubicBezTo>
                  <a:cubicBezTo>
                    <a:pt x="2314" y="4082"/>
                    <a:pt x="2300" y="4049"/>
                    <a:pt x="2291" y="4011"/>
                  </a:cubicBezTo>
                  <a:cubicBezTo>
                    <a:pt x="2272" y="3955"/>
                    <a:pt x="2253" y="3893"/>
                    <a:pt x="2253" y="3837"/>
                  </a:cubicBezTo>
                  <a:cubicBezTo>
                    <a:pt x="2253" y="3775"/>
                    <a:pt x="2267" y="3719"/>
                    <a:pt x="2310" y="3662"/>
                  </a:cubicBezTo>
                  <a:cubicBezTo>
                    <a:pt x="2324" y="3648"/>
                    <a:pt x="2338" y="3634"/>
                    <a:pt x="2352" y="3615"/>
                  </a:cubicBezTo>
                  <a:cubicBezTo>
                    <a:pt x="2404" y="3572"/>
                    <a:pt x="2465" y="3534"/>
                    <a:pt x="2503" y="3482"/>
                  </a:cubicBezTo>
                  <a:cubicBezTo>
                    <a:pt x="2541" y="3435"/>
                    <a:pt x="2560" y="3388"/>
                    <a:pt x="2569" y="3336"/>
                  </a:cubicBezTo>
                  <a:cubicBezTo>
                    <a:pt x="2579" y="3246"/>
                    <a:pt x="2560" y="3152"/>
                    <a:pt x="2546" y="3062"/>
                  </a:cubicBezTo>
                  <a:cubicBezTo>
                    <a:pt x="2536" y="2996"/>
                    <a:pt x="2531" y="2930"/>
                    <a:pt x="2531" y="2859"/>
                  </a:cubicBezTo>
                  <a:cubicBezTo>
                    <a:pt x="2531" y="2656"/>
                    <a:pt x="2583" y="2453"/>
                    <a:pt x="2711" y="2288"/>
                  </a:cubicBezTo>
                  <a:cubicBezTo>
                    <a:pt x="2767" y="2217"/>
                    <a:pt x="2838" y="2151"/>
                    <a:pt x="2923" y="2099"/>
                  </a:cubicBezTo>
                  <a:cubicBezTo>
                    <a:pt x="2975" y="2066"/>
                    <a:pt x="3032" y="2038"/>
                    <a:pt x="3074" y="2005"/>
                  </a:cubicBezTo>
                  <a:cubicBezTo>
                    <a:pt x="3098" y="1986"/>
                    <a:pt x="3117" y="1967"/>
                    <a:pt x="3126" y="1948"/>
                  </a:cubicBezTo>
                  <a:cubicBezTo>
                    <a:pt x="3159" y="1896"/>
                    <a:pt x="3155" y="1835"/>
                    <a:pt x="3164" y="1778"/>
                  </a:cubicBezTo>
                  <a:cubicBezTo>
                    <a:pt x="3169" y="1759"/>
                    <a:pt x="3169" y="1745"/>
                    <a:pt x="3174" y="1726"/>
                  </a:cubicBezTo>
                  <a:cubicBezTo>
                    <a:pt x="3178" y="1721"/>
                    <a:pt x="3178" y="1717"/>
                    <a:pt x="3178" y="1712"/>
                  </a:cubicBezTo>
                  <a:cubicBezTo>
                    <a:pt x="3183" y="1702"/>
                    <a:pt x="3188" y="1693"/>
                    <a:pt x="3188" y="1684"/>
                  </a:cubicBezTo>
                  <a:cubicBezTo>
                    <a:pt x="3192" y="1674"/>
                    <a:pt x="3197" y="1669"/>
                    <a:pt x="3197" y="1665"/>
                  </a:cubicBezTo>
                  <a:cubicBezTo>
                    <a:pt x="3202" y="1655"/>
                    <a:pt x="3207" y="1646"/>
                    <a:pt x="3211" y="1636"/>
                  </a:cubicBezTo>
                  <a:cubicBezTo>
                    <a:pt x="3211" y="1632"/>
                    <a:pt x="3216" y="1622"/>
                    <a:pt x="3221" y="1617"/>
                  </a:cubicBezTo>
                  <a:cubicBezTo>
                    <a:pt x="3225" y="1613"/>
                    <a:pt x="3230" y="1603"/>
                    <a:pt x="3235" y="1599"/>
                  </a:cubicBezTo>
                  <a:cubicBezTo>
                    <a:pt x="3240" y="1589"/>
                    <a:pt x="3244" y="1584"/>
                    <a:pt x="3249" y="1575"/>
                  </a:cubicBezTo>
                  <a:cubicBezTo>
                    <a:pt x="3249" y="1570"/>
                    <a:pt x="3254" y="1566"/>
                    <a:pt x="3259" y="1566"/>
                  </a:cubicBezTo>
                  <a:cubicBezTo>
                    <a:pt x="3386" y="1400"/>
                    <a:pt x="3617" y="1287"/>
                    <a:pt x="3849" y="1230"/>
                  </a:cubicBezTo>
                  <a:cubicBezTo>
                    <a:pt x="3999" y="1196"/>
                    <a:pt x="4155" y="1179"/>
                    <a:pt x="4312" y="1179"/>
                  </a:cubicBezTo>
                  <a:cubicBezTo>
                    <a:pt x="4564" y="1179"/>
                    <a:pt x="4816" y="1223"/>
                    <a:pt x="5043" y="1311"/>
                  </a:cubicBezTo>
                  <a:cubicBezTo>
                    <a:pt x="5294" y="1410"/>
                    <a:pt x="5549" y="1603"/>
                    <a:pt x="5539" y="1830"/>
                  </a:cubicBezTo>
                  <a:cubicBezTo>
                    <a:pt x="5643" y="1721"/>
                    <a:pt x="5794" y="1650"/>
                    <a:pt x="5955" y="1641"/>
                  </a:cubicBezTo>
                  <a:cubicBezTo>
                    <a:pt x="5960" y="1641"/>
                    <a:pt x="5966" y="1641"/>
                    <a:pt x="5972" y="1641"/>
                  </a:cubicBezTo>
                  <a:cubicBezTo>
                    <a:pt x="6097" y="1641"/>
                    <a:pt x="6249" y="1689"/>
                    <a:pt x="6285" y="1802"/>
                  </a:cubicBezTo>
                  <a:cubicBezTo>
                    <a:pt x="6334" y="1782"/>
                    <a:pt x="6388" y="1772"/>
                    <a:pt x="6443" y="1772"/>
                  </a:cubicBezTo>
                  <a:cubicBezTo>
                    <a:pt x="6569" y="1772"/>
                    <a:pt x="6701" y="1823"/>
                    <a:pt x="6790" y="1915"/>
                  </a:cubicBezTo>
                  <a:cubicBezTo>
                    <a:pt x="6918" y="2042"/>
                    <a:pt x="6946" y="2245"/>
                    <a:pt x="6861" y="2387"/>
                  </a:cubicBezTo>
                  <a:cubicBezTo>
                    <a:pt x="6886" y="2377"/>
                    <a:pt x="6913" y="2372"/>
                    <a:pt x="6940" y="2372"/>
                  </a:cubicBezTo>
                  <a:cubicBezTo>
                    <a:pt x="7078" y="2372"/>
                    <a:pt x="7223" y="2494"/>
                    <a:pt x="7262" y="2633"/>
                  </a:cubicBezTo>
                  <a:cubicBezTo>
                    <a:pt x="7310" y="2798"/>
                    <a:pt x="7244" y="2968"/>
                    <a:pt x="7154" y="3109"/>
                  </a:cubicBezTo>
                  <a:cubicBezTo>
                    <a:pt x="7055" y="3256"/>
                    <a:pt x="6913" y="3393"/>
                    <a:pt x="6734" y="3445"/>
                  </a:cubicBezTo>
                  <a:cubicBezTo>
                    <a:pt x="7499" y="3955"/>
                    <a:pt x="7007" y="5182"/>
                    <a:pt x="6295" y="5631"/>
                  </a:cubicBezTo>
                  <a:cubicBezTo>
                    <a:pt x="6290" y="5631"/>
                    <a:pt x="6285" y="5635"/>
                    <a:pt x="6280" y="5640"/>
                  </a:cubicBezTo>
                  <a:cubicBezTo>
                    <a:pt x="6257" y="5650"/>
                    <a:pt x="6238" y="5664"/>
                    <a:pt x="6214" y="5673"/>
                  </a:cubicBezTo>
                  <a:cubicBezTo>
                    <a:pt x="6210" y="5678"/>
                    <a:pt x="6200" y="5683"/>
                    <a:pt x="6195" y="5683"/>
                  </a:cubicBezTo>
                  <a:cubicBezTo>
                    <a:pt x="6172" y="5697"/>
                    <a:pt x="6153" y="5706"/>
                    <a:pt x="6134" y="5716"/>
                  </a:cubicBezTo>
                  <a:cubicBezTo>
                    <a:pt x="6129" y="5716"/>
                    <a:pt x="6125" y="5716"/>
                    <a:pt x="6120" y="5720"/>
                  </a:cubicBezTo>
                  <a:cubicBezTo>
                    <a:pt x="6082" y="5735"/>
                    <a:pt x="6044" y="5749"/>
                    <a:pt x="6007" y="5758"/>
                  </a:cubicBezTo>
                  <a:cubicBezTo>
                    <a:pt x="5992" y="5763"/>
                    <a:pt x="5978" y="5768"/>
                    <a:pt x="5964" y="5772"/>
                  </a:cubicBezTo>
                  <a:cubicBezTo>
                    <a:pt x="5950" y="5772"/>
                    <a:pt x="5936" y="5777"/>
                    <a:pt x="5922" y="5777"/>
                  </a:cubicBezTo>
                  <a:cubicBezTo>
                    <a:pt x="5912" y="5782"/>
                    <a:pt x="5907" y="5782"/>
                    <a:pt x="5898" y="5782"/>
                  </a:cubicBezTo>
                  <a:cubicBezTo>
                    <a:pt x="5750" y="5873"/>
                    <a:pt x="5585" y="5923"/>
                    <a:pt x="5407" y="5923"/>
                  </a:cubicBezTo>
                  <a:cubicBezTo>
                    <a:pt x="5345" y="5923"/>
                    <a:pt x="5282" y="5917"/>
                    <a:pt x="5218" y="5905"/>
                  </a:cubicBezTo>
                  <a:cubicBezTo>
                    <a:pt x="5218" y="5900"/>
                    <a:pt x="5218" y="5900"/>
                    <a:pt x="5213" y="5900"/>
                  </a:cubicBezTo>
                  <a:cubicBezTo>
                    <a:pt x="5171" y="5947"/>
                    <a:pt x="5114" y="5985"/>
                    <a:pt x="5053" y="6013"/>
                  </a:cubicBezTo>
                  <a:cubicBezTo>
                    <a:pt x="5081" y="6037"/>
                    <a:pt x="5105" y="6060"/>
                    <a:pt x="5128" y="6084"/>
                  </a:cubicBezTo>
                  <a:lnTo>
                    <a:pt x="5133" y="6084"/>
                  </a:lnTo>
                  <a:cubicBezTo>
                    <a:pt x="5681" y="6613"/>
                    <a:pt x="6129" y="7784"/>
                    <a:pt x="6365" y="8506"/>
                  </a:cubicBezTo>
                  <a:cubicBezTo>
                    <a:pt x="6559" y="8421"/>
                    <a:pt x="6748" y="8322"/>
                    <a:pt x="6927" y="8213"/>
                  </a:cubicBezTo>
                  <a:cubicBezTo>
                    <a:pt x="7225" y="8473"/>
                    <a:pt x="7574" y="8974"/>
                    <a:pt x="7499" y="9871"/>
                  </a:cubicBezTo>
                  <a:cubicBezTo>
                    <a:pt x="7499" y="9871"/>
                    <a:pt x="8301" y="8719"/>
                    <a:pt x="7697" y="7609"/>
                  </a:cubicBezTo>
                  <a:cubicBezTo>
                    <a:pt x="8400" y="6924"/>
                    <a:pt x="8882" y="5999"/>
                    <a:pt x="9005" y="4946"/>
                  </a:cubicBezTo>
                  <a:cubicBezTo>
                    <a:pt x="9283" y="2510"/>
                    <a:pt x="7541" y="310"/>
                    <a:pt x="5105" y="31"/>
                  </a:cubicBezTo>
                  <a:cubicBezTo>
                    <a:pt x="4931" y="11"/>
                    <a:pt x="4758" y="1"/>
                    <a:pt x="4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38"/>
            <p:cNvSpPr/>
            <p:nvPr/>
          </p:nvSpPr>
          <p:spPr>
            <a:xfrm>
              <a:off x="7608549" y="1250228"/>
              <a:ext cx="5476" cy="700"/>
            </a:xfrm>
            <a:custGeom>
              <a:avLst/>
              <a:gdLst/>
              <a:ahLst/>
              <a:cxnLst/>
              <a:rect l="l" t="t" r="r" b="b"/>
              <a:pathLst>
                <a:path w="86" h="11" extrusionOk="0">
                  <a:moveTo>
                    <a:pt x="85" y="1"/>
                  </a:moveTo>
                  <a:cubicBezTo>
                    <a:pt x="57" y="6"/>
                    <a:pt x="29" y="6"/>
                    <a:pt x="0" y="10"/>
                  </a:cubicBezTo>
                  <a:cubicBezTo>
                    <a:pt x="29" y="6"/>
                    <a:pt x="57" y="6"/>
                    <a:pt x="85" y="1"/>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38"/>
            <p:cNvSpPr/>
            <p:nvPr/>
          </p:nvSpPr>
          <p:spPr>
            <a:xfrm>
              <a:off x="7594094" y="1251438"/>
              <a:ext cx="4266" cy="64"/>
            </a:xfrm>
            <a:custGeom>
              <a:avLst/>
              <a:gdLst/>
              <a:ahLst/>
              <a:cxnLst/>
              <a:rect l="l" t="t" r="r" b="b"/>
              <a:pathLst>
                <a:path w="67" h="1" extrusionOk="0">
                  <a:moveTo>
                    <a:pt x="67" y="1"/>
                  </a:moveTo>
                  <a:cubicBezTo>
                    <a:pt x="48" y="1"/>
                    <a:pt x="24" y="1"/>
                    <a:pt x="1" y="1"/>
                  </a:cubicBezTo>
                  <a:cubicBezTo>
                    <a:pt x="24" y="1"/>
                    <a:pt x="48" y="1"/>
                    <a:pt x="67" y="1"/>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38"/>
            <p:cNvSpPr/>
            <p:nvPr/>
          </p:nvSpPr>
          <p:spPr>
            <a:xfrm>
              <a:off x="7621475" y="1248763"/>
              <a:ext cx="5795" cy="637"/>
            </a:xfrm>
            <a:custGeom>
              <a:avLst/>
              <a:gdLst/>
              <a:ahLst/>
              <a:cxnLst/>
              <a:rect l="l" t="t" r="r" b="b"/>
              <a:pathLst>
                <a:path w="91" h="10" extrusionOk="0">
                  <a:moveTo>
                    <a:pt x="90" y="0"/>
                  </a:moveTo>
                  <a:cubicBezTo>
                    <a:pt x="62" y="0"/>
                    <a:pt x="29" y="5"/>
                    <a:pt x="0" y="10"/>
                  </a:cubicBezTo>
                  <a:cubicBezTo>
                    <a:pt x="29" y="5"/>
                    <a:pt x="62" y="0"/>
                    <a:pt x="90" y="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38"/>
            <p:cNvSpPr/>
            <p:nvPr/>
          </p:nvSpPr>
          <p:spPr>
            <a:xfrm>
              <a:off x="7647646" y="1243032"/>
              <a:ext cx="7578" cy="1847"/>
            </a:xfrm>
            <a:custGeom>
              <a:avLst/>
              <a:gdLst/>
              <a:ahLst/>
              <a:cxnLst/>
              <a:rect l="l" t="t" r="r" b="b"/>
              <a:pathLst>
                <a:path w="119" h="29" extrusionOk="0">
                  <a:moveTo>
                    <a:pt x="118" y="1"/>
                  </a:moveTo>
                  <a:cubicBezTo>
                    <a:pt x="80" y="10"/>
                    <a:pt x="43" y="19"/>
                    <a:pt x="0" y="29"/>
                  </a:cubicBezTo>
                  <a:cubicBezTo>
                    <a:pt x="43" y="19"/>
                    <a:pt x="80" y="10"/>
                    <a:pt x="118" y="1"/>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38"/>
            <p:cNvSpPr/>
            <p:nvPr/>
          </p:nvSpPr>
          <p:spPr>
            <a:xfrm>
              <a:off x="7633191" y="1245770"/>
              <a:ext cx="10570" cy="1847"/>
            </a:xfrm>
            <a:custGeom>
              <a:avLst/>
              <a:gdLst/>
              <a:ahLst/>
              <a:cxnLst/>
              <a:rect l="l" t="t" r="r" b="b"/>
              <a:pathLst>
                <a:path w="166" h="29" extrusionOk="0">
                  <a:moveTo>
                    <a:pt x="166" y="0"/>
                  </a:moveTo>
                  <a:cubicBezTo>
                    <a:pt x="114" y="9"/>
                    <a:pt x="57" y="19"/>
                    <a:pt x="0" y="28"/>
                  </a:cubicBezTo>
                  <a:cubicBezTo>
                    <a:pt x="57" y="19"/>
                    <a:pt x="114" y="9"/>
                    <a:pt x="166" y="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38"/>
            <p:cNvSpPr/>
            <p:nvPr/>
          </p:nvSpPr>
          <p:spPr>
            <a:xfrm>
              <a:off x="7537613" y="1247553"/>
              <a:ext cx="3057" cy="637"/>
            </a:xfrm>
            <a:custGeom>
              <a:avLst/>
              <a:gdLst/>
              <a:ahLst/>
              <a:cxnLst/>
              <a:rect l="l" t="t" r="r" b="b"/>
              <a:pathLst>
                <a:path w="48" h="10" extrusionOk="0">
                  <a:moveTo>
                    <a:pt x="47" y="10"/>
                  </a:moveTo>
                  <a:cubicBezTo>
                    <a:pt x="28" y="5"/>
                    <a:pt x="14" y="0"/>
                    <a:pt x="0" y="0"/>
                  </a:cubicBezTo>
                  <a:cubicBezTo>
                    <a:pt x="14" y="0"/>
                    <a:pt x="28" y="5"/>
                    <a:pt x="47" y="1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38"/>
            <p:cNvSpPr/>
            <p:nvPr/>
          </p:nvSpPr>
          <p:spPr>
            <a:xfrm>
              <a:off x="7436240" y="930954"/>
              <a:ext cx="4012" cy="22032"/>
            </a:xfrm>
            <a:custGeom>
              <a:avLst/>
              <a:gdLst/>
              <a:ahLst/>
              <a:cxnLst/>
              <a:rect l="l" t="t" r="r" b="b"/>
              <a:pathLst>
                <a:path w="63" h="346" extrusionOk="0">
                  <a:moveTo>
                    <a:pt x="39" y="175"/>
                  </a:moveTo>
                  <a:cubicBezTo>
                    <a:pt x="20" y="119"/>
                    <a:pt x="1" y="57"/>
                    <a:pt x="1" y="1"/>
                  </a:cubicBezTo>
                  <a:cubicBezTo>
                    <a:pt x="1" y="57"/>
                    <a:pt x="20" y="119"/>
                    <a:pt x="39" y="175"/>
                  </a:cubicBezTo>
                  <a:cubicBezTo>
                    <a:pt x="48" y="213"/>
                    <a:pt x="62" y="246"/>
                    <a:pt x="58" y="284"/>
                  </a:cubicBezTo>
                  <a:cubicBezTo>
                    <a:pt x="53" y="307"/>
                    <a:pt x="43" y="326"/>
                    <a:pt x="34" y="345"/>
                  </a:cubicBezTo>
                  <a:cubicBezTo>
                    <a:pt x="43" y="326"/>
                    <a:pt x="53" y="307"/>
                    <a:pt x="58" y="284"/>
                  </a:cubicBezTo>
                  <a:cubicBezTo>
                    <a:pt x="62" y="246"/>
                    <a:pt x="48" y="213"/>
                    <a:pt x="39" y="175"/>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38"/>
            <p:cNvSpPr/>
            <p:nvPr/>
          </p:nvSpPr>
          <p:spPr>
            <a:xfrm>
              <a:off x="7500299" y="761702"/>
              <a:ext cx="270056" cy="283556"/>
            </a:xfrm>
            <a:custGeom>
              <a:avLst/>
              <a:gdLst/>
              <a:ahLst/>
              <a:cxnLst/>
              <a:rect l="l" t="t" r="r" b="b"/>
              <a:pathLst>
                <a:path w="4241" h="4453" extrusionOk="0">
                  <a:moveTo>
                    <a:pt x="425" y="103"/>
                  </a:moveTo>
                  <a:lnTo>
                    <a:pt x="425" y="103"/>
                  </a:lnTo>
                  <a:cubicBezTo>
                    <a:pt x="254" y="165"/>
                    <a:pt x="98" y="258"/>
                    <a:pt x="1" y="388"/>
                  </a:cubicBezTo>
                  <a:cubicBezTo>
                    <a:pt x="97" y="262"/>
                    <a:pt x="254" y="167"/>
                    <a:pt x="425" y="103"/>
                  </a:cubicBezTo>
                  <a:close/>
                  <a:moveTo>
                    <a:pt x="1054" y="1"/>
                  </a:moveTo>
                  <a:cubicBezTo>
                    <a:pt x="897" y="1"/>
                    <a:pt x="741" y="18"/>
                    <a:pt x="591" y="52"/>
                  </a:cubicBezTo>
                  <a:cubicBezTo>
                    <a:pt x="535" y="66"/>
                    <a:pt x="479" y="83"/>
                    <a:pt x="425" y="103"/>
                  </a:cubicBezTo>
                  <a:lnTo>
                    <a:pt x="425" y="103"/>
                  </a:lnTo>
                  <a:cubicBezTo>
                    <a:pt x="428" y="102"/>
                    <a:pt x="432" y="101"/>
                    <a:pt x="435" y="99"/>
                  </a:cubicBezTo>
                  <a:lnTo>
                    <a:pt x="435" y="99"/>
                  </a:lnTo>
                  <a:cubicBezTo>
                    <a:pt x="274" y="425"/>
                    <a:pt x="194" y="808"/>
                    <a:pt x="204" y="1209"/>
                  </a:cubicBezTo>
                  <a:cubicBezTo>
                    <a:pt x="213" y="1266"/>
                    <a:pt x="222" y="1322"/>
                    <a:pt x="241" y="1384"/>
                  </a:cubicBezTo>
                  <a:cubicBezTo>
                    <a:pt x="284" y="1341"/>
                    <a:pt x="326" y="1299"/>
                    <a:pt x="369" y="1261"/>
                  </a:cubicBezTo>
                  <a:cubicBezTo>
                    <a:pt x="643" y="1034"/>
                    <a:pt x="973" y="850"/>
                    <a:pt x="1341" y="822"/>
                  </a:cubicBezTo>
                  <a:cubicBezTo>
                    <a:pt x="1369" y="820"/>
                    <a:pt x="1397" y="819"/>
                    <a:pt x="1425" y="819"/>
                  </a:cubicBezTo>
                  <a:cubicBezTo>
                    <a:pt x="1774" y="819"/>
                    <a:pt x="2143" y="982"/>
                    <a:pt x="2300" y="1275"/>
                  </a:cubicBezTo>
                  <a:lnTo>
                    <a:pt x="2583" y="1384"/>
                  </a:lnTo>
                  <a:cubicBezTo>
                    <a:pt x="2687" y="1436"/>
                    <a:pt x="2800" y="1483"/>
                    <a:pt x="2885" y="1558"/>
                  </a:cubicBezTo>
                  <a:cubicBezTo>
                    <a:pt x="2970" y="1639"/>
                    <a:pt x="3027" y="1747"/>
                    <a:pt x="3008" y="1856"/>
                  </a:cubicBezTo>
                  <a:cubicBezTo>
                    <a:pt x="2999" y="1903"/>
                    <a:pt x="2975" y="1946"/>
                    <a:pt x="2937" y="1979"/>
                  </a:cubicBezTo>
                  <a:cubicBezTo>
                    <a:pt x="3240" y="2182"/>
                    <a:pt x="3391" y="2522"/>
                    <a:pt x="3414" y="2904"/>
                  </a:cubicBezTo>
                  <a:cubicBezTo>
                    <a:pt x="3424" y="2923"/>
                    <a:pt x="3424" y="2942"/>
                    <a:pt x="3419" y="2961"/>
                  </a:cubicBezTo>
                  <a:cubicBezTo>
                    <a:pt x="3438" y="3409"/>
                    <a:pt x="3287" y="3891"/>
                    <a:pt x="3027" y="4245"/>
                  </a:cubicBezTo>
                  <a:cubicBezTo>
                    <a:pt x="3122" y="4245"/>
                    <a:pt x="3216" y="4245"/>
                    <a:pt x="3310" y="4231"/>
                  </a:cubicBezTo>
                  <a:lnTo>
                    <a:pt x="3310" y="4231"/>
                  </a:lnTo>
                  <a:cubicBezTo>
                    <a:pt x="3225" y="4316"/>
                    <a:pt x="3131" y="4391"/>
                    <a:pt x="3037" y="4453"/>
                  </a:cubicBezTo>
                  <a:cubicBezTo>
                    <a:pt x="3749" y="4004"/>
                    <a:pt x="4241" y="2777"/>
                    <a:pt x="3476" y="2267"/>
                  </a:cubicBezTo>
                  <a:cubicBezTo>
                    <a:pt x="3655" y="2215"/>
                    <a:pt x="3797" y="2078"/>
                    <a:pt x="3896" y="1931"/>
                  </a:cubicBezTo>
                  <a:cubicBezTo>
                    <a:pt x="3986" y="1790"/>
                    <a:pt x="4052" y="1620"/>
                    <a:pt x="4004" y="1455"/>
                  </a:cubicBezTo>
                  <a:cubicBezTo>
                    <a:pt x="3965" y="1316"/>
                    <a:pt x="3820" y="1194"/>
                    <a:pt x="3682" y="1194"/>
                  </a:cubicBezTo>
                  <a:cubicBezTo>
                    <a:pt x="3655" y="1194"/>
                    <a:pt x="3628" y="1199"/>
                    <a:pt x="3603" y="1209"/>
                  </a:cubicBezTo>
                  <a:cubicBezTo>
                    <a:pt x="3688" y="1067"/>
                    <a:pt x="3660" y="864"/>
                    <a:pt x="3532" y="737"/>
                  </a:cubicBezTo>
                  <a:cubicBezTo>
                    <a:pt x="3443" y="645"/>
                    <a:pt x="3311" y="594"/>
                    <a:pt x="3185" y="594"/>
                  </a:cubicBezTo>
                  <a:cubicBezTo>
                    <a:pt x="3130" y="594"/>
                    <a:pt x="3076" y="604"/>
                    <a:pt x="3027" y="624"/>
                  </a:cubicBezTo>
                  <a:cubicBezTo>
                    <a:pt x="2991" y="511"/>
                    <a:pt x="2843" y="463"/>
                    <a:pt x="2715" y="463"/>
                  </a:cubicBezTo>
                  <a:cubicBezTo>
                    <a:pt x="2709" y="463"/>
                    <a:pt x="2703" y="463"/>
                    <a:pt x="2697" y="463"/>
                  </a:cubicBezTo>
                  <a:cubicBezTo>
                    <a:pt x="2536" y="472"/>
                    <a:pt x="2385" y="543"/>
                    <a:pt x="2281" y="652"/>
                  </a:cubicBezTo>
                  <a:cubicBezTo>
                    <a:pt x="2291" y="425"/>
                    <a:pt x="2036" y="232"/>
                    <a:pt x="1785" y="133"/>
                  </a:cubicBezTo>
                  <a:cubicBezTo>
                    <a:pt x="1558" y="45"/>
                    <a:pt x="1306" y="1"/>
                    <a:pt x="10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38"/>
            <p:cNvSpPr/>
            <p:nvPr/>
          </p:nvSpPr>
          <p:spPr>
            <a:xfrm>
              <a:off x="7494886" y="795642"/>
              <a:ext cx="382" cy="1019"/>
            </a:xfrm>
            <a:custGeom>
              <a:avLst/>
              <a:gdLst/>
              <a:ahLst/>
              <a:cxnLst/>
              <a:rect l="l" t="t" r="r" b="b"/>
              <a:pathLst>
                <a:path w="6" h="16" extrusionOk="0">
                  <a:moveTo>
                    <a:pt x="1" y="15"/>
                  </a:moveTo>
                  <a:cubicBezTo>
                    <a:pt x="5" y="10"/>
                    <a:pt x="5" y="6"/>
                    <a:pt x="5" y="1"/>
                  </a:cubicBezTo>
                  <a:cubicBezTo>
                    <a:pt x="5" y="6"/>
                    <a:pt x="5" y="10"/>
                    <a:pt x="1" y="15"/>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38"/>
            <p:cNvSpPr/>
            <p:nvPr/>
          </p:nvSpPr>
          <p:spPr>
            <a:xfrm>
              <a:off x="7530672" y="1056333"/>
              <a:ext cx="3693" cy="3693"/>
            </a:xfrm>
            <a:custGeom>
              <a:avLst/>
              <a:gdLst/>
              <a:ahLst/>
              <a:cxnLst/>
              <a:rect l="l" t="t" r="r" b="b"/>
              <a:pathLst>
                <a:path w="58" h="58" extrusionOk="0">
                  <a:moveTo>
                    <a:pt x="0" y="0"/>
                  </a:moveTo>
                  <a:cubicBezTo>
                    <a:pt x="19" y="24"/>
                    <a:pt x="38" y="38"/>
                    <a:pt x="57" y="57"/>
                  </a:cubicBezTo>
                  <a:cubicBezTo>
                    <a:pt x="38" y="38"/>
                    <a:pt x="19" y="24"/>
                    <a:pt x="0"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38"/>
            <p:cNvSpPr/>
            <p:nvPr/>
          </p:nvSpPr>
          <p:spPr>
            <a:xfrm>
              <a:off x="7495778" y="792649"/>
              <a:ext cx="700" cy="1274"/>
            </a:xfrm>
            <a:custGeom>
              <a:avLst/>
              <a:gdLst/>
              <a:ahLst/>
              <a:cxnLst/>
              <a:rect l="l" t="t" r="r" b="b"/>
              <a:pathLst>
                <a:path w="11" h="20" extrusionOk="0">
                  <a:moveTo>
                    <a:pt x="1" y="20"/>
                  </a:moveTo>
                  <a:cubicBezTo>
                    <a:pt x="5" y="10"/>
                    <a:pt x="10" y="5"/>
                    <a:pt x="10" y="1"/>
                  </a:cubicBezTo>
                  <a:cubicBezTo>
                    <a:pt x="10" y="5"/>
                    <a:pt x="5" y="10"/>
                    <a:pt x="1" y="2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38"/>
            <p:cNvSpPr/>
            <p:nvPr/>
          </p:nvSpPr>
          <p:spPr>
            <a:xfrm>
              <a:off x="7421849" y="1004946"/>
              <a:ext cx="8151" cy="16556"/>
            </a:xfrm>
            <a:custGeom>
              <a:avLst/>
              <a:gdLst/>
              <a:ahLst/>
              <a:cxnLst/>
              <a:rect l="l" t="t" r="r" b="b"/>
              <a:pathLst>
                <a:path w="128" h="260" extrusionOk="0">
                  <a:moveTo>
                    <a:pt x="128" y="260"/>
                  </a:moveTo>
                  <a:cubicBezTo>
                    <a:pt x="66" y="184"/>
                    <a:pt x="24" y="95"/>
                    <a:pt x="0" y="0"/>
                  </a:cubicBezTo>
                  <a:cubicBezTo>
                    <a:pt x="24" y="95"/>
                    <a:pt x="66" y="184"/>
                    <a:pt x="128" y="26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38"/>
            <p:cNvSpPr/>
            <p:nvPr/>
          </p:nvSpPr>
          <p:spPr>
            <a:xfrm>
              <a:off x="7429936" y="1021438"/>
              <a:ext cx="6686" cy="7005"/>
            </a:xfrm>
            <a:custGeom>
              <a:avLst/>
              <a:gdLst/>
              <a:ahLst/>
              <a:cxnLst/>
              <a:rect l="l" t="t" r="r" b="b"/>
              <a:pathLst>
                <a:path w="105" h="110" extrusionOk="0">
                  <a:moveTo>
                    <a:pt x="1" y="1"/>
                  </a:moveTo>
                  <a:cubicBezTo>
                    <a:pt x="29" y="43"/>
                    <a:pt x="67" y="76"/>
                    <a:pt x="105" y="109"/>
                  </a:cubicBezTo>
                  <a:cubicBezTo>
                    <a:pt x="67" y="76"/>
                    <a:pt x="29" y="43"/>
                    <a:pt x="1" y="1"/>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38"/>
            <p:cNvSpPr/>
            <p:nvPr/>
          </p:nvSpPr>
          <p:spPr>
            <a:xfrm>
              <a:off x="7498771" y="786918"/>
              <a:ext cx="1019" cy="1592"/>
            </a:xfrm>
            <a:custGeom>
              <a:avLst/>
              <a:gdLst/>
              <a:ahLst/>
              <a:cxnLst/>
              <a:rect l="l" t="t" r="r" b="b"/>
              <a:pathLst>
                <a:path w="16" h="25" extrusionOk="0">
                  <a:moveTo>
                    <a:pt x="1" y="25"/>
                  </a:moveTo>
                  <a:cubicBezTo>
                    <a:pt x="6" y="15"/>
                    <a:pt x="10" y="10"/>
                    <a:pt x="15" y="1"/>
                  </a:cubicBezTo>
                  <a:cubicBezTo>
                    <a:pt x="10" y="10"/>
                    <a:pt x="6" y="15"/>
                    <a:pt x="1" y="25"/>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38"/>
            <p:cNvSpPr/>
            <p:nvPr/>
          </p:nvSpPr>
          <p:spPr>
            <a:xfrm>
              <a:off x="7478967" y="814299"/>
              <a:ext cx="9679" cy="6113"/>
            </a:xfrm>
            <a:custGeom>
              <a:avLst/>
              <a:gdLst/>
              <a:ahLst/>
              <a:cxnLst/>
              <a:rect l="l" t="t" r="r" b="b"/>
              <a:pathLst>
                <a:path w="152" h="96" extrusionOk="0">
                  <a:moveTo>
                    <a:pt x="0" y="95"/>
                  </a:moveTo>
                  <a:cubicBezTo>
                    <a:pt x="52" y="62"/>
                    <a:pt x="109" y="34"/>
                    <a:pt x="151" y="1"/>
                  </a:cubicBezTo>
                  <a:cubicBezTo>
                    <a:pt x="109" y="34"/>
                    <a:pt x="52" y="62"/>
                    <a:pt x="0" y="95"/>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38"/>
            <p:cNvSpPr/>
            <p:nvPr/>
          </p:nvSpPr>
          <p:spPr>
            <a:xfrm>
              <a:off x="7454006" y="868742"/>
              <a:ext cx="955" cy="12990"/>
            </a:xfrm>
            <a:custGeom>
              <a:avLst/>
              <a:gdLst/>
              <a:ahLst/>
              <a:cxnLst/>
              <a:rect l="l" t="t" r="r" b="b"/>
              <a:pathLst>
                <a:path w="15" h="204" extrusionOk="0">
                  <a:moveTo>
                    <a:pt x="15" y="203"/>
                  </a:moveTo>
                  <a:cubicBezTo>
                    <a:pt x="5" y="137"/>
                    <a:pt x="0" y="71"/>
                    <a:pt x="0" y="0"/>
                  </a:cubicBezTo>
                  <a:cubicBezTo>
                    <a:pt x="0" y="71"/>
                    <a:pt x="5" y="137"/>
                    <a:pt x="15" y="203"/>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38"/>
            <p:cNvSpPr/>
            <p:nvPr/>
          </p:nvSpPr>
          <p:spPr>
            <a:xfrm>
              <a:off x="7497306" y="789656"/>
              <a:ext cx="637" cy="1274"/>
            </a:xfrm>
            <a:custGeom>
              <a:avLst/>
              <a:gdLst/>
              <a:ahLst/>
              <a:cxnLst/>
              <a:rect l="l" t="t" r="r" b="b"/>
              <a:pathLst>
                <a:path w="10" h="20" extrusionOk="0">
                  <a:moveTo>
                    <a:pt x="0" y="19"/>
                  </a:moveTo>
                  <a:cubicBezTo>
                    <a:pt x="0" y="15"/>
                    <a:pt x="5" y="5"/>
                    <a:pt x="10" y="0"/>
                  </a:cubicBezTo>
                  <a:cubicBezTo>
                    <a:pt x="5" y="5"/>
                    <a:pt x="0" y="15"/>
                    <a:pt x="0" y="19"/>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38"/>
            <p:cNvSpPr/>
            <p:nvPr/>
          </p:nvSpPr>
          <p:spPr>
            <a:xfrm>
              <a:off x="7669869" y="1054232"/>
              <a:ext cx="2738" cy="382"/>
            </a:xfrm>
            <a:custGeom>
              <a:avLst/>
              <a:gdLst/>
              <a:ahLst/>
              <a:cxnLst/>
              <a:rect l="l" t="t" r="r" b="b"/>
              <a:pathLst>
                <a:path w="43" h="6" extrusionOk="0">
                  <a:moveTo>
                    <a:pt x="43" y="0"/>
                  </a:moveTo>
                  <a:cubicBezTo>
                    <a:pt x="29" y="0"/>
                    <a:pt x="15" y="5"/>
                    <a:pt x="1" y="5"/>
                  </a:cubicBezTo>
                  <a:cubicBezTo>
                    <a:pt x="15" y="5"/>
                    <a:pt x="29" y="0"/>
                    <a:pt x="43"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38"/>
            <p:cNvSpPr/>
            <p:nvPr/>
          </p:nvSpPr>
          <p:spPr>
            <a:xfrm>
              <a:off x="7454006" y="1037994"/>
              <a:ext cx="13882" cy="3057"/>
            </a:xfrm>
            <a:custGeom>
              <a:avLst/>
              <a:gdLst/>
              <a:ahLst/>
              <a:cxnLst/>
              <a:rect l="l" t="t" r="r" b="b"/>
              <a:pathLst>
                <a:path w="218" h="48" extrusionOk="0">
                  <a:moveTo>
                    <a:pt x="0" y="0"/>
                  </a:moveTo>
                  <a:cubicBezTo>
                    <a:pt x="71" y="24"/>
                    <a:pt x="142" y="38"/>
                    <a:pt x="218" y="48"/>
                  </a:cubicBezTo>
                  <a:cubicBezTo>
                    <a:pt x="142" y="38"/>
                    <a:pt x="71" y="24"/>
                    <a:pt x="0"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38"/>
            <p:cNvSpPr/>
            <p:nvPr/>
          </p:nvSpPr>
          <p:spPr>
            <a:xfrm>
              <a:off x="7688526" y="1045826"/>
              <a:ext cx="4266" cy="2165"/>
            </a:xfrm>
            <a:custGeom>
              <a:avLst/>
              <a:gdLst/>
              <a:ahLst/>
              <a:cxnLst/>
              <a:rect l="l" t="t" r="r" b="b"/>
              <a:pathLst>
                <a:path w="67" h="34" extrusionOk="0">
                  <a:moveTo>
                    <a:pt x="66" y="0"/>
                  </a:moveTo>
                  <a:cubicBezTo>
                    <a:pt x="43" y="10"/>
                    <a:pt x="24" y="24"/>
                    <a:pt x="0" y="33"/>
                  </a:cubicBezTo>
                  <a:cubicBezTo>
                    <a:pt x="24" y="24"/>
                    <a:pt x="43" y="10"/>
                    <a:pt x="66"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38"/>
            <p:cNvSpPr/>
            <p:nvPr/>
          </p:nvSpPr>
          <p:spPr>
            <a:xfrm>
              <a:off x="7675282" y="1050920"/>
              <a:ext cx="7259" cy="2483"/>
            </a:xfrm>
            <a:custGeom>
              <a:avLst/>
              <a:gdLst/>
              <a:ahLst/>
              <a:cxnLst/>
              <a:rect l="l" t="t" r="r" b="b"/>
              <a:pathLst>
                <a:path w="114" h="39" extrusionOk="0">
                  <a:moveTo>
                    <a:pt x="114" y="0"/>
                  </a:moveTo>
                  <a:cubicBezTo>
                    <a:pt x="76" y="15"/>
                    <a:pt x="38" y="29"/>
                    <a:pt x="1" y="38"/>
                  </a:cubicBezTo>
                  <a:cubicBezTo>
                    <a:pt x="38" y="29"/>
                    <a:pt x="76" y="15"/>
                    <a:pt x="114"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38"/>
            <p:cNvSpPr/>
            <p:nvPr/>
          </p:nvSpPr>
          <p:spPr>
            <a:xfrm>
              <a:off x="7683369" y="1048501"/>
              <a:ext cx="4012" cy="2165"/>
            </a:xfrm>
            <a:custGeom>
              <a:avLst/>
              <a:gdLst/>
              <a:ahLst/>
              <a:cxnLst/>
              <a:rect l="l" t="t" r="r" b="b"/>
              <a:pathLst>
                <a:path w="63" h="34" extrusionOk="0">
                  <a:moveTo>
                    <a:pt x="62" y="1"/>
                  </a:moveTo>
                  <a:cubicBezTo>
                    <a:pt x="39" y="15"/>
                    <a:pt x="20" y="24"/>
                    <a:pt x="1" y="34"/>
                  </a:cubicBezTo>
                  <a:cubicBezTo>
                    <a:pt x="20" y="24"/>
                    <a:pt x="39" y="15"/>
                    <a:pt x="62" y="1"/>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38"/>
            <p:cNvSpPr/>
            <p:nvPr/>
          </p:nvSpPr>
          <p:spPr>
            <a:xfrm>
              <a:off x="7607912" y="1058116"/>
              <a:ext cx="16938" cy="11526"/>
            </a:xfrm>
            <a:custGeom>
              <a:avLst/>
              <a:gdLst/>
              <a:ahLst/>
              <a:cxnLst/>
              <a:rect l="l" t="t" r="r" b="b"/>
              <a:pathLst>
                <a:path w="266" h="181" extrusionOk="0">
                  <a:moveTo>
                    <a:pt x="6" y="1"/>
                  </a:moveTo>
                  <a:lnTo>
                    <a:pt x="1" y="48"/>
                  </a:lnTo>
                  <a:lnTo>
                    <a:pt x="76" y="152"/>
                  </a:lnTo>
                  <a:lnTo>
                    <a:pt x="76" y="157"/>
                  </a:lnTo>
                  <a:cubicBezTo>
                    <a:pt x="81" y="161"/>
                    <a:pt x="86" y="166"/>
                    <a:pt x="95" y="171"/>
                  </a:cubicBezTo>
                  <a:cubicBezTo>
                    <a:pt x="95" y="171"/>
                    <a:pt x="95" y="175"/>
                    <a:pt x="100" y="175"/>
                  </a:cubicBezTo>
                  <a:cubicBezTo>
                    <a:pt x="100" y="180"/>
                    <a:pt x="105" y="180"/>
                    <a:pt x="105" y="180"/>
                  </a:cubicBezTo>
                  <a:cubicBezTo>
                    <a:pt x="166" y="152"/>
                    <a:pt x="223" y="114"/>
                    <a:pt x="265" y="67"/>
                  </a:cubicBezTo>
                  <a:cubicBezTo>
                    <a:pt x="176" y="48"/>
                    <a:pt x="86" y="29"/>
                    <a:pt x="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38"/>
            <p:cNvSpPr/>
            <p:nvPr/>
          </p:nvSpPr>
          <p:spPr>
            <a:xfrm>
              <a:off x="7420003" y="768006"/>
              <a:ext cx="107997" cy="273049"/>
            </a:xfrm>
            <a:custGeom>
              <a:avLst/>
              <a:gdLst/>
              <a:ahLst/>
              <a:cxnLst/>
              <a:rect l="l" t="t" r="r" b="b"/>
              <a:pathLst>
                <a:path w="1696" h="4288" extrusionOk="0">
                  <a:moveTo>
                    <a:pt x="1465" y="1101"/>
                  </a:moveTo>
                  <a:cubicBezTo>
                    <a:pt x="1465" y="1101"/>
                    <a:pt x="1464" y="1101"/>
                    <a:pt x="1464" y="1101"/>
                  </a:cubicBezTo>
                  <a:lnTo>
                    <a:pt x="1464" y="1101"/>
                  </a:lnTo>
                  <a:cubicBezTo>
                    <a:pt x="1464" y="1104"/>
                    <a:pt x="1464" y="1107"/>
                    <a:pt x="1465" y="1110"/>
                  </a:cubicBezTo>
                  <a:cubicBezTo>
                    <a:pt x="1465" y="1105"/>
                    <a:pt x="1465" y="1105"/>
                    <a:pt x="1465" y="1101"/>
                  </a:cubicBezTo>
                  <a:close/>
                  <a:moveTo>
                    <a:pt x="1696" y="0"/>
                  </a:moveTo>
                  <a:lnTo>
                    <a:pt x="1696" y="0"/>
                  </a:lnTo>
                  <a:cubicBezTo>
                    <a:pt x="1521" y="62"/>
                    <a:pt x="1361" y="156"/>
                    <a:pt x="1262" y="289"/>
                  </a:cubicBezTo>
                  <a:cubicBezTo>
                    <a:pt x="1257" y="289"/>
                    <a:pt x="1252" y="293"/>
                    <a:pt x="1252" y="298"/>
                  </a:cubicBezTo>
                  <a:cubicBezTo>
                    <a:pt x="1247" y="307"/>
                    <a:pt x="1243" y="312"/>
                    <a:pt x="1238" y="322"/>
                  </a:cubicBezTo>
                  <a:cubicBezTo>
                    <a:pt x="1233" y="326"/>
                    <a:pt x="1228" y="336"/>
                    <a:pt x="1224" y="340"/>
                  </a:cubicBezTo>
                  <a:cubicBezTo>
                    <a:pt x="1219" y="345"/>
                    <a:pt x="1214" y="355"/>
                    <a:pt x="1214" y="359"/>
                  </a:cubicBezTo>
                  <a:cubicBezTo>
                    <a:pt x="1210" y="369"/>
                    <a:pt x="1205" y="378"/>
                    <a:pt x="1200" y="388"/>
                  </a:cubicBezTo>
                  <a:cubicBezTo>
                    <a:pt x="1200" y="392"/>
                    <a:pt x="1195" y="397"/>
                    <a:pt x="1191" y="407"/>
                  </a:cubicBezTo>
                  <a:cubicBezTo>
                    <a:pt x="1191" y="416"/>
                    <a:pt x="1186" y="425"/>
                    <a:pt x="1181" y="435"/>
                  </a:cubicBezTo>
                  <a:cubicBezTo>
                    <a:pt x="1181" y="440"/>
                    <a:pt x="1181" y="444"/>
                    <a:pt x="1177" y="449"/>
                  </a:cubicBezTo>
                  <a:cubicBezTo>
                    <a:pt x="1172" y="468"/>
                    <a:pt x="1172" y="482"/>
                    <a:pt x="1167" y="501"/>
                  </a:cubicBezTo>
                  <a:cubicBezTo>
                    <a:pt x="1158" y="558"/>
                    <a:pt x="1162" y="619"/>
                    <a:pt x="1129" y="671"/>
                  </a:cubicBezTo>
                  <a:cubicBezTo>
                    <a:pt x="1120" y="690"/>
                    <a:pt x="1101" y="709"/>
                    <a:pt x="1077" y="728"/>
                  </a:cubicBezTo>
                  <a:cubicBezTo>
                    <a:pt x="1035" y="761"/>
                    <a:pt x="978" y="789"/>
                    <a:pt x="926" y="822"/>
                  </a:cubicBezTo>
                  <a:cubicBezTo>
                    <a:pt x="841" y="874"/>
                    <a:pt x="770" y="940"/>
                    <a:pt x="714" y="1011"/>
                  </a:cubicBezTo>
                  <a:cubicBezTo>
                    <a:pt x="586" y="1176"/>
                    <a:pt x="534" y="1379"/>
                    <a:pt x="534" y="1582"/>
                  </a:cubicBezTo>
                  <a:cubicBezTo>
                    <a:pt x="534" y="1653"/>
                    <a:pt x="539" y="1719"/>
                    <a:pt x="549" y="1785"/>
                  </a:cubicBezTo>
                  <a:cubicBezTo>
                    <a:pt x="563" y="1875"/>
                    <a:pt x="582" y="1969"/>
                    <a:pt x="572" y="2059"/>
                  </a:cubicBezTo>
                  <a:cubicBezTo>
                    <a:pt x="563" y="2111"/>
                    <a:pt x="544" y="2158"/>
                    <a:pt x="506" y="2205"/>
                  </a:cubicBezTo>
                  <a:cubicBezTo>
                    <a:pt x="468" y="2257"/>
                    <a:pt x="407" y="2295"/>
                    <a:pt x="355" y="2338"/>
                  </a:cubicBezTo>
                  <a:cubicBezTo>
                    <a:pt x="341" y="2357"/>
                    <a:pt x="327" y="2371"/>
                    <a:pt x="313" y="2385"/>
                  </a:cubicBezTo>
                  <a:cubicBezTo>
                    <a:pt x="270" y="2442"/>
                    <a:pt x="256" y="2498"/>
                    <a:pt x="256" y="2560"/>
                  </a:cubicBezTo>
                  <a:cubicBezTo>
                    <a:pt x="256" y="2616"/>
                    <a:pt x="275" y="2678"/>
                    <a:pt x="294" y="2734"/>
                  </a:cubicBezTo>
                  <a:cubicBezTo>
                    <a:pt x="303" y="2772"/>
                    <a:pt x="317" y="2805"/>
                    <a:pt x="313" y="2843"/>
                  </a:cubicBezTo>
                  <a:cubicBezTo>
                    <a:pt x="308" y="2866"/>
                    <a:pt x="298" y="2885"/>
                    <a:pt x="289" y="2904"/>
                  </a:cubicBezTo>
                  <a:cubicBezTo>
                    <a:pt x="265" y="2942"/>
                    <a:pt x="237" y="2975"/>
                    <a:pt x="209" y="3013"/>
                  </a:cubicBezTo>
                  <a:cubicBezTo>
                    <a:pt x="62" y="3183"/>
                    <a:pt x="1" y="3386"/>
                    <a:pt x="10" y="3579"/>
                  </a:cubicBezTo>
                  <a:cubicBezTo>
                    <a:pt x="10" y="3627"/>
                    <a:pt x="20" y="3674"/>
                    <a:pt x="29" y="3721"/>
                  </a:cubicBezTo>
                  <a:cubicBezTo>
                    <a:pt x="53" y="3816"/>
                    <a:pt x="95" y="3905"/>
                    <a:pt x="157" y="3981"/>
                  </a:cubicBezTo>
                  <a:cubicBezTo>
                    <a:pt x="185" y="4023"/>
                    <a:pt x="223" y="4056"/>
                    <a:pt x="261" y="4089"/>
                  </a:cubicBezTo>
                  <a:cubicBezTo>
                    <a:pt x="341" y="4155"/>
                    <a:pt x="431" y="4203"/>
                    <a:pt x="534" y="4240"/>
                  </a:cubicBezTo>
                  <a:cubicBezTo>
                    <a:pt x="605" y="4264"/>
                    <a:pt x="676" y="4278"/>
                    <a:pt x="752" y="4288"/>
                  </a:cubicBezTo>
                  <a:cubicBezTo>
                    <a:pt x="709" y="4240"/>
                    <a:pt x="667" y="4193"/>
                    <a:pt x="629" y="4141"/>
                  </a:cubicBezTo>
                  <a:cubicBezTo>
                    <a:pt x="336" y="3721"/>
                    <a:pt x="341" y="3211"/>
                    <a:pt x="643" y="2994"/>
                  </a:cubicBezTo>
                  <a:cubicBezTo>
                    <a:pt x="731" y="2931"/>
                    <a:pt x="836" y="2902"/>
                    <a:pt x="948" y="2902"/>
                  </a:cubicBezTo>
                  <a:cubicBezTo>
                    <a:pt x="1004" y="2902"/>
                    <a:pt x="1062" y="2909"/>
                    <a:pt x="1120" y="2923"/>
                  </a:cubicBezTo>
                  <a:cubicBezTo>
                    <a:pt x="1054" y="2791"/>
                    <a:pt x="1002" y="2654"/>
                    <a:pt x="983" y="2508"/>
                  </a:cubicBezTo>
                  <a:cubicBezTo>
                    <a:pt x="917" y="2036"/>
                    <a:pt x="1110" y="1436"/>
                    <a:pt x="1464" y="1101"/>
                  </a:cubicBezTo>
                  <a:lnTo>
                    <a:pt x="1464" y="1101"/>
                  </a:lnTo>
                  <a:cubicBezTo>
                    <a:pt x="1456" y="703"/>
                    <a:pt x="1537" y="324"/>
                    <a:pt x="16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38"/>
            <p:cNvSpPr/>
            <p:nvPr/>
          </p:nvSpPr>
          <p:spPr>
            <a:xfrm>
              <a:off x="7668341" y="1031053"/>
              <a:ext cx="42791" cy="23815"/>
            </a:xfrm>
            <a:custGeom>
              <a:avLst/>
              <a:gdLst/>
              <a:ahLst/>
              <a:cxnLst/>
              <a:rect l="l" t="t" r="r" b="b"/>
              <a:pathLst>
                <a:path w="672" h="374" extrusionOk="0">
                  <a:moveTo>
                    <a:pt x="671" y="1"/>
                  </a:moveTo>
                  <a:lnTo>
                    <a:pt x="671" y="1"/>
                  </a:lnTo>
                  <a:cubicBezTo>
                    <a:pt x="577" y="15"/>
                    <a:pt x="483" y="15"/>
                    <a:pt x="388" y="15"/>
                  </a:cubicBezTo>
                  <a:cubicBezTo>
                    <a:pt x="279" y="161"/>
                    <a:pt x="147" y="289"/>
                    <a:pt x="1" y="374"/>
                  </a:cubicBezTo>
                  <a:cubicBezTo>
                    <a:pt x="10" y="374"/>
                    <a:pt x="15" y="374"/>
                    <a:pt x="25" y="369"/>
                  </a:cubicBezTo>
                  <a:cubicBezTo>
                    <a:pt x="39" y="369"/>
                    <a:pt x="53" y="364"/>
                    <a:pt x="67" y="364"/>
                  </a:cubicBezTo>
                  <a:cubicBezTo>
                    <a:pt x="81" y="360"/>
                    <a:pt x="95" y="355"/>
                    <a:pt x="110" y="350"/>
                  </a:cubicBezTo>
                  <a:cubicBezTo>
                    <a:pt x="147" y="341"/>
                    <a:pt x="185" y="327"/>
                    <a:pt x="223" y="312"/>
                  </a:cubicBezTo>
                  <a:cubicBezTo>
                    <a:pt x="228" y="308"/>
                    <a:pt x="232" y="308"/>
                    <a:pt x="237" y="308"/>
                  </a:cubicBezTo>
                  <a:cubicBezTo>
                    <a:pt x="256" y="298"/>
                    <a:pt x="275" y="289"/>
                    <a:pt x="298" y="275"/>
                  </a:cubicBezTo>
                  <a:cubicBezTo>
                    <a:pt x="303" y="275"/>
                    <a:pt x="313" y="270"/>
                    <a:pt x="317" y="265"/>
                  </a:cubicBezTo>
                  <a:cubicBezTo>
                    <a:pt x="341" y="256"/>
                    <a:pt x="360" y="242"/>
                    <a:pt x="383" y="232"/>
                  </a:cubicBezTo>
                  <a:cubicBezTo>
                    <a:pt x="388" y="227"/>
                    <a:pt x="393" y="223"/>
                    <a:pt x="398" y="223"/>
                  </a:cubicBezTo>
                  <a:cubicBezTo>
                    <a:pt x="492" y="161"/>
                    <a:pt x="586" y="86"/>
                    <a:pt x="671" y="1"/>
                  </a:cubicBezTo>
                  <a:close/>
                </a:path>
              </a:pathLst>
            </a:custGeom>
            <a:solidFill>
              <a:srgbClr val="F0DB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38"/>
            <p:cNvSpPr/>
            <p:nvPr/>
          </p:nvSpPr>
          <p:spPr>
            <a:xfrm>
              <a:off x="7529144" y="1014243"/>
              <a:ext cx="29865" cy="45784"/>
            </a:xfrm>
            <a:custGeom>
              <a:avLst/>
              <a:gdLst/>
              <a:ahLst/>
              <a:cxnLst/>
              <a:rect l="l" t="t" r="r" b="b"/>
              <a:pathLst>
                <a:path w="469" h="719" extrusionOk="0">
                  <a:moveTo>
                    <a:pt x="223" y="0"/>
                  </a:moveTo>
                  <a:cubicBezTo>
                    <a:pt x="260" y="265"/>
                    <a:pt x="185" y="506"/>
                    <a:pt x="1" y="633"/>
                  </a:cubicBezTo>
                  <a:cubicBezTo>
                    <a:pt x="10" y="643"/>
                    <a:pt x="15" y="657"/>
                    <a:pt x="24" y="661"/>
                  </a:cubicBezTo>
                  <a:cubicBezTo>
                    <a:pt x="43" y="685"/>
                    <a:pt x="62" y="699"/>
                    <a:pt x="81" y="718"/>
                  </a:cubicBezTo>
                  <a:cubicBezTo>
                    <a:pt x="152" y="680"/>
                    <a:pt x="227" y="652"/>
                    <a:pt x="298" y="628"/>
                  </a:cubicBezTo>
                  <a:lnTo>
                    <a:pt x="426" y="491"/>
                  </a:lnTo>
                  <a:lnTo>
                    <a:pt x="468" y="133"/>
                  </a:lnTo>
                  <a:cubicBezTo>
                    <a:pt x="445" y="90"/>
                    <a:pt x="421" y="48"/>
                    <a:pt x="402" y="5"/>
                  </a:cubicBezTo>
                  <a:lnTo>
                    <a:pt x="360" y="5"/>
                  </a:lnTo>
                  <a:cubicBezTo>
                    <a:pt x="341" y="10"/>
                    <a:pt x="322" y="10"/>
                    <a:pt x="303" y="10"/>
                  </a:cubicBezTo>
                  <a:cubicBezTo>
                    <a:pt x="298" y="11"/>
                    <a:pt x="294" y="12"/>
                    <a:pt x="289" y="12"/>
                  </a:cubicBezTo>
                  <a:cubicBezTo>
                    <a:pt x="279" y="12"/>
                    <a:pt x="268" y="10"/>
                    <a:pt x="256" y="10"/>
                  </a:cubicBezTo>
                  <a:cubicBezTo>
                    <a:pt x="246" y="10"/>
                    <a:pt x="232" y="5"/>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38"/>
            <p:cNvSpPr/>
            <p:nvPr/>
          </p:nvSpPr>
          <p:spPr>
            <a:xfrm>
              <a:off x="7420958" y="1054232"/>
              <a:ext cx="277252" cy="197591"/>
            </a:xfrm>
            <a:custGeom>
              <a:avLst/>
              <a:gdLst/>
              <a:ahLst/>
              <a:cxnLst/>
              <a:rect l="l" t="t" r="r" b="b"/>
              <a:pathLst>
                <a:path w="4354" h="3103" extrusionOk="0">
                  <a:moveTo>
                    <a:pt x="1997" y="0"/>
                  </a:moveTo>
                  <a:cubicBezTo>
                    <a:pt x="1926" y="24"/>
                    <a:pt x="1851" y="52"/>
                    <a:pt x="1780" y="90"/>
                  </a:cubicBezTo>
                  <a:cubicBezTo>
                    <a:pt x="1674" y="146"/>
                    <a:pt x="1566" y="219"/>
                    <a:pt x="1458" y="309"/>
                  </a:cubicBezTo>
                  <a:lnTo>
                    <a:pt x="1458" y="309"/>
                  </a:lnTo>
                  <a:cubicBezTo>
                    <a:pt x="1641" y="159"/>
                    <a:pt x="1819" y="58"/>
                    <a:pt x="1997" y="5"/>
                  </a:cubicBezTo>
                  <a:lnTo>
                    <a:pt x="1997" y="0"/>
                  </a:lnTo>
                  <a:close/>
                  <a:moveTo>
                    <a:pt x="1458" y="309"/>
                  </a:moveTo>
                  <a:cubicBezTo>
                    <a:pt x="1147" y="564"/>
                    <a:pt x="822" y="961"/>
                    <a:pt x="463" y="1502"/>
                  </a:cubicBezTo>
                  <a:cubicBezTo>
                    <a:pt x="463" y="1502"/>
                    <a:pt x="463" y="1502"/>
                    <a:pt x="464" y="1502"/>
                  </a:cubicBezTo>
                  <a:lnTo>
                    <a:pt x="464" y="1502"/>
                  </a:lnTo>
                  <a:cubicBezTo>
                    <a:pt x="824" y="963"/>
                    <a:pt x="1148" y="565"/>
                    <a:pt x="1458" y="309"/>
                  </a:cubicBezTo>
                  <a:close/>
                  <a:moveTo>
                    <a:pt x="3121" y="312"/>
                  </a:moveTo>
                  <a:lnTo>
                    <a:pt x="3121" y="312"/>
                  </a:lnTo>
                  <a:cubicBezTo>
                    <a:pt x="3258" y="449"/>
                    <a:pt x="3395" y="628"/>
                    <a:pt x="3518" y="831"/>
                  </a:cubicBezTo>
                  <a:cubicBezTo>
                    <a:pt x="3149" y="1072"/>
                    <a:pt x="2672" y="1280"/>
                    <a:pt x="2129" y="1412"/>
                  </a:cubicBezTo>
                  <a:cubicBezTo>
                    <a:pt x="2044" y="1431"/>
                    <a:pt x="1964" y="1450"/>
                    <a:pt x="1884" y="1464"/>
                  </a:cubicBezTo>
                  <a:cubicBezTo>
                    <a:pt x="1978" y="1875"/>
                    <a:pt x="1955" y="2626"/>
                    <a:pt x="1926" y="3051"/>
                  </a:cubicBezTo>
                  <a:cubicBezTo>
                    <a:pt x="1794" y="3027"/>
                    <a:pt x="1662" y="3003"/>
                    <a:pt x="1535" y="2970"/>
                  </a:cubicBezTo>
                  <a:cubicBezTo>
                    <a:pt x="1638" y="2758"/>
                    <a:pt x="1808" y="1974"/>
                    <a:pt x="1818" y="1474"/>
                  </a:cubicBezTo>
                  <a:lnTo>
                    <a:pt x="1818" y="1474"/>
                  </a:lnTo>
                  <a:cubicBezTo>
                    <a:pt x="1544" y="1523"/>
                    <a:pt x="1278" y="1547"/>
                    <a:pt x="1029" y="1547"/>
                  </a:cubicBezTo>
                  <a:cubicBezTo>
                    <a:pt x="828" y="1547"/>
                    <a:pt x="638" y="1531"/>
                    <a:pt x="464" y="1502"/>
                  </a:cubicBezTo>
                  <a:lnTo>
                    <a:pt x="464" y="1502"/>
                  </a:lnTo>
                  <a:cubicBezTo>
                    <a:pt x="316" y="1723"/>
                    <a:pt x="162" y="1969"/>
                    <a:pt x="0" y="2238"/>
                  </a:cubicBezTo>
                  <a:cubicBezTo>
                    <a:pt x="9" y="2253"/>
                    <a:pt x="14" y="2271"/>
                    <a:pt x="24" y="2286"/>
                  </a:cubicBezTo>
                  <a:cubicBezTo>
                    <a:pt x="43" y="2300"/>
                    <a:pt x="61" y="2314"/>
                    <a:pt x="85" y="2328"/>
                  </a:cubicBezTo>
                  <a:cubicBezTo>
                    <a:pt x="113" y="2347"/>
                    <a:pt x="146" y="2371"/>
                    <a:pt x="175" y="2390"/>
                  </a:cubicBezTo>
                  <a:cubicBezTo>
                    <a:pt x="198" y="2404"/>
                    <a:pt x="217" y="2418"/>
                    <a:pt x="241" y="2432"/>
                  </a:cubicBezTo>
                  <a:cubicBezTo>
                    <a:pt x="288" y="2460"/>
                    <a:pt x="331" y="2489"/>
                    <a:pt x="378" y="2512"/>
                  </a:cubicBezTo>
                  <a:cubicBezTo>
                    <a:pt x="401" y="2526"/>
                    <a:pt x="420" y="2536"/>
                    <a:pt x="444" y="2550"/>
                  </a:cubicBezTo>
                  <a:cubicBezTo>
                    <a:pt x="482" y="2569"/>
                    <a:pt x="515" y="2588"/>
                    <a:pt x="552" y="2607"/>
                  </a:cubicBezTo>
                  <a:cubicBezTo>
                    <a:pt x="576" y="2621"/>
                    <a:pt x="595" y="2630"/>
                    <a:pt x="614" y="2640"/>
                  </a:cubicBezTo>
                  <a:cubicBezTo>
                    <a:pt x="661" y="2663"/>
                    <a:pt x="713" y="2687"/>
                    <a:pt x="760" y="2711"/>
                  </a:cubicBezTo>
                  <a:cubicBezTo>
                    <a:pt x="779" y="2720"/>
                    <a:pt x="803" y="2725"/>
                    <a:pt x="822" y="2734"/>
                  </a:cubicBezTo>
                  <a:cubicBezTo>
                    <a:pt x="874" y="2758"/>
                    <a:pt x="930" y="2781"/>
                    <a:pt x="982" y="2800"/>
                  </a:cubicBezTo>
                  <a:cubicBezTo>
                    <a:pt x="996" y="2810"/>
                    <a:pt x="1010" y="2810"/>
                    <a:pt x="1025" y="2814"/>
                  </a:cubicBezTo>
                  <a:cubicBezTo>
                    <a:pt x="1072" y="2833"/>
                    <a:pt x="1119" y="2852"/>
                    <a:pt x="1171" y="2871"/>
                  </a:cubicBezTo>
                  <a:cubicBezTo>
                    <a:pt x="1185" y="2876"/>
                    <a:pt x="1204" y="2881"/>
                    <a:pt x="1223" y="2885"/>
                  </a:cubicBezTo>
                  <a:cubicBezTo>
                    <a:pt x="1280" y="2904"/>
                    <a:pt x="1341" y="2923"/>
                    <a:pt x="1398" y="2937"/>
                  </a:cubicBezTo>
                  <a:cubicBezTo>
                    <a:pt x="1412" y="2942"/>
                    <a:pt x="1426" y="2947"/>
                    <a:pt x="1440" y="2951"/>
                  </a:cubicBezTo>
                  <a:cubicBezTo>
                    <a:pt x="1497" y="2966"/>
                    <a:pt x="1553" y="2980"/>
                    <a:pt x="1605" y="2989"/>
                  </a:cubicBezTo>
                  <a:cubicBezTo>
                    <a:pt x="1620" y="2994"/>
                    <a:pt x="1629" y="2999"/>
                    <a:pt x="1638" y="2999"/>
                  </a:cubicBezTo>
                  <a:cubicBezTo>
                    <a:pt x="1705" y="3013"/>
                    <a:pt x="1766" y="3027"/>
                    <a:pt x="1832" y="3036"/>
                  </a:cubicBezTo>
                  <a:cubicBezTo>
                    <a:pt x="1846" y="3041"/>
                    <a:pt x="1860" y="3041"/>
                    <a:pt x="1879" y="3046"/>
                  </a:cubicBezTo>
                  <a:cubicBezTo>
                    <a:pt x="1945" y="3055"/>
                    <a:pt x="2011" y="3065"/>
                    <a:pt x="2078" y="3074"/>
                  </a:cubicBezTo>
                  <a:cubicBezTo>
                    <a:pt x="2148" y="3079"/>
                    <a:pt x="2214" y="3084"/>
                    <a:pt x="2281" y="3088"/>
                  </a:cubicBezTo>
                  <a:cubicBezTo>
                    <a:pt x="2299" y="3093"/>
                    <a:pt x="2314" y="3093"/>
                    <a:pt x="2333" y="3093"/>
                  </a:cubicBezTo>
                  <a:cubicBezTo>
                    <a:pt x="2399" y="3098"/>
                    <a:pt x="2460" y="3098"/>
                    <a:pt x="2526" y="3102"/>
                  </a:cubicBezTo>
                  <a:lnTo>
                    <a:pt x="2550" y="3102"/>
                  </a:lnTo>
                  <a:cubicBezTo>
                    <a:pt x="2606" y="3102"/>
                    <a:pt x="2663" y="3102"/>
                    <a:pt x="2720" y="3098"/>
                  </a:cubicBezTo>
                  <a:lnTo>
                    <a:pt x="2786" y="3098"/>
                  </a:lnTo>
                  <a:cubicBezTo>
                    <a:pt x="2842" y="3093"/>
                    <a:pt x="2894" y="3093"/>
                    <a:pt x="2946" y="3088"/>
                  </a:cubicBezTo>
                  <a:cubicBezTo>
                    <a:pt x="2975" y="3084"/>
                    <a:pt x="3003" y="3084"/>
                    <a:pt x="3031" y="3079"/>
                  </a:cubicBezTo>
                  <a:cubicBezTo>
                    <a:pt x="3069" y="3074"/>
                    <a:pt x="3107" y="3069"/>
                    <a:pt x="3149" y="3065"/>
                  </a:cubicBezTo>
                  <a:cubicBezTo>
                    <a:pt x="3178" y="3060"/>
                    <a:pt x="3211" y="3055"/>
                    <a:pt x="3239" y="3055"/>
                  </a:cubicBezTo>
                  <a:cubicBezTo>
                    <a:pt x="3272" y="3051"/>
                    <a:pt x="3300" y="3041"/>
                    <a:pt x="3333" y="3036"/>
                  </a:cubicBezTo>
                  <a:cubicBezTo>
                    <a:pt x="3390" y="3027"/>
                    <a:pt x="3447" y="3017"/>
                    <a:pt x="3499" y="3008"/>
                  </a:cubicBezTo>
                  <a:cubicBezTo>
                    <a:pt x="3518" y="3003"/>
                    <a:pt x="3541" y="2999"/>
                    <a:pt x="3560" y="2994"/>
                  </a:cubicBezTo>
                  <a:cubicBezTo>
                    <a:pt x="3598" y="2984"/>
                    <a:pt x="3640" y="2975"/>
                    <a:pt x="3678" y="2966"/>
                  </a:cubicBezTo>
                  <a:cubicBezTo>
                    <a:pt x="3683" y="2961"/>
                    <a:pt x="3692" y="2961"/>
                    <a:pt x="3697" y="2961"/>
                  </a:cubicBezTo>
                  <a:cubicBezTo>
                    <a:pt x="3782" y="2937"/>
                    <a:pt x="3862" y="2914"/>
                    <a:pt x="3943" y="2885"/>
                  </a:cubicBezTo>
                  <a:cubicBezTo>
                    <a:pt x="3952" y="2885"/>
                    <a:pt x="3957" y="2885"/>
                    <a:pt x="3961" y="2881"/>
                  </a:cubicBezTo>
                  <a:cubicBezTo>
                    <a:pt x="4094" y="2838"/>
                    <a:pt x="4226" y="2791"/>
                    <a:pt x="4353" y="2734"/>
                  </a:cubicBezTo>
                  <a:cubicBezTo>
                    <a:pt x="4117" y="2012"/>
                    <a:pt x="3669" y="841"/>
                    <a:pt x="3121" y="3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38"/>
            <p:cNvSpPr/>
            <p:nvPr/>
          </p:nvSpPr>
          <p:spPr>
            <a:xfrm>
              <a:off x="7614280" y="1069259"/>
              <a:ext cx="5158" cy="4903"/>
            </a:xfrm>
            <a:custGeom>
              <a:avLst/>
              <a:gdLst/>
              <a:ahLst/>
              <a:cxnLst/>
              <a:rect l="l" t="t" r="r" b="b"/>
              <a:pathLst>
                <a:path w="81" h="77" extrusionOk="0">
                  <a:moveTo>
                    <a:pt x="0" y="0"/>
                  </a:moveTo>
                  <a:cubicBezTo>
                    <a:pt x="0" y="5"/>
                    <a:pt x="5" y="5"/>
                    <a:pt x="5" y="5"/>
                  </a:cubicBezTo>
                  <a:cubicBezTo>
                    <a:pt x="33" y="29"/>
                    <a:pt x="57" y="52"/>
                    <a:pt x="80" y="76"/>
                  </a:cubicBezTo>
                  <a:cubicBezTo>
                    <a:pt x="57" y="48"/>
                    <a:pt x="28" y="24"/>
                    <a:pt x="0" y="0"/>
                  </a:cubicBezTo>
                  <a:close/>
                </a:path>
              </a:pathLst>
            </a:custGeom>
            <a:solidFill>
              <a:srgbClr val="785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38"/>
            <p:cNvSpPr/>
            <p:nvPr/>
          </p:nvSpPr>
          <p:spPr>
            <a:xfrm>
              <a:off x="7612751" y="1068049"/>
              <a:ext cx="1274" cy="955"/>
            </a:xfrm>
            <a:custGeom>
              <a:avLst/>
              <a:gdLst/>
              <a:ahLst/>
              <a:cxnLst/>
              <a:rect l="l" t="t" r="r" b="b"/>
              <a:pathLst>
                <a:path w="20" h="15" extrusionOk="0">
                  <a:moveTo>
                    <a:pt x="0" y="1"/>
                  </a:moveTo>
                  <a:lnTo>
                    <a:pt x="0" y="5"/>
                  </a:lnTo>
                  <a:cubicBezTo>
                    <a:pt x="5" y="5"/>
                    <a:pt x="10" y="10"/>
                    <a:pt x="19" y="15"/>
                  </a:cubicBezTo>
                  <a:lnTo>
                    <a:pt x="19" y="15"/>
                  </a:lnTo>
                  <a:cubicBezTo>
                    <a:pt x="10" y="10"/>
                    <a:pt x="5" y="5"/>
                    <a:pt x="0" y="1"/>
                  </a:cubicBezTo>
                  <a:close/>
                </a:path>
              </a:pathLst>
            </a:custGeom>
            <a:solidFill>
              <a:srgbClr val="785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38"/>
            <p:cNvSpPr/>
            <p:nvPr/>
          </p:nvSpPr>
          <p:spPr>
            <a:xfrm>
              <a:off x="7450376" y="1054550"/>
              <a:ext cx="194598" cy="193962"/>
            </a:xfrm>
            <a:custGeom>
              <a:avLst/>
              <a:gdLst/>
              <a:ahLst/>
              <a:cxnLst/>
              <a:rect l="l" t="t" r="r" b="b"/>
              <a:pathLst>
                <a:path w="3056" h="3046" extrusionOk="0">
                  <a:moveTo>
                    <a:pt x="1535" y="0"/>
                  </a:moveTo>
                  <a:cubicBezTo>
                    <a:pt x="1054" y="142"/>
                    <a:pt x="572" y="638"/>
                    <a:pt x="1" y="1497"/>
                  </a:cubicBezTo>
                  <a:cubicBezTo>
                    <a:pt x="176" y="1526"/>
                    <a:pt x="366" y="1542"/>
                    <a:pt x="567" y="1542"/>
                  </a:cubicBezTo>
                  <a:cubicBezTo>
                    <a:pt x="816" y="1542"/>
                    <a:pt x="1082" y="1518"/>
                    <a:pt x="1356" y="1469"/>
                  </a:cubicBezTo>
                  <a:lnTo>
                    <a:pt x="1356" y="1469"/>
                  </a:lnTo>
                  <a:cubicBezTo>
                    <a:pt x="1346" y="1969"/>
                    <a:pt x="1176" y="2753"/>
                    <a:pt x="1073" y="2965"/>
                  </a:cubicBezTo>
                  <a:cubicBezTo>
                    <a:pt x="1200" y="2998"/>
                    <a:pt x="1332" y="3022"/>
                    <a:pt x="1464" y="3046"/>
                  </a:cubicBezTo>
                  <a:cubicBezTo>
                    <a:pt x="1493" y="2621"/>
                    <a:pt x="1516" y="1870"/>
                    <a:pt x="1422" y="1459"/>
                  </a:cubicBezTo>
                  <a:cubicBezTo>
                    <a:pt x="1502" y="1445"/>
                    <a:pt x="1582" y="1426"/>
                    <a:pt x="1667" y="1407"/>
                  </a:cubicBezTo>
                  <a:cubicBezTo>
                    <a:pt x="2210" y="1275"/>
                    <a:pt x="2687" y="1067"/>
                    <a:pt x="3056" y="826"/>
                  </a:cubicBezTo>
                  <a:cubicBezTo>
                    <a:pt x="2933" y="623"/>
                    <a:pt x="2796" y="444"/>
                    <a:pt x="2659" y="307"/>
                  </a:cubicBezTo>
                  <a:lnTo>
                    <a:pt x="2654" y="307"/>
                  </a:lnTo>
                  <a:cubicBezTo>
                    <a:pt x="2631" y="279"/>
                    <a:pt x="2602" y="255"/>
                    <a:pt x="2574" y="231"/>
                  </a:cubicBezTo>
                  <a:cubicBezTo>
                    <a:pt x="2569" y="231"/>
                    <a:pt x="2569" y="227"/>
                    <a:pt x="2569" y="227"/>
                  </a:cubicBezTo>
                  <a:cubicBezTo>
                    <a:pt x="2560" y="222"/>
                    <a:pt x="2555" y="217"/>
                    <a:pt x="2550" y="217"/>
                  </a:cubicBezTo>
                  <a:lnTo>
                    <a:pt x="2494" y="864"/>
                  </a:lnTo>
                  <a:lnTo>
                    <a:pt x="15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38"/>
            <p:cNvSpPr/>
            <p:nvPr/>
          </p:nvSpPr>
          <p:spPr>
            <a:xfrm>
              <a:off x="7441398" y="952668"/>
              <a:ext cx="104367" cy="108124"/>
            </a:xfrm>
            <a:custGeom>
              <a:avLst/>
              <a:gdLst/>
              <a:ahLst/>
              <a:cxnLst/>
              <a:rect l="l" t="t" r="r" b="b"/>
              <a:pathLst>
                <a:path w="1639" h="1698" extrusionOk="0">
                  <a:moveTo>
                    <a:pt x="620" y="0"/>
                  </a:moveTo>
                  <a:cubicBezTo>
                    <a:pt x="505" y="0"/>
                    <a:pt x="397" y="29"/>
                    <a:pt x="307" y="94"/>
                  </a:cubicBezTo>
                  <a:cubicBezTo>
                    <a:pt x="5" y="311"/>
                    <a:pt x="0" y="821"/>
                    <a:pt x="293" y="1241"/>
                  </a:cubicBezTo>
                  <a:cubicBezTo>
                    <a:pt x="331" y="1293"/>
                    <a:pt x="373" y="1340"/>
                    <a:pt x="416" y="1388"/>
                  </a:cubicBezTo>
                  <a:cubicBezTo>
                    <a:pt x="608" y="1587"/>
                    <a:pt x="850" y="1698"/>
                    <a:pt x="1068" y="1698"/>
                  </a:cubicBezTo>
                  <a:cubicBezTo>
                    <a:pt x="1182" y="1698"/>
                    <a:pt x="1289" y="1668"/>
                    <a:pt x="1379" y="1605"/>
                  </a:cubicBezTo>
                  <a:cubicBezTo>
                    <a:pt x="1379" y="1605"/>
                    <a:pt x="1379" y="1600"/>
                    <a:pt x="1379" y="1600"/>
                  </a:cubicBezTo>
                  <a:cubicBezTo>
                    <a:pt x="1563" y="1473"/>
                    <a:pt x="1638" y="1232"/>
                    <a:pt x="1601" y="967"/>
                  </a:cubicBezTo>
                  <a:lnTo>
                    <a:pt x="1591" y="967"/>
                  </a:lnTo>
                  <a:cubicBezTo>
                    <a:pt x="1473" y="930"/>
                    <a:pt x="1388" y="835"/>
                    <a:pt x="1313" y="746"/>
                  </a:cubicBezTo>
                  <a:cubicBezTo>
                    <a:pt x="1114" y="519"/>
                    <a:pt x="911" y="278"/>
                    <a:pt x="784" y="18"/>
                  </a:cubicBezTo>
                  <a:cubicBezTo>
                    <a:pt x="729" y="6"/>
                    <a:pt x="674" y="0"/>
                    <a:pt x="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38"/>
            <p:cNvSpPr/>
            <p:nvPr/>
          </p:nvSpPr>
          <p:spPr>
            <a:xfrm>
              <a:off x="7556207" y="1022648"/>
              <a:ext cx="52088" cy="62022"/>
            </a:xfrm>
            <a:custGeom>
              <a:avLst/>
              <a:gdLst/>
              <a:ahLst/>
              <a:cxnLst/>
              <a:rect l="l" t="t" r="r" b="b"/>
              <a:pathLst>
                <a:path w="818" h="974" extrusionOk="0">
                  <a:moveTo>
                    <a:pt x="43" y="1"/>
                  </a:moveTo>
                  <a:lnTo>
                    <a:pt x="1" y="359"/>
                  </a:lnTo>
                  <a:lnTo>
                    <a:pt x="756" y="973"/>
                  </a:lnTo>
                  <a:lnTo>
                    <a:pt x="813" y="605"/>
                  </a:lnTo>
                  <a:lnTo>
                    <a:pt x="818" y="558"/>
                  </a:lnTo>
                  <a:cubicBezTo>
                    <a:pt x="426" y="430"/>
                    <a:pt x="185" y="232"/>
                    <a:pt x="43"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38"/>
            <p:cNvSpPr/>
            <p:nvPr/>
          </p:nvSpPr>
          <p:spPr>
            <a:xfrm>
              <a:off x="7523477" y="887654"/>
              <a:ext cx="195745" cy="176068"/>
            </a:xfrm>
            <a:custGeom>
              <a:avLst/>
              <a:gdLst/>
              <a:ahLst/>
              <a:cxnLst/>
              <a:rect l="l" t="t" r="r" b="b"/>
              <a:pathLst>
                <a:path w="3074" h="2765" extrusionOk="0">
                  <a:moveTo>
                    <a:pt x="1447" y="1159"/>
                  </a:moveTo>
                  <a:cubicBezTo>
                    <a:pt x="1456" y="1159"/>
                    <a:pt x="1465" y="1160"/>
                    <a:pt x="1473" y="1162"/>
                  </a:cubicBezTo>
                  <a:cubicBezTo>
                    <a:pt x="1554" y="1181"/>
                    <a:pt x="1620" y="1285"/>
                    <a:pt x="1615" y="1389"/>
                  </a:cubicBezTo>
                  <a:cubicBezTo>
                    <a:pt x="1601" y="1323"/>
                    <a:pt x="1549" y="1266"/>
                    <a:pt x="1483" y="1257"/>
                  </a:cubicBezTo>
                  <a:cubicBezTo>
                    <a:pt x="1477" y="1256"/>
                    <a:pt x="1471" y="1255"/>
                    <a:pt x="1465" y="1255"/>
                  </a:cubicBezTo>
                  <a:cubicBezTo>
                    <a:pt x="1402" y="1255"/>
                    <a:pt x="1348" y="1300"/>
                    <a:pt x="1322" y="1360"/>
                  </a:cubicBezTo>
                  <a:cubicBezTo>
                    <a:pt x="1322" y="1346"/>
                    <a:pt x="1322" y="1337"/>
                    <a:pt x="1322" y="1323"/>
                  </a:cubicBezTo>
                  <a:cubicBezTo>
                    <a:pt x="1322" y="1226"/>
                    <a:pt x="1378" y="1159"/>
                    <a:pt x="1447" y="1159"/>
                  </a:cubicBezTo>
                  <a:close/>
                  <a:moveTo>
                    <a:pt x="2558" y="1327"/>
                  </a:moveTo>
                  <a:cubicBezTo>
                    <a:pt x="2563" y="1327"/>
                    <a:pt x="2568" y="1327"/>
                    <a:pt x="2573" y="1327"/>
                  </a:cubicBezTo>
                  <a:cubicBezTo>
                    <a:pt x="2649" y="1337"/>
                    <a:pt x="2706" y="1422"/>
                    <a:pt x="2691" y="1516"/>
                  </a:cubicBezTo>
                  <a:cubicBezTo>
                    <a:pt x="2691" y="1521"/>
                    <a:pt x="2687" y="1526"/>
                    <a:pt x="2687" y="1530"/>
                  </a:cubicBezTo>
                  <a:cubicBezTo>
                    <a:pt x="2673" y="1464"/>
                    <a:pt x="2621" y="1412"/>
                    <a:pt x="2554" y="1403"/>
                  </a:cubicBezTo>
                  <a:cubicBezTo>
                    <a:pt x="2551" y="1403"/>
                    <a:pt x="2547" y="1403"/>
                    <a:pt x="2543" y="1403"/>
                  </a:cubicBezTo>
                  <a:cubicBezTo>
                    <a:pt x="2486" y="1403"/>
                    <a:pt x="2435" y="1435"/>
                    <a:pt x="2408" y="1488"/>
                  </a:cubicBezTo>
                  <a:cubicBezTo>
                    <a:pt x="2408" y="1483"/>
                    <a:pt x="2408" y="1479"/>
                    <a:pt x="2408" y="1479"/>
                  </a:cubicBezTo>
                  <a:cubicBezTo>
                    <a:pt x="2417" y="1390"/>
                    <a:pt x="2484" y="1327"/>
                    <a:pt x="2558" y="1327"/>
                  </a:cubicBezTo>
                  <a:close/>
                  <a:moveTo>
                    <a:pt x="294" y="1405"/>
                  </a:moveTo>
                  <a:cubicBezTo>
                    <a:pt x="382" y="1405"/>
                    <a:pt x="487" y="1476"/>
                    <a:pt x="553" y="1587"/>
                  </a:cubicBezTo>
                  <a:cubicBezTo>
                    <a:pt x="600" y="1663"/>
                    <a:pt x="614" y="1738"/>
                    <a:pt x="604" y="1800"/>
                  </a:cubicBezTo>
                  <a:cubicBezTo>
                    <a:pt x="600" y="1776"/>
                    <a:pt x="590" y="1757"/>
                    <a:pt x="576" y="1733"/>
                  </a:cubicBezTo>
                  <a:cubicBezTo>
                    <a:pt x="537" y="1667"/>
                    <a:pt x="472" y="1624"/>
                    <a:pt x="419" y="1624"/>
                  </a:cubicBezTo>
                  <a:cubicBezTo>
                    <a:pt x="408" y="1624"/>
                    <a:pt x="397" y="1625"/>
                    <a:pt x="387" y="1630"/>
                  </a:cubicBezTo>
                  <a:cubicBezTo>
                    <a:pt x="331" y="1658"/>
                    <a:pt x="326" y="1743"/>
                    <a:pt x="373" y="1823"/>
                  </a:cubicBezTo>
                  <a:cubicBezTo>
                    <a:pt x="401" y="1866"/>
                    <a:pt x="434" y="1899"/>
                    <a:pt x="468" y="1918"/>
                  </a:cubicBezTo>
                  <a:cubicBezTo>
                    <a:pt x="383" y="1908"/>
                    <a:pt x="283" y="1842"/>
                    <a:pt x="217" y="1738"/>
                  </a:cubicBezTo>
                  <a:cubicBezTo>
                    <a:pt x="137" y="1601"/>
                    <a:pt x="146" y="1460"/>
                    <a:pt x="236" y="1417"/>
                  </a:cubicBezTo>
                  <a:cubicBezTo>
                    <a:pt x="254" y="1409"/>
                    <a:pt x="273" y="1405"/>
                    <a:pt x="294" y="1405"/>
                  </a:cubicBezTo>
                  <a:close/>
                  <a:moveTo>
                    <a:pt x="2091" y="1769"/>
                  </a:moveTo>
                  <a:cubicBezTo>
                    <a:pt x="2110" y="1769"/>
                    <a:pt x="2120" y="1771"/>
                    <a:pt x="2120" y="1771"/>
                  </a:cubicBezTo>
                  <a:cubicBezTo>
                    <a:pt x="2117" y="1820"/>
                    <a:pt x="2071" y="1989"/>
                    <a:pt x="1948" y="1989"/>
                  </a:cubicBezTo>
                  <a:cubicBezTo>
                    <a:pt x="1892" y="1989"/>
                    <a:pt x="1820" y="1954"/>
                    <a:pt x="1728" y="1856"/>
                  </a:cubicBezTo>
                  <a:cubicBezTo>
                    <a:pt x="1728" y="1856"/>
                    <a:pt x="1733" y="1852"/>
                    <a:pt x="1738" y="1847"/>
                  </a:cubicBezTo>
                  <a:cubicBezTo>
                    <a:pt x="1803" y="1903"/>
                    <a:pt x="1858" y="1925"/>
                    <a:pt x="1902" y="1925"/>
                  </a:cubicBezTo>
                  <a:cubicBezTo>
                    <a:pt x="1991" y="1925"/>
                    <a:pt x="2040" y="1837"/>
                    <a:pt x="2059" y="1771"/>
                  </a:cubicBezTo>
                  <a:cubicBezTo>
                    <a:pt x="2071" y="1770"/>
                    <a:pt x="2082" y="1769"/>
                    <a:pt x="2091" y="1769"/>
                  </a:cubicBezTo>
                  <a:close/>
                  <a:moveTo>
                    <a:pt x="1388" y="1946"/>
                  </a:moveTo>
                  <a:cubicBezTo>
                    <a:pt x="1426" y="2078"/>
                    <a:pt x="1544" y="2182"/>
                    <a:pt x="1695" y="2196"/>
                  </a:cubicBezTo>
                  <a:cubicBezTo>
                    <a:pt x="1783" y="2205"/>
                    <a:pt x="1786" y="2250"/>
                    <a:pt x="1705" y="2250"/>
                  </a:cubicBezTo>
                  <a:cubicBezTo>
                    <a:pt x="1695" y="2250"/>
                    <a:pt x="1684" y="2250"/>
                    <a:pt x="1672" y="2248"/>
                  </a:cubicBezTo>
                  <a:cubicBezTo>
                    <a:pt x="1520" y="2229"/>
                    <a:pt x="1407" y="2102"/>
                    <a:pt x="1388" y="1946"/>
                  </a:cubicBezTo>
                  <a:close/>
                  <a:moveTo>
                    <a:pt x="2573" y="1"/>
                  </a:moveTo>
                  <a:cubicBezTo>
                    <a:pt x="2517" y="67"/>
                    <a:pt x="2432" y="109"/>
                    <a:pt x="2347" y="147"/>
                  </a:cubicBezTo>
                  <a:cubicBezTo>
                    <a:pt x="2243" y="185"/>
                    <a:pt x="2134" y="223"/>
                    <a:pt x="2026" y="246"/>
                  </a:cubicBezTo>
                  <a:cubicBezTo>
                    <a:pt x="1978" y="258"/>
                    <a:pt x="1927" y="268"/>
                    <a:pt x="1876" y="268"/>
                  </a:cubicBezTo>
                  <a:cubicBezTo>
                    <a:pt x="1845" y="268"/>
                    <a:pt x="1815" y="264"/>
                    <a:pt x="1785" y="256"/>
                  </a:cubicBezTo>
                  <a:cubicBezTo>
                    <a:pt x="1738" y="246"/>
                    <a:pt x="1695" y="213"/>
                    <a:pt x="1667" y="175"/>
                  </a:cubicBezTo>
                  <a:cubicBezTo>
                    <a:pt x="1662" y="199"/>
                    <a:pt x="1657" y="223"/>
                    <a:pt x="1648" y="241"/>
                  </a:cubicBezTo>
                  <a:cubicBezTo>
                    <a:pt x="1563" y="426"/>
                    <a:pt x="1379" y="567"/>
                    <a:pt x="1166" y="619"/>
                  </a:cubicBezTo>
                  <a:cubicBezTo>
                    <a:pt x="1152" y="624"/>
                    <a:pt x="1138" y="629"/>
                    <a:pt x="1129" y="629"/>
                  </a:cubicBezTo>
                  <a:cubicBezTo>
                    <a:pt x="1114" y="633"/>
                    <a:pt x="1105" y="633"/>
                    <a:pt x="1096" y="633"/>
                  </a:cubicBezTo>
                  <a:cubicBezTo>
                    <a:pt x="1067" y="638"/>
                    <a:pt x="1039" y="643"/>
                    <a:pt x="1011" y="643"/>
                  </a:cubicBezTo>
                  <a:cubicBezTo>
                    <a:pt x="1062" y="652"/>
                    <a:pt x="1100" y="714"/>
                    <a:pt x="1110" y="770"/>
                  </a:cubicBezTo>
                  <a:cubicBezTo>
                    <a:pt x="1119" y="733"/>
                    <a:pt x="1152" y="699"/>
                    <a:pt x="1195" y="690"/>
                  </a:cubicBezTo>
                  <a:lnTo>
                    <a:pt x="1643" y="586"/>
                  </a:lnTo>
                  <a:cubicBezTo>
                    <a:pt x="1652" y="584"/>
                    <a:pt x="1661" y="583"/>
                    <a:pt x="1669" y="583"/>
                  </a:cubicBezTo>
                  <a:cubicBezTo>
                    <a:pt x="1715" y="583"/>
                    <a:pt x="1753" y="613"/>
                    <a:pt x="1757" y="657"/>
                  </a:cubicBezTo>
                  <a:lnTo>
                    <a:pt x="1775" y="756"/>
                  </a:lnTo>
                  <a:cubicBezTo>
                    <a:pt x="1785" y="808"/>
                    <a:pt x="1742" y="865"/>
                    <a:pt x="1690" y="874"/>
                  </a:cubicBezTo>
                  <a:lnTo>
                    <a:pt x="1237" y="978"/>
                  </a:lnTo>
                  <a:cubicBezTo>
                    <a:pt x="1228" y="980"/>
                    <a:pt x="1220" y="981"/>
                    <a:pt x="1211" y="981"/>
                  </a:cubicBezTo>
                  <a:cubicBezTo>
                    <a:pt x="1167" y="981"/>
                    <a:pt x="1132" y="951"/>
                    <a:pt x="1124" y="907"/>
                  </a:cubicBezTo>
                  <a:lnTo>
                    <a:pt x="1114" y="836"/>
                  </a:lnTo>
                  <a:cubicBezTo>
                    <a:pt x="1110" y="860"/>
                    <a:pt x="1105" y="884"/>
                    <a:pt x="1100" y="907"/>
                  </a:cubicBezTo>
                  <a:cubicBezTo>
                    <a:pt x="1086" y="950"/>
                    <a:pt x="1067" y="992"/>
                    <a:pt x="1039" y="1035"/>
                  </a:cubicBezTo>
                  <a:cubicBezTo>
                    <a:pt x="1006" y="1077"/>
                    <a:pt x="963" y="1115"/>
                    <a:pt x="916" y="1143"/>
                  </a:cubicBezTo>
                  <a:cubicBezTo>
                    <a:pt x="874" y="1162"/>
                    <a:pt x="831" y="1181"/>
                    <a:pt x="789" y="1200"/>
                  </a:cubicBezTo>
                  <a:cubicBezTo>
                    <a:pt x="774" y="1209"/>
                    <a:pt x="765" y="1214"/>
                    <a:pt x="751" y="1224"/>
                  </a:cubicBezTo>
                  <a:cubicBezTo>
                    <a:pt x="713" y="1247"/>
                    <a:pt x="685" y="1280"/>
                    <a:pt x="661" y="1318"/>
                  </a:cubicBezTo>
                  <a:cubicBezTo>
                    <a:pt x="642" y="1342"/>
                    <a:pt x="633" y="1370"/>
                    <a:pt x="619" y="1398"/>
                  </a:cubicBezTo>
                  <a:cubicBezTo>
                    <a:pt x="604" y="1431"/>
                    <a:pt x="595" y="1464"/>
                    <a:pt x="581" y="1497"/>
                  </a:cubicBezTo>
                  <a:cubicBezTo>
                    <a:pt x="485" y="1352"/>
                    <a:pt x="343" y="1260"/>
                    <a:pt x="225" y="1260"/>
                  </a:cubicBezTo>
                  <a:cubicBezTo>
                    <a:pt x="197" y="1260"/>
                    <a:pt x="171" y="1265"/>
                    <a:pt x="146" y="1275"/>
                  </a:cubicBezTo>
                  <a:cubicBezTo>
                    <a:pt x="10" y="1337"/>
                    <a:pt x="0" y="1545"/>
                    <a:pt x="118" y="1738"/>
                  </a:cubicBezTo>
                  <a:cubicBezTo>
                    <a:pt x="203" y="1880"/>
                    <a:pt x="331" y="1974"/>
                    <a:pt x="449" y="1993"/>
                  </a:cubicBezTo>
                  <a:lnTo>
                    <a:pt x="491" y="1993"/>
                  </a:lnTo>
                  <a:cubicBezTo>
                    <a:pt x="510" y="2036"/>
                    <a:pt x="534" y="2078"/>
                    <a:pt x="557" y="2121"/>
                  </a:cubicBezTo>
                  <a:cubicBezTo>
                    <a:pt x="699" y="2352"/>
                    <a:pt x="940" y="2550"/>
                    <a:pt x="1332" y="2678"/>
                  </a:cubicBezTo>
                  <a:cubicBezTo>
                    <a:pt x="1412" y="2706"/>
                    <a:pt x="1502" y="2725"/>
                    <a:pt x="1596" y="2744"/>
                  </a:cubicBezTo>
                  <a:cubicBezTo>
                    <a:pt x="1664" y="2758"/>
                    <a:pt x="1730" y="2765"/>
                    <a:pt x="1795" y="2765"/>
                  </a:cubicBezTo>
                  <a:cubicBezTo>
                    <a:pt x="1969" y="2765"/>
                    <a:pt x="2131" y="2715"/>
                    <a:pt x="2276" y="2626"/>
                  </a:cubicBezTo>
                  <a:cubicBezTo>
                    <a:pt x="2422" y="2541"/>
                    <a:pt x="2554" y="2413"/>
                    <a:pt x="2663" y="2267"/>
                  </a:cubicBezTo>
                  <a:cubicBezTo>
                    <a:pt x="2923" y="1913"/>
                    <a:pt x="3074" y="1431"/>
                    <a:pt x="3055" y="983"/>
                  </a:cubicBezTo>
                  <a:lnTo>
                    <a:pt x="3055" y="983"/>
                  </a:lnTo>
                  <a:cubicBezTo>
                    <a:pt x="3055" y="992"/>
                    <a:pt x="3055" y="997"/>
                    <a:pt x="3050" y="1002"/>
                  </a:cubicBezTo>
                  <a:lnTo>
                    <a:pt x="3008" y="1096"/>
                  </a:lnTo>
                  <a:cubicBezTo>
                    <a:pt x="2991" y="1126"/>
                    <a:pt x="2958" y="1144"/>
                    <a:pt x="2924" y="1144"/>
                  </a:cubicBezTo>
                  <a:cubicBezTo>
                    <a:pt x="2909" y="1144"/>
                    <a:pt x="2894" y="1141"/>
                    <a:pt x="2880" y="1134"/>
                  </a:cubicBezTo>
                  <a:lnTo>
                    <a:pt x="2503" y="931"/>
                  </a:lnTo>
                  <a:cubicBezTo>
                    <a:pt x="2455" y="907"/>
                    <a:pt x="2436" y="851"/>
                    <a:pt x="2460" y="803"/>
                  </a:cubicBezTo>
                  <a:lnTo>
                    <a:pt x="2503" y="714"/>
                  </a:lnTo>
                  <a:cubicBezTo>
                    <a:pt x="2519" y="681"/>
                    <a:pt x="2550" y="665"/>
                    <a:pt x="2583" y="665"/>
                  </a:cubicBezTo>
                  <a:cubicBezTo>
                    <a:pt x="2599" y="665"/>
                    <a:pt x="2615" y="668"/>
                    <a:pt x="2630" y="676"/>
                  </a:cubicBezTo>
                  <a:lnTo>
                    <a:pt x="3008" y="874"/>
                  </a:lnTo>
                  <a:cubicBezTo>
                    <a:pt x="3031" y="884"/>
                    <a:pt x="3046" y="902"/>
                    <a:pt x="3050" y="926"/>
                  </a:cubicBezTo>
                  <a:cubicBezTo>
                    <a:pt x="3027" y="544"/>
                    <a:pt x="2876" y="204"/>
                    <a:pt x="2573"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38"/>
            <p:cNvSpPr/>
            <p:nvPr/>
          </p:nvSpPr>
          <p:spPr>
            <a:xfrm>
              <a:off x="7515645" y="813789"/>
              <a:ext cx="177469" cy="113346"/>
            </a:xfrm>
            <a:custGeom>
              <a:avLst/>
              <a:gdLst/>
              <a:ahLst/>
              <a:cxnLst/>
              <a:rect l="l" t="t" r="r" b="b"/>
              <a:pathLst>
                <a:path w="2787" h="1780" extrusionOk="0">
                  <a:moveTo>
                    <a:pt x="1184" y="1"/>
                  </a:moveTo>
                  <a:cubicBezTo>
                    <a:pt x="1156" y="1"/>
                    <a:pt x="1128" y="2"/>
                    <a:pt x="1100" y="4"/>
                  </a:cubicBezTo>
                  <a:cubicBezTo>
                    <a:pt x="727" y="32"/>
                    <a:pt x="402" y="216"/>
                    <a:pt x="128" y="443"/>
                  </a:cubicBezTo>
                  <a:cubicBezTo>
                    <a:pt x="85" y="481"/>
                    <a:pt x="43" y="523"/>
                    <a:pt x="0" y="566"/>
                  </a:cubicBezTo>
                  <a:cubicBezTo>
                    <a:pt x="156" y="1052"/>
                    <a:pt x="703" y="1571"/>
                    <a:pt x="1368" y="1755"/>
                  </a:cubicBezTo>
                  <a:lnTo>
                    <a:pt x="1368" y="1755"/>
                  </a:lnTo>
                  <a:cubicBezTo>
                    <a:pt x="1547" y="1691"/>
                    <a:pt x="1697" y="1562"/>
                    <a:pt x="1771" y="1401"/>
                  </a:cubicBezTo>
                  <a:cubicBezTo>
                    <a:pt x="1780" y="1383"/>
                    <a:pt x="1785" y="1359"/>
                    <a:pt x="1790" y="1335"/>
                  </a:cubicBezTo>
                  <a:cubicBezTo>
                    <a:pt x="1818" y="1373"/>
                    <a:pt x="1861" y="1406"/>
                    <a:pt x="1908" y="1416"/>
                  </a:cubicBezTo>
                  <a:cubicBezTo>
                    <a:pt x="1938" y="1424"/>
                    <a:pt x="1968" y="1428"/>
                    <a:pt x="1999" y="1428"/>
                  </a:cubicBezTo>
                  <a:cubicBezTo>
                    <a:pt x="2050" y="1428"/>
                    <a:pt x="2101" y="1418"/>
                    <a:pt x="2149" y="1406"/>
                  </a:cubicBezTo>
                  <a:cubicBezTo>
                    <a:pt x="2257" y="1383"/>
                    <a:pt x="2366" y="1345"/>
                    <a:pt x="2470" y="1307"/>
                  </a:cubicBezTo>
                  <a:cubicBezTo>
                    <a:pt x="2555" y="1269"/>
                    <a:pt x="2640" y="1227"/>
                    <a:pt x="2696" y="1161"/>
                  </a:cubicBezTo>
                  <a:cubicBezTo>
                    <a:pt x="2734" y="1128"/>
                    <a:pt x="2758" y="1085"/>
                    <a:pt x="2767" y="1038"/>
                  </a:cubicBezTo>
                  <a:cubicBezTo>
                    <a:pt x="2786" y="929"/>
                    <a:pt x="2729" y="821"/>
                    <a:pt x="2644" y="740"/>
                  </a:cubicBezTo>
                  <a:cubicBezTo>
                    <a:pt x="2559" y="665"/>
                    <a:pt x="2446" y="618"/>
                    <a:pt x="2342" y="566"/>
                  </a:cubicBezTo>
                  <a:lnTo>
                    <a:pt x="2059" y="457"/>
                  </a:lnTo>
                  <a:cubicBezTo>
                    <a:pt x="1902" y="164"/>
                    <a:pt x="1533" y="1"/>
                    <a:pt x="1184" y="1"/>
                  </a:cubicBezTo>
                  <a:close/>
                  <a:moveTo>
                    <a:pt x="1368" y="1755"/>
                  </a:moveTo>
                  <a:cubicBezTo>
                    <a:pt x="1343" y="1765"/>
                    <a:pt x="1316" y="1773"/>
                    <a:pt x="1289" y="1779"/>
                  </a:cubicBezTo>
                  <a:cubicBezTo>
                    <a:pt x="1318" y="1774"/>
                    <a:pt x="1341" y="1765"/>
                    <a:pt x="1370" y="1756"/>
                  </a:cubicBezTo>
                  <a:cubicBezTo>
                    <a:pt x="1369" y="1755"/>
                    <a:pt x="1369" y="1755"/>
                    <a:pt x="1368" y="175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38"/>
            <p:cNvSpPr/>
            <p:nvPr/>
          </p:nvSpPr>
          <p:spPr>
            <a:xfrm>
              <a:off x="7548374" y="1014561"/>
              <a:ext cx="3693" cy="318"/>
            </a:xfrm>
            <a:custGeom>
              <a:avLst/>
              <a:gdLst/>
              <a:ahLst/>
              <a:cxnLst/>
              <a:rect l="l" t="t" r="r" b="b"/>
              <a:pathLst>
                <a:path w="58" h="5" extrusionOk="0">
                  <a:moveTo>
                    <a:pt x="1" y="5"/>
                  </a:moveTo>
                  <a:cubicBezTo>
                    <a:pt x="20" y="5"/>
                    <a:pt x="39" y="5"/>
                    <a:pt x="58" y="0"/>
                  </a:cubicBezTo>
                  <a:cubicBezTo>
                    <a:pt x="39" y="5"/>
                    <a:pt x="20" y="5"/>
                    <a:pt x="1" y="5"/>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38"/>
            <p:cNvSpPr/>
            <p:nvPr/>
          </p:nvSpPr>
          <p:spPr>
            <a:xfrm>
              <a:off x="7593203" y="927643"/>
              <a:ext cx="2165" cy="382"/>
            </a:xfrm>
            <a:custGeom>
              <a:avLst/>
              <a:gdLst/>
              <a:ahLst/>
              <a:cxnLst/>
              <a:rect l="l" t="t" r="r" b="b"/>
              <a:pathLst>
                <a:path w="34" h="6" extrusionOk="0">
                  <a:moveTo>
                    <a:pt x="34" y="1"/>
                  </a:moveTo>
                  <a:cubicBezTo>
                    <a:pt x="19" y="5"/>
                    <a:pt x="10" y="5"/>
                    <a:pt x="1" y="5"/>
                  </a:cubicBezTo>
                  <a:cubicBezTo>
                    <a:pt x="10" y="5"/>
                    <a:pt x="19" y="5"/>
                    <a:pt x="34" y="1"/>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38"/>
            <p:cNvSpPr/>
            <p:nvPr/>
          </p:nvSpPr>
          <p:spPr>
            <a:xfrm>
              <a:off x="7573654" y="960436"/>
              <a:ext cx="8214" cy="3630"/>
            </a:xfrm>
            <a:custGeom>
              <a:avLst/>
              <a:gdLst/>
              <a:ahLst/>
              <a:cxnLst/>
              <a:rect l="l" t="t" r="r" b="b"/>
              <a:pathLst>
                <a:path w="129" h="57" extrusionOk="0">
                  <a:moveTo>
                    <a:pt x="128" y="0"/>
                  </a:moveTo>
                  <a:cubicBezTo>
                    <a:pt x="86" y="19"/>
                    <a:pt x="43" y="38"/>
                    <a:pt x="1" y="57"/>
                  </a:cubicBezTo>
                  <a:cubicBezTo>
                    <a:pt x="43" y="38"/>
                    <a:pt x="86" y="19"/>
                    <a:pt x="128"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38"/>
            <p:cNvSpPr/>
            <p:nvPr/>
          </p:nvSpPr>
          <p:spPr>
            <a:xfrm>
              <a:off x="7587790" y="928534"/>
              <a:ext cx="64" cy="64"/>
            </a:xfrm>
            <a:custGeom>
              <a:avLst/>
              <a:gdLst/>
              <a:ahLst/>
              <a:cxnLst/>
              <a:rect l="l" t="t" r="r" b="b"/>
              <a:pathLst>
                <a:path w="1" h="1" extrusionOk="0">
                  <a:moveTo>
                    <a:pt x="1" y="1"/>
                  </a:moveTo>
                  <a:lnTo>
                    <a:pt x="1" y="1"/>
                  </a:lnTo>
                  <a:lnTo>
                    <a:pt x="1" y="1"/>
                  </a:ln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38"/>
            <p:cNvSpPr/>
            <p:nvPr/>
          </p:nvSpPr>
          <p:spPr>
            <a:xfrm>
              <a:off x="7589573" y="945409"/>
              <a:ext cx="4012" cy="8151"/>
            </a:xfrm>
            <a:custGeom>
              <a:avLst/>
              <a:gdLst/>
              <a:ahLst/>
              <a:cxnLst/>
              <a:rect l="l" t="t" r="r" b="b"/>
              <a:pathLst>
                <a:path w="63" h="128" extrusionOk="0">
                  <a:moveTo>
                    <a:pt x="62" y="0"/>
                  </a:moveTo>
                  <a:cubicBezTo>
                    <a:pt x="48" y="43"/>
                    <a:pt x="29" y="85"/>
                    <a:pt x="1" y="128"/>
                  </a:cubicBezTo>
                  <a:cubicBezTo>
                    <a:pt x="29" y="85"/>
                    <a:pt x="48" y="43"/>
                    <a:pt x="62"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38"/>
            <p:cNvSpPr/>
            <p:nvPr/>
          </p:nvSpPr>
          <p:spPr>
            <a:xfrm>
              <a:off x="7562829" y="971516"/>
              <a:ext cx="2802" cy="5222"/>
            </a:xfrm>
            <a:custGeom>
              <a:avLst/>
              <a:gdLst/>
              <a:ahLst/>
              <a:cxnLst/>
              <a:rect l="l" t="t" r="r" b="b"/>
              <a:pathLst>
                <a:path w="44" h="82" extrusionOk="0">
                  <a:moveTo>
                    <a:pt x="43" y="1"/>
                  </a:moveTo>
                  <a:cubicBezTo>
                    <a:pt x="24" y="25"/>
                    <a:pt x="15" y="53"/>
                    <a:pt x="1" y="81"/>
                  </a:cubicBezTo>
                  <a:cubicBezTo>
                    <a:pt x="15" y="53"/>
                    <a:pt x="24" y="25"/>
                    <a:pt x="43" y="1"/>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38"/>
            <p:cNvSpPr/>
            <p:nvPr/>
          </p:nvSpPr>
          <p:spPr>
            <a:xfrm>
              <a:off x="7560409" y="976674"/>
              <a:ext cx="2483" cy="6368"/>
            </a:xfrm>
            <a:custGeom>
              <a:avLst/>
              <a:gdLst/>
              <a:ahLst/>
              <a:cxnLst/>
              <a:rect l="l" t="t" r="r" b="b"/>
              <a:pathLst>
                <a:path w="39" h="100" extrusionOk="0">
                  <a:moveTo>
                    <a:pt x="1" y="99"/>
                  </a:moveTo>
                  <a:cubicBezTo>
                    <a:pt x="15" y="66"/>
                    <a:pt x="24" y="33"/>
                    <a:pt x="39" y="0"/>
                  </a:cubicBezTo>
                  <a:cubicBezTo>
                    <a:pt x="24" y="33"/>
                    <a:pt x="15" y="66"/>
                    <a:pt x="1" y="99"/>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38"/>
            <p:cNvSpPr/>
            <p:nvPr/>
          </p:nvSpPr>
          <p:spPr>
            <a:xfrm>
              <a:off x="7478330" y="838050"/>
              <a:ext cx="124553" cy="176960"/>
            </a:xfrm>
            <a:custGeom>
              <a:avLst/>
              <a:gdLst/>
              <a:ahLst/>
              <a:cxnLst/>
              <a:rect l="l" t="t" r="r" b="b"/>
              <a:pathLst>
                <a:path w="1956" h="2779" extrusionOk="0">
                  <a:moveTo>
                    <a:pt x="549" y="1"/>
                  </a:moveTo>
                  <a:cubicBezTo>
                    <a:pt x="194" y="336"/>
                    <a:pt x="1" y="935"/>
                    <a:pt x="67" y="1408"/>
                  </a:cubicBezTo>
                  <a:cubicBezTo>
                    <a:pt x="86" y="1554"/>
                    <a:pt x="138" y="1691"/>
                    <a:pt x="204" y="1818"/>
                  </a:cubicBezTo>
                  <a:cubicBezTo>
                    <a:pt x="331" y="2078"/>
                    <a:pt x="534" y="2319"/>
                    <a:pt x="733" y="2546"/>
                  </a:cubicBezTo>
                  <a:cubicBezTo>
                    <a:pt x="808" y="2635"/>
                    <a:pt x="893" y="2730"/>
                    <a:pt x="1011" y="2767"/>
                  </a:cubicBezTo>
                  <a:lnTo>
                    <a:pt x="1021" y="2767"/>
                  </a:lnTo>
                  <a:cubicBezTo>
                    <a:pt x="1030" y="2772"/>
                    <a:pt x="1044" y="2777"/>
                    <a:pt x="1054" y="2777"/>
                  </a:cubicBezTo>
                  <a:cubicBezTo>
                    <a:pt x="1066" y="2777"/>
                    <a:pt x="1077" y="2779"/>
                    <a:pt x="1087" y="2779"/>
                  </a:cubicBezTo>
                  <a:cubicBezTo>
                    <a:pt x="1092" y="2779"/>
                    <a:pt x="1096" y="2778"/>
                    <a:pt x="1101" y="2777"/>
                  </a:cubicBezTo>
                  <a:cubicBezTo>
                    <a:pt x="1120" y="2777"/>
                    <a:pt x="1139" y="2777"/>
                    <a:pt x="1158" y="2772"/>
                  </a:cubicBezTo>
                  <a:cubicBezTo>
                    <a:pt x="1040" y="2753"/>
                    <a:pt x="912" y="2659"/>
                    <a:pt x="827" y="2517"/>
                  </a:cubicBezTo>
                  <a:cubicBezTo>
                    <a:pt x="709" y="2324"/>
                    <a:pt x="719" y="2116"/>
                    <a:pt x="851" y="2054"/>
                  </a:cubicBezTo>
                  <a:cubicBezTo>
                    <a:pt x="876" y="2044"/>
                    <a:pt x="903" y="2039"/>
                    <a:pt x="932" y="2039"/>
                  </a:cubicBezTo>
                  <a:cubicBezTo>
                    <a:pt x="1052" y="2039"/>
                    <a:pt x="1194" y="2131"/>
                    <a:pt x="1290" y="2276"/>
                  </a:cubicBezTo>
                  <a:cubicBezTo>
                    <a:pt x="1304" y="2243"/>
                    <a:pt x="1313" y="2210"/>
                    <a:pt x="1328" y="2177"/>
                  </a:cubicBezTo>
                  <a:cubicBezTo>
                    <a:pt x="1342" y="2149"/>
                    <a:pt x="1351" y="2121"/>
                    <a:pt x="1370" y="2097"/>
                  </a:cubicBezTo>
                  <a:cubicBezTo>
                    <a:pt x="1394" y="2059"/>
                    <a:pt x="1422" y="2026"/>
                    <a:pt x="1460" y="2003"/>
                  </a:cubicBezTo>
                  <a:cubicBezTo>
                    <a:pt x="1474" y="1993"/>
                    <a:pt x="1483" y="1988"/>
                    <a:pt x="1498" y="1979"/>
                  </a:cubicBezTo>
                  <a:cubicBezTo>
                    <a:pt x="1540" y="1960"/>
                    <a:pt x="1583" y="1941"/>
                    <a:pt x="1625" y="1922"/>
                  </a:cubicBezTo>
                  <a:cubicBezTo>
                    <a:pt x="1672" y="1894"/>
                    <a:pt x="1715" y="1856"/>
                    <a:pt x="1748" y="1809"/>
                  </a:cubicBezTo>
                  <a:cubicBezTo>
                    <a:pt x="1776" y="1771"/>
                    <a:pt x="1795" y="1729"/>
                    <a:pt x="1809" y="1686"/>
                  </a:cubicBezTo>
                  <a:cubicBezTo>
                    <a:pt x="1814" y="1663"/>
                    <a:pt x="1819" y="1639"/>
                    <a:pt x="1823" y="1615"/>
                  </a:cubicBezTo>
                  <a:lnTo>
                    <a:pt x="1819" y="1582"/>
                  </a:lnTo>
                  <a:cubicBezTo>
                    <a:pt x="1814" y="1573"/>
                    <a:pt x="1814" y="1559"/>
                    <a:pt x="1819" y="1549"/>
                  </a:cubicBezTo>
                  <a:cubicBezTo>
                    <a:pt x="1809" y="1493"/>
                    <a:pt x="1771" y="1431"/>
                    <a:pt x="1720" y="1422"/>
                  </a:cubicBezTo>
                  <a:cubicBezTo>
                    <a:pt x="1748" y="1422"/>
                    <a:pt x="1776" y="1417"/>
                    <a:pt x="1805" y="1412"/>
                  </a:cubicBezTo>
                  <a:cubicBezTo>
                    <a:pt x="1814" y="1412"/>
                    <a:pt x="1823" y="1412"/>
                    <a:pt x="1838" y="1408"/>
                  </a:cubicBezTo>
                  <a:cubicBezTo>
                    <a:pt x="1847" y="1408"/>
                    <a:pt x="1861" y="1403"/>
                    <a:pt x="1875" y="1398"/>
                  </a:cubicBezTo>
                  <a:cubicBezTo>
                    <a:pt x="1904" y="1393"/>
                    <a:pt x="1927" y="1384"/>
                    <a:pt x="1956" y="1375"/>
                  </a:cubicBezTo>
                  <a:cubicBezTo>
                    <a:pt x="1290" y="1190"/>
                    <a:pt x="742" y="671"/>
                    <a:pt x="586" y="185"/>
                  </a:cubicBezTo>
                  <a:cubicBezTo>
                    <a:pt x="567" y="123"/>
                    <a:pt x="558" y="67"/>
                    <a:pt x="549" y="10"/>
                  </a:cubicBezTo>
                  <a:cubicBezTo>
                    <a:pt x="549" y="5"/>
                    <a:pt x="549" y="5"/>
                    <a:pt x="5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38"/>
            <p:cNvSpPr/>
            <p:nvPr/>
          </p:nvSpPr>
          <p:spPr>
            <a:xfrm>
              <a:off x="7532201" y="977119"/>
              <a:ext cx="30374" cy="32667"/>
            </a:xfrm>
            <a:custGeom>
              <a:avLst/>
              <a:gdLst/>
              <a:ahLst/>
              <a:cxnLst/>
              <a:rect l="l" t="t" r="r" b="b"/>
              <a:pathLst>
                <a:path w="477" h="513" extrusionOk="0">
                  <a:moveTo>
                    <a:pt x="157" y="0"/>
                  </a:moveTo>
                  <a:cubicBezTo>
                    <a:pt x="136" y="0"/>
                    <a:pt x="117" y="4"/>
                    <a:pt x="99" y="12"/>
                  </a:cubicBezTo>
                  <a:cubicBezTo>
                    <a:pt x="9" y="55"/>
                    <a:pt x="0" y="196"/>
                    <a:pt x="80" y="333"/>
                  </a:cubicBezTo>
                  <a:cubicBezTo>
                    <a:pt x="146" y="437"/>
                    <a:pt x="246" y="508"/>
                    <a:pt x="331" y="513"/>
                  </a:cubicBezTo>
                  <a:cubicBezTo>
                    <a:pt x="297" y="494"/>
                    <a:pt x="264" y="461"/>
                    <a:pt x="236" y="418"/>
                  </a:cubicBezTo>
                  <a:cubicBezTo>
                    <a:pt x="189" y="338"/>
                    <a:pt x="194" y="253"/>
                    <a:pt x="250" y="225"/>
                  </a:cubicBezTo>
                  <a:cubicBezTo>
                    <a:pt x="260" y="220"/>
                    <a:pt x="271" y="219"/>
                    <a:pt x="282" y="219"/>
                  </a:cubicBezTo>
                  <a:cubicBezTo>
                    <a:pt x="335" y="219"/>
                    <a:pt x="400" y="262"/>
                    <a:pt x="439" y="328"/>
                  </a:cubicBezTo>
                  <a:cubicBezTo>
                    <a:pt x="453" y="352"/>
                    <a:pt x="463" y="371"/>
                    <a:pt x="467" y="395"/>
                  </a:cubicBezTo>
                  <a:cubicBezTo>
                    <a:pt x="477" y="333"/>
                    <a:pt x="463" y="258"/>
                    <a:pt x="416" y="182"/>
                  </a:cubicBezTo>
                  <a:cubicBezTo>
                    <a:pt x="350" y="71"/>
                    <a:pt x="245" y="0"/>
                    <a:pt x="157"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38"/>
            <p:cNvSpPr/>
            <p:nvPr/>
          </p:nvSpPr>
          <p:spPr>
            <a:xfrm>
              <a:off x="7548120" y="1045508"/>
              <a:ext cx="64696" cy="64123"/>
            </a:xfrm>
            <a:custGeom>
              <a:avLst/>
              <a:gdLst/>
              <a:ahLst/>
              <a:cxnLst/>
              <a:rect l="l" t="t" r="r" b="b"/>
              <a:pathLst>
                <a:path w="1016" h="1007" extrusionOk="0">
                  <a:moveTo>
                    <a:pt x="128" y="0"/>
                  </a:moveTo>
                  <a:lnTo>
                    <a:pt x="0" y="137"/>
                  </a:lnTo>
                  <a:lnTo>
                    <a:pt x="0" y="142"/>
                  </a:lnTo>
                  <a:lnTo>
                    <a:pt x="959" y="1006"/>
                  </a:lnTo>
                  <a:lnTo>
                    <a:pt x="1015" y="359"/>
                  </a:lnTo>
                  <a:lnTo>
                    <a:pt x="1015" y="355"/>
                  </a:lnTo>
                  <a:lnTo>
                    <a:pt x="1015" y="350"/>
                  </a:lnTo>
                  <a:lnTo>
                    <a:pt x="940" y="246"/>
                  </a:lnTo>
                  <a:lnTo>
                    <a:pt x="883" y="614"/>
                  </a:lnTo>
                  <a:lnTo>
                    <a:pt x="1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38"/>
            <p:cNvSpPr/>
            <p:nvPr/>
          </p:nvSpPr>
          <p:spPr>
            <a:xfrm>
              <a:off x="7607657" y="961455"/>
              <a:ext cx="18976" cy="14646"/>
            </a:xfrm>
            <a:custGeom>
              <a:avLst/>
              <a:gdLst/>
              <a:ahLst/>
              <a:cxnLst/>
              <a:rect l="l" t="t" r="r" b="b"/>
              <a:pathLst>
                <a:path w="298" h="230" extrusionOk="0">
                  <a:moveTo>
                    <a:pt x="125" y="0"/>
                  </a:moveTo>
                  <a:cubicBezTo>
                    <a:pt x="56" y="0"/>
                    <a:pt x="0" y="67"/>
                    <a:pt x="0" y="164"/>
                  </a:cubicBezTo>
                  <a:cubicBezTo>
                    <a:pt x="0" y="178"/>
                    <a:pt x="0" y="192"/>
                    <a:pt x="0" y="201"/>
                  </a:cubicBezTo>
                  <a:cubicBezTo>
                    <a:pt x="26" y="141"/>
                    <a:pt x="80" y="96"/>
                    <a:pt x="143" y="96"/>
                  </a:cubicBezTo>
                  <a:cubicBezTo>
                    <a:pt x="149" y="96"/>
                    <a:pt x="155" y="97"/>
                    <a:pt x="161" y="98"/>
                  </a:cubicBezTo>
                  <a:cubicBezTo>
                    <a:pt x="227" y="107"/>
                    <a:pt x="279" y="164"/>
                    <a:pt x="293" y="230"/>
                  </a:cubicBezTo>
                  <a:cubicBezTo>
                    <a:pt x="298" y="126"/>
                    <a:pt x="232" y="22"/>
                    <a:pt x="151" y="3"/>
                  </a:cubicBezTo>
                  <a:cubicBezTo>
                    <a:pt x="143" y="1"/>
                    <a:pt x="134"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38"/>
            <p:cNvSpPr/>
            <p:nvPr/>
          </p:nvSpPr>
          <p:spPr>
            <a:xfrm>
              <a:off x="7676810" y="972089"/>
              <a:ext cx="18976" cy="13054"/>
            </a:xfrm>
            <a:custGeom>
              <a:avLst/>
              <a:gdLst/>
              <a:ahLst/>
              <a:cxnLst/>
              <a:rect l="l" t="t" r="r" b="b"/>
              <a:pathLst>
                <a:path w="298" h="205" extrusionOk="0">
                  <a:moveTo>
                    <a:pt x="150" y="1"/>
                  </a:moveTo>
                  <a:cubicBezTo>
                    <a:pt x="76" y="1"/>
                    <a:pt x="9" y="64"/>
                    <a:pt x="0" y="153"/>
                  </a:cubicBezTo>
                  <a:cubicBezTo>
                    <a:pt x="0" y="153"/>
                    <a:pt x="0" y="157"/>
                    <a:pt x="0" y="162"/>
                  </a:cubicBezTo>
                  <a:cubicBezTo>
                    <a:pt x="25" y="112"/>
                    <a:pt x="73" y="80"/>
                    <a:pt x="126" y="80"/>
                  </a:cubicBezTo>
                  <a:cubicBezTo>
                    <a:pt x="133" y="80"/>
                    <a:pt x="139" y="81"/>
                    <a:pt x="146" y="82"/>
                  </a:cubicBezTo>
                  <a:cubicBezTo>
                    <a:pt x="213" y="86"/>
                    <a:pt x="265" y="138"/>
                    <a:pt x="279" y="204"/>
                  </a:cubicBezTo>
                  <a:cubicBezTo>
                    <a:pt x="279" y="200"/>
                    <a:pt x="283" y="195"/>
                    <a:pt x="283" y="190"/>
                  </a:cubicBezTo>
                  <a:cubicBezTo>
                    <a:pt x="298" y="96"/>
                    <a:pt x="241" y="11"/>
                    <a:pt x="165" y="1"/>
                  </a:cubicBezTo>
                  <a:cubicBezTo>
                    <a:pt x="160" y="1"/>
                    <a:pt x="155"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38"/>
            <p:cNvSpPr/>
            <p:nvPr/>
          </p:nvSpPr>
          <p:spPr>
            <a:xfrm>
              <a:off x="7593776" y="924714"/>
              <a:ext cx="43364" cy="25471"/>
            </a:xfrm>
            <a:custGeom>
              <a:avLst/>
              <a:gdLst/>
              <a:ahLst/>
              <a:cxnLst/>
              <a:rect l="l" t="t" r="r" b="b"/>
              <a:pathLst>
                <a:path w="681" h="400" extrusionOk="0">
                  <a:moveTo>
                    <a:pt x="565" y="1"/>
                  </a:moveTo>
                  <a:cubicBezTo>
                    <a:pt x="557" y="1"/>
                    <a:pt x="548" y="2"/>
                    <a:pt x="539" y="4"/>
                  </a:cubicBezTo>
                  <a:lnTo>
                    <a:pt x="91" y="108"/>
                  </a:lnTo>
                  <a:cubicBezTo>
                    <a:pt x="48" y="117"/>
                    <a:pt x="15" y="151"/>
                    <a:pt x="6" y="188"/>
                  </a:cubicBezTo>
                  <a:cubicBezTo>
                    <a:pt x="1" y="198"/>
                    <a:pt x="1" y="212"/>
                    <a:pt x="6" y="226"/>
                  </a:cubicBezTo>
                  <a:lnTo>
                    <a:pt x="10" y="254"/>
                  </a:lnTo>
                  <a:lnTo>
                    <a:pt x="20" y="325"/>
                  </a:lnTo>
                  <a:cubicBezTo>
                    <a:pt x="28" y="369"/>
                    <a:pt x="63" y="399"/>
                    <a:pt x="107" y="399"/>
                  </a:cubicBezTo>
                  <a:cubicBezTo>
                    <a:pt x="116" y="399"/>
                    <a:pt x="124" y="398"/>
                    <a:pt x="133" y="396"/>
                  </a:cubicBezTo>
                  <a:lnTo>
                    <a:pt x="586" y="292"/>
                  </a:lnTo>
                  <a:cubicBezTo>
                    <a:pt x="638" y="283"/>
                    <a:pt x="681" y="226"/>
                    <a:pt x="671" y="174"/>
                  </a:cubicBezTo>
                  <a:lnTo>
                    <a:pt x="653" y="75"/>
                  </a:lnTo>
                  <a:cubicBezTo>
                    <a:pt x="649" y="31"/>
                    <a:pt x="611" y="1"/>
                    <a:pt x="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38"/>
            <p:cNvSpPr/>
            <p:nvPr/>
          </p:nvSpPr>
          <p:spPr>
            <a:xfrm>
              <a:off x="7678593" y="929935"/>
              <a:ext cx="39735" cy="30629"/>
            </a:xfrm>
            <a:custGeom>
              <a:avLst/>
              <a:gdLst/>
              <a:ahLst/>
              <a:cxnLst/>
              <a:rect l="l" t="t" r="r" b="b"/>
              <a:pathLst>
                <a:path w="624" h="481" extrusionOk="0">
                  <a:moveTo>
                    <a:pt x="147" y="1"/>
                  </a:moveTo>
                  <a:cubicBezTo>
                    <a:pt x="114" y="1"/>
                    <a:pt x="83" y="17"/>
                    <a:pt x="67" y="50"/>
                  </a:cubicBezTo>
                  <a:lnTo>
                    <a:pt x="24" y="139"/>
                  </a:lnTo>
                  <a:cubicBezTo>
                    <a:pt x="0" y="187"/>
                    <a:pt x="19" y="243"/>
                    <a:pt x="67" y="267"/>
                  </a:cubicBezTo>
                  <a:lnTo>
                    <a:pt x="444" y="470"/>
                  </a:lnTo>
                  <a:cubicBezTo>
                    <a:pt x="458" y="477"/>
                    <a:pt x="473" y="480"/>
                    <a:pt x="488" y="480"/>
                  </a:cubicBezTo>
                  <a:cubicBezTo>
                    <a:pt x="522" y="480"/>
                    <a:pt x="555" y="462"/>
                    <a:pt x="572" y="432"/>
                  </a:cubicBezTo>
                  <a:lnTo>
                    <a:pt x="614" y="338"/>
                  </a:lnTo>
                  <a:cubicBezTo>
                    <a:pt x="619" y="333"/>
                    <a:pt x="619" y="328"/>
                    <a:pt x="619" y="319"/>
                  </a:cubicBezTo>
                  <a:cubicBezTo>
                    <a:pt x="624" y="300"/>
                    <a:pt x="624" y="281"/>
                    <a:pt x="614" y="262"/>
                  </a:cubicBezTo>
                  <a:cubicBezTo>
                    <a:pt x="610" y="238"/>
                    <a:pt x="595" y="220"/>
                    <a:pt x="572" y="210"/>
                  </a:cubicBezTo>
                  <a:lnTo>
                    <a:pt x="194" y="12"/>
                  </a:lnTo>
                  <a:cubicBezTo>
                    <a:pt x="179" y="4"/>
                    <a:pt x="163" y="1"/>
                    <a:pt x="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38"/>
            <p:cNvSpPr/>
            <p:nvPr/>
          </p:nvSpPr>
          <p:spPr>
            <a:xfrm>
              <a:off x="7633510" y="1000298"/>
              <a:ext cx="25025" cy="14009"/>
            </a:xfrm>
            <a:custGeom>
              <a:avLst/>
              <a:gdLst/>
              <a:ahLst/>
              <a:cxnLst/>
              <a:rect l="l" t="t" r="r" b="b"/>
              <a:pathLst>
                <a:path w="393" h="220" extrusionOk="0">
                  <a:moveTo>
                    <a:pt x="361" y="0"/>
                  </a:moveTo>
                  <a:cubicBezTo>
                    <a:pt x="352" y="0"/>
                    <a:pt x="342" y="1"/>
                    <a:pt x="331" y="2"/>
                  </a:cubicBezTo>
                  <a:cubicBezTo>
                    <a:pt x="312" y="68"/>
                    <a:pt x="263" y="156"/>
                    <a:pt x="174" y="156"/>
                  </a:cubicBezTo>
                  <a:cubicBezTo>
                    <a:pt x="130" y="156"/>
                    <a:pt x="75" y="134"/>
                    <a:pt x="10" y="78"/>
                  </a:cubicBezTo>
                  <a:cubicBezTo>
                    <a:pt x="5" y="83"/>
                    <a:pt x="0" y="87"/>
                    <a:pt x="0" y="87"/>
                  </a:cubicBezTo>
                  <a:cubicBezTo>
                    <a:pt x="92" y="185"/>
                    <a:pt x="164" y="220"/>
                    <a:pt x="220" y="220"/>
                  </a:cubicBezTo>
                  <a:cubicBezTo>
                    <a:pt x="343" y="220"/>
                    <a:pt x="389" y="51"/>
                    <a:pt x="392" y="2"/>
                  </a:cubicBezTo>
                  <a:cubicBezTo>
                    <a:pt x="392" y="2"/>
                    <a:pt x="380" y="0"/>
                    <a:pt x="361"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38"/>
            <p:cNvSpPr/>
            <p:nvPr/>
          </p:nvSpPr>
          <p:spPr>
            <a:xfrm>
              <a:off x="7611860" y="1011505"/>
              <a:ext cx="25344" cy="19485"/>
            </a:xfrm>
            <a:custGeom>
              <a:avLst/>
              <a:gdLst/>
              <a:ahLst/>
              <a:cxnLst/>
              <a:rect l="l" t="t" r="r" b="b"/>
              <a:pathLst>
                <a:path w="398" h="306" extrusionOk="0">
                  <a:moveTo>
                    <a:pt x="0" y="1"/>
                  </a:moveTo>
                  <a:cubicBezTo>
                    <a:pt x="19" y="157"/>
                    <a:pt x="132" y="284"/>
                    <a:pt x="284" y="303"/>
                  </a:cubicBezTo>
                  <a:cubicBezTo>
                    <a:pt x="296" y="305"/>
                    <a:pt x="307" y="305"/>
                    <a:pt x="317" y="305"/>
                  </a:cubicBezTo>
                  <a:cubicBezTo>
                    <a:pt x="398" y="305"/>
                    <a:pt x="395" y="260"/>
                    <a:pt x="307" y="251"/>
                  </a:cubicBezTo>
                  <a:cubicBezTo>
                    <a:pt x="156" y="237"/>
                    <a:pt x="38" y="133"/>
                    <a:pt x="0"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9" name="Google Shape;4049;p38"/>
          <p:cNvGrpSpPr/>
          <p:nvPr/>
        </p:nvGrpSpPr>
        <p:grpSpPr>
          <a:xfrm rot="889006">
            <a:off x="5106163" y="1399959"/>
            <a:ext cx="988228" cy="924704"/>
            <a:chOff x="4618350" y="1772537"/>
            <a:chExt cx="654541" cy="612506"/>
          </a:xfrm>
        </p:grpSpPr>
        <p:sp>
          <p:nvSpPr>
            <p:cNvPr id="4050" name="Google Shape;4050;p38"/>
            <p:cNvSpPr/>
            <p:nvPr/>
          </p:nvSpPr>
          <p:spPr>
            <a:xfrm>
              <a:off x="4861276" y="2373388"/>
              <a:ext cx="6368" cy="1910"/>
            </a:xfrm>
            <a:custGeom>
              <a:avLst/>
              <a:gdLst/>
              <a:ahLst/>
              <a:cxnLst/>
              <a:rect l="l" t="t" r="r" b="b"/>
              <a:pathLst>
                <a:path w="100" h="30" extrusionOk="0">
                  <a:moveTo>
                    <a:pt x="99" y="29"/>
                  </a:moveTo>
                  <a:cubicBezTo>
                    <a:pt x="66" y="20"/>
                    <a:pt x="33" y="10"/>
                    <a:pt x="0" y="1"/>
                  </a:cubicBezTo>
                  <a:cubicBezTo>
                    <a:pt x="33" y="10"/>
                    <a:pt x="66" y="20"/>
                    <a:pt x="99" y="29"/>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38"/>
            <p:cNvSpPr/>
            <p:nvPr/>
          </p:nvSpPr>
          <p:spPr>
            <a:xfrm>
              <a:off x="4904257" y="2382430"/>
              <a:ext cx="6686" cy="637"/>
            </a:xfrm>
            <a:custGeom>
              <a:avLst/>
              <a:gdLst/>
              <a:ahLst/>
              <a:cxnLst/>
              <a:rect l="l" t="t" r="r" b="b"/>
              <a:pathLst>
                <a:path w="105" h="10" extrusionOk="0">
                  <a:moveTo>
                    <a:pt x="104" y="10"/>
                  </a:moveTo>
                  <a:cubicBezTo>
                    <a:pt x="71" y="10"/>
                    <a:pt x="33" y="5"/>
                    <a:pt x="0" y="1"/>
                  </a:cubicBezTo>
                  <a:cubicBezTo>
                    <a:pt x="33" y="5"/>
                    <a:pt x="71" y="10"/>
                    <a:pt x="104" y="1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38"/>
            <p:cNvSpPr/>
            <p:nvPr/>
          </p:nvSpPr>
          <p:spPr>
            <a:xfrm>
              <a:off x="4795116" y="2346070"/>
              <a:ext cx="4839" cy="2420"/>
            </a:xfrm>
            <a:custGeom>
              <a:avLst/>
              <a:gdLst/>
              <a:ahLst/>
              <a:cxnLst/>
              <a:rect l="l" t="t" r="r" b="b"/>
              <a:pathLst>
                <a:path w="76" h="38" extrusionOk="0">
                  <a:moveTo>
                    <a:pt x="0" y="0"/>
                  </a:moveTo>
                  <a:lnTo>
                    <a:pt x="0" y="0"/>
                  </a:lnTo>
                  <a:cubicBezTo>
                    <a:pt x="24" y="14"/>
                    <a:pt x="48" y="29"/>
                    <a:pt x="76" y="38"/>
                  </a:cubicBezTo>
                  <a:cubicBezTo>
                    <a:pt x="52" y="29"/>
                    <a:pt x="24" y="14"/>
                    <a:pt x="0"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38"/>
            <p:cNvSpPr/>
            <p:nvPr/>
          </p:nvSpPr>
          <p:spPr>
            <a:xfrm>
              <a:off x="4782763" y="2338811"/>
              <a:ext cx="2165" cy="1274"/>
            </a:xfrm>
            <a:custGeom>
              <a:avLst/>
              <a:gdLst/>
              <a:ahLst/>
              <a:cxnLst/>
              <a:rect l="l" t="t" r="r" b="b"/>
              <a:pathLst>
                <a:path w="34" h="20" extrusionOk="0">
                  <a:moveTo>
                    <a:pt x="1" y="1"/>
                  </a:moveTo>
                  <a:cubicBezTo>
                    <a:pt x="15" y="10"/>
                    <a:pt x="24" y="15"/>
                    <a:pt x="34" y="20"/>
                  </a:cubicBezTo>
                  <a:cubicBezTo>
                    <a:pt x="24" y="15"/>
                    <a:pt x="10" y="6"/>
                    <a:pt x="1"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38"/>
            <p:cNvSpPr/>
            <p:nvPr/>
          </p:nvSpPr>
          <p:spPr>
            <a:xfrm>
              <a:off x="4875412" y="2377017"/>
              <a:ext cx="6622" cy="1592"/>
            </a:xfrm>
            <a:custGeom>
              <a:avLst/>
              <a:gdLst/>
              <a:ahLst/>
              <a:cxnLst/>
              <a:rect l="l" t="t" r="r" b="b"/>
              <a:pathLst>
                <a:path w="104" h="25" extrusionOk="0">
                  <a:moveTo>
                    <a:pt x="104" y="24"/>
                  </a:moveTo>
                  <a:cubicBezTo>
                    <a:pt x="66" y="19"/>
                    <a:pt x="33" y="10"/>
                    <a:pt x="0" y="1"/>
                  </a:cubicBezTo>
                  <a:cubicBezTo>
                    <a:pt x="33" y="10"/>
                    <a:pt x="66" y="19"/>
                    <a:pt x="104" y="24"/>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38"/>
            <p:cNvSpPr/>
            <p:nvPr/>
          </p:nvSpPr>
          <p:spPr>
            <a:xfrm>
              <a:off x="4770155" y="2330406"/>
              <a:ext cx="955" cy="700"/>
            </a:xfrm>
            <a:custGeom>
              <a:avLst/>
              <a:gdLst/>
              <a:ahLst/>
              <a:cxnLst/>
              <a:rect l="l" t="t" r="r" b="b"/>
              <a:pathLst>
                <a:path w="15" h="11" extrusionOk="0">
                  <a:moveTo>
                    <a:pt x="1" y="1"/>
                  </a:moveTo>
                  <a:cubicBezTo>
                    <a:pt x="5" y="5"/>
                    <a:pt x="10" y="5"/>
                    <a:pt x="15" y="10"/>
                  </a:cubicBezTo>
                  <a:cubicBezTo>
                    <a:pt x="15" y="10"/>
                    <a:pt x="15" y="10"/>
                    <a:pt x="15" y="10"/>
                  </a:cubicBezTo>
                  <a:cubicBezTo>
                    <a:pt x="10" y="5"/>
                    <a:pt x="5" y="5"/>
                    <a:pt x="1"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38"/>
            <p:cNvSpPr/>
            <p:nvPr/>
          </p:nvSpPr>
          <p:spPr>
            <a:xfrm>
              <a:off x="4889803" y="2380010"/>
              <a:ext cx="6368" cy="1274"/>
            </a:xfrm>
            <a:custGeom>
              <a:avLst/>
              <a:gdLst/>
              <a:ahLst/>
              <a:cxnLst/>
              <a:rect l="l" t="t" r="r" b="b"/>
              <a:pathLst>
                <a:path w="100" h="20" extrusionOk="0">
                  <a:moveTo>
                    <a:pt x="100" y="20"/>
                  </a:moveTo>
                  <a:cubicBezTo>
                    <a:pt x="67" y="15"/>
                    <a:pt x="34" y="5"/>
                    <a:pt x="1" y="1"/>
                  </a:cubicBezTo>
                  <a:cubicBezTo>
                    <a:pt x="34" y="5"/>
                    <a:pt x="67" y="15"/>
                    <a:pt x="100" y="2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38"/>
            <p:cNvSpPr/>
            <p:nvPr/>
          </p:nvSpPr>
          <p:spPr>
            <a:xfrm>
              <a:off x="4834213" y="2364409"/>
              <a:ext cx="318" cy="318"/>
            </a:xfrm>
            <a:custGeom>
              <a:avLst/>
              <a:gdLst/>
              <a:ahLst/>
              <a:cxnLst/>
              <a:rect l="l" t="t" r="r" b="b"/>
              <a:pathLst>
                <a:path w="5" h="5" extrusionOk="0">
                  <a:moveTo>
                    <a:pt x="0" y="0"/>
                  </a:moveTo>
                  <a:cubicBezTo>
                    <a:pt x="0" y="0"/>
                    <a:pt x="5" y="0"/>
                    <a:pt x="5" y="5"/>
                  </a:cubicBezTo>
                  <a:cubicBezTo>
                    <a:pt x="5" y="0"/>
                    <a:pt x="0" y="0"/>
                    <a:pt x="0" y="0"/>
                  </a:cubicBezTo>
                  <a:cubicBezTo>
                    <a:pt x="0" y="0"/>
                    <a:pt x="0" y="0"/>
                    <a:pt x="0"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38"/>
            <p:cNvSpPr/>
            <p:nvPr/>
          </p:nvSpPr>
          <p:spPr>
            <a:xfrm>
              <a:off x="4786392" y="2340913"/>
              <a:ext cx="637" cy="382"/>
            </a:xfrm>
            <a:custGeom>
              <a:avLst/>
              <a:gdLst/>
              <a:ahLst/>
              <a:cxnLst/>
              <a:rect l="l" t="t" r="r" b="b"/>
              <a:pathLst>
                <a:path w="10" h="6" extrusionOk="0">
                  <a:moveTo>
                    <a:pt x="0" y="1"/>
                  </a:moveTo>
                  <a:cubicBezTo>
                    <a:pt x="5" y="6"/>
                    <a:pt x="5" y="6"/>
                    <a:pt x="10" y="6"/>
                  </a:cubicBezTo>
                  <a:cubicBezTo>
                    <a:pt x="5" y="6"/>
                    <a:pt x="5" y="6"/>
                    <a:pt x="5"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38"/>
            <p:cNvSpPr/>
            <p:nvPr/>
          </p:nvSpPr>
          <p:spPr>
            <a:xfrm>
              <a:off x="5026643" y="2371605"/>
              <a:ext cx="7832" cy="2165"/>
            </a:xfrm>
            <a:custGeom>
              <a:avLst/>
              <a:gdLst/>
              <a:ahLst/>
              <a:cxnLst/>
              <a:rect l="l" t="t" r="r" b="b"/>
              <a:pathLst>
                <a:path w="123" h="34" extrusionOk="0">
                  <a:moveTo>
                    <a:pt x="123" y="1"/>
                  </a:moveTo>
                  <a:cubicBezTo>
                    <a:pt x="80" y="10"/>
                    <a:pt x="38" y="24"/>
                    <a:pt x="0" y="34"/>
                  </a:cubicBezTo>
                  <a:cubicBezTo>
                    <a:pt x="42" y="24"/>
                    <a:pt x="80" y="10"/>
                    <a:pt x="123"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38"/>
            <p:cNvSpPr/>
            <p:nvPr/>
          </p:nvSpPr>
          <p:spPr>
            <a:xfrm>
              <a:off x="5109869" y="2331934"/>
              <a:ext cx="7005" cy="4839"/>
            </a:xfrm>
            <a:custGeom>
              <a:avLst/>
              <a:gdLst/>
              <a:ahLst/>
              <a:cxnLst/>
              <a:rect l="l" t="t" r="r" b="b"/>
              <a:pathLst>
                <a:path w="110" h="76" extrusionOk="0">
                  <a:moveTo>
                    <a:pt x="110" y="0"/>
                  </a:moveTo>
                  <a:cubicBezTo>
                    <a:pt x="76" y="24"/>
                    <a:pt x="39" y="48"/>
                    <a:pt x="1" y="76"/>
                  </a:cubicBezTo>
                  <a:cubicBezTo>
                    <a:pt x="39" y="48"/>
                    <a:pt x="76" y="24"/>
                    <a:pt x="110"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38"/>
            <p:cNvSpPr/>
            <p:nvPr/>
          </p:nvSpPr>
          <p:spPr>
            <a:xfrm>
              <a:off x="5121012" y="2324420"/>
              <a:ext cx="6686" cy="4585"/>
            </a:xfrm>
            <a:custGeom>
              <a:avLst/>
              <a:gdLst/>
              <a:ahLst/>
              <a:cxnLst/>
              <a:rect l="l" t="t" r="r" b="b"/>
              <a:pathLst>
                <a:path w="105" h="72" extrusionOk="0">
                  <a:moveTo>
                    <a:pt x="104" y="0"/>
                  </a:moveTo>
                  <a:cubicBezTo>
                    <a:pt x="71" y="24"/>
                    <a:pt x="38" y="47"/>
                    <a:pt x="1" y="71"/>
                  </a:cubicBezTo>
                  <a:cubicBezTo>
                    <a:pt x="38" y="47"/>
                    <a:pt x="71" y="24"/>
                    <a:pt x="104"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38"/>
            <p:cNvSpPr/>
            <p:nvPr/>
          </p:nvSpPr>
          <p:spPr>
            <a:xfrm>
              <a:off x="5013653" y="2375489"/>
              <a:ext cx="6686" cy="1592"/>
            </a:xfrm>
            <a:custGeom>
              <a:avLst/>
              <a:gdLst/>
              <a:ahLst/>
              <a:cxnLst/>
              <a:rect l="l" t="t" r="r" b="b"/>
              <a:pathLst>
                <a:path w="105" h="25" extrusionOk="0">
                  <a:moveTo>
                    <a:pt x="105" y="1"/>
                  </a:moveTo>
                  <a:cubicBezTo>
                    <a:pt x="67" y="10"/>
                    <a:pt x="34" y="15"/>
                    <a:pt x="1" y="25"/>
                  </a:cubicBezTo>
                  <a:cubicBezTo>
                    <a:pt x="34" y="15"/>
                    <a:pt x="67" y="10"/>
                    <a:pt x="105"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38"/>
            <p:cNvSpPr/>
            <p:nvPr/>
          </p:nvSpPr>
          <p:spPr>
            <a:xfrm>
              <a:off x="4965578" y="2383958"/>
              <a:ext cx="4903" cy="318"/>
            </a:xfrm>
            <a:custGeom>
              <a:avLst/>
              <a:gdLst/>
              <a:ahLst/>
              <a:cxnLst/>
              <a:rect l="l" t="t" r="r" b="b"/>
              <a:pathLst>
                <a:path w="77" h="5" extrusionOk="0">
                  <a:moveTo>
                    <a:pt x="76" y="0"/>
                  </a:moveTo>
                  <a:cubicBezTo>
                    <a:pt x="52" y="0"/>
                    <a:pt x="24" y="5"/>
                    <a:pt x="1" y="5"/>
                  </a:cubicBezTo>
                  <a:cubicBezTo>
                    <a:pt x="24" y="5"/>
                    <a:pt x="52" y="0"/>
                    <a:pt x="76"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38"/>
            <p:cNvSpPr/>
            <p:nvPr/>
          </p:nvSpPr>
          <p:spPr>
            <a:xfrm>
              <a:off x="4949340" y="2384849"/>
              <a:ext cx="6049" cy="64"/>
            </a:xfrm>
            <a:custGeom>
              <a:avLst/>
              <a:gdLst/>
              <a:ahLst/>
              <a:cxnLst/>
              <a:rect l="l" t="t" r="r" b="b"/>
              <a:pathLst>
                <a:path w="95" h="1" extrusionOk="0">
                  <a:moveTo>
                    <a:pt x="95" y="0"/>
                  </a:moveTo>
                  <a:cubicBezTo>
                    <a:pt x="62" y="0"/>
                    <a:pt x="34" y="0"/>
                    <a:pt x="1" y="0"/>
                  </a:cubicBezTo>
                  <a:cubicBezTo>
                    <a:pt x="34" y="0"/>
                    <a:pt x="62" y="0"/>
                    <a:pt x="95"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38"/>
            <p:cNvSpPr/>
            <p:nvPr/>
          </p:nvSpPr>
          <p:spPr>
            <a:xfrm>
              <a:off x="4933994" y="2384849"/>
              <a:ext cx="6368" cy="64"/>
            </a:xfrm>
            <a:custGeom>
              <a:avLst/>
              <a:gdLst/>
              <a:ahLst/>
              <a:cxnLst/>
              <a:rect l="l" t="t" r="r" b="b"/>
              <a:pathLst>
                <a:path w="100" h="1" extrusionOk="0">
                  <a:moveTo>
                    <a:pt x="100" y="0"/>
                  </a:moveTo>
                  <a:cubicBezTo>
                    <a:pt x="67" y="0"/>
                    <a:pt x="34" y="0"/>
                    <a:pt x="1" y="0"/>
                  </a:cubicBezTo>
                  <a:cubicBezTo>
                    <a:pt x="34" y="0"/>
                    <a:pt x="67" y="0"/>
                    <a:pt x="100"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38"/>
            <p:cNvSpPr/>
            <p:nvPr/>
          </p:nvSpPr>
          <p:spPr>
            <a:xfrm>
              <a:off x="4999836" y="2378800"/>
              <a:ext cx="5222" cy="1274"/>
            </a:xfrm>
            <a:custGeom>
              <a:avLst/>
              <a:gdLst/>
              <a:ahLst/>
              <a:cxnLst/>
              <a:rect l="l" t="t" r="r" b="b"/>
              <a:pathLst>
                <a:path w="82" h="20" extrusionOk="0">
                  <a:moveTo>
                    <a:pt x="81" y="1"/>
                  </a:moveTo>
                  <a:cubicBezTo>
                    <a:pt x="57" y="6"/>
                    <a:pt x="29" y="15"/>
                    <a:pt x="1" y="20"/>
                  </a:cubicBezTo>
                  <a:cubicBezTo>
                    <a:pt x="29" y="15"/>
                    <a:pt x="57" y="6"/>
                    <a:pt x="81"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38"/>
            <p:cNvSpPr/>
            <p:nvPr/>
          </p:nvSpPr>
          <p:spPr>
            <a:xfrm>
              <a:off x="4918967" y="2383958"/>
              <a:ext cx="6686" cy="637"/>
            </a:xfrm>
            <a:custGeom>
              <a:avLst/>
              <a:gdLst/>
              <a:ahLst/>
              <a:cxnLst/>
              <a:rect l="l" t="t" r="r" b="b"/>
              <a:pathLst>
                <a:path w="105" h="10" extrusionOk="0">
                  <a:moveTo>
                    <a:pt x="105" y="10"/>
                  </a:moveTo>
                  <a:cubicBezTo>
                    <a:pt x="72" y="5"/>
                    <a:pt x="34" y="5"/>
                    <a:pt x="1" y="0"/>
                  </a:cubicBezTo>
                  <a:cubicBezTo>
                    <a:pt x="34" y="5"/>
                    <a:pt x="72" y="5"/>
                    <a:pt x="105" y="1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38"/>
            <p:cNvSpPr/>
            <p:nvPr/>
          </p:nvSpPr>
          <p:spPr>
            <a:xfrm>
              <a:off x="4743411" y="2309393"/>
              <a:ext cx="9997" cy="8469"/>
            </a:xfrm>
            <a:custGeom>
              <a:avLst/>
              <a:gdLst/>
              <a:ahLst/>
              <a:cxnLst/>
              <a:rect l="l" t="t" r="r" b="b"/>
              <a:pathLst>
                <a:path w="157" h="133" extrusionOk="0">
                  <a:moveTo>
                    <a:pt x="156" y="132"/>
                  </a:moveTo>
                  <a:cubicBezTo>
                    <a:pt x="104" y="90"/>
                    <a:pt x="52" y="47"/>
                    <a:pt x="0" y="0"/>
                  </a:cubicBezTo>
                  <a:cubicBezTo>
                    <a:pt x="52" y="47"/>
                    <a:pt x="104" y="90"/>
                    <a:pt x="156" y="132"/>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38"/>
            <p:cNvSpPr/>
            <p:nvPr/>
          </p:nvSpPr>
          <p:spPr>
            <a:xfrm>
              <a:off x="5053961" y="2352948"/>
              <a:ext cx="27127" cy="11780"/>
            </a:xfrm>
            <a:custGeom>
              <a:avLst/>
              <a:gdLst/>
              <a:ahLst/>
              <a:cxnLst/>
              <a:rect l="l" t="t" r="r" b="b"/>
              <a:pathLst>
                <a:path w="426" h="185" extrusionOk="0">
                  <a:moveTo>
                    <a:pt x="426" y="1"/>
                  </a:moveTo>
                  <a:cubicBezTo>
                    <a:pt x="412" y="7"/>
                    <a:pt x="398" y="14"/>
                    <a:pt x="384" y="21"/>
                  </a:cubicBezTo>
                  <a:lnTo>
                    <a:pt x="384" y="21"/>
                  </a:lnTo>
                  <a:cubicBezTo>
                    <a:pt x="389" y="19"/>
                    <a:pt x="393" y="17"/>
                    <a:pt x="397" y="15"/>
                  </a:cubicBezTo>
                  <a:cubicBezTo>
                    <a:pt x="407" y="10"/>
                    <a:pt x="416" y="6"/>
                    <a:pt x="426" y="1"/>
                  </a:cubicBezTo>
                  <a:close/>
                  <a:moveTo>
                    <a:pt x="384" y="21"/>
                  </a:moveTo>
                  <a:cubicBezTo>
                    <a:pt x="356" y="33"/>
                    <a:pt x="327" y="45"/>
                    <a:pt x="303" y="57"/>
                  </a:cubicBezTo>
                  <a:cubicBezTo>
                    <a:pt x="283" y="66"/>
                    <a:pt x="265" y="75"/>
                    <a:pt x="247" y="83"/>
                  </a:cubicBezTo>
                  <a:lnTo>
                    <a:pt x="247" y="83"/>
                  </a:lnTo>
                  <a:cubicBezTo>
                    <a:pt x="293" y="63"/>
                    <a:pt x="339" y="42"/>
                    <a:pt x="384" y="21"/>
                  </a:cubicBezTo>
                  <a:close/>
                  <a:moveTo>
                    <a:pt x="247" y="83"/>
                  </a:moveTo>
                  <a:cubicBezTo>
                    <a:pt x="178" y="113"/>
                    <a:pt x="109" y="142"/>
                    <a:pt x="38" y="170"/>
                  </a:cubicBezTo>
                  <a:lnTo>
                    <a:pt x="38" y="170"/>
                  </a:lnTo>
                  <a:cubicBezTo>
                    <a:pt x="71" y="158"/>
                    <a:pt x="104" y="145"/>
                    <a:pt x="138" y="133"/>
                  </a:cubicBezTo>
                  <a:cubicBezTo>
                    <a:pt x="161" y="119"/>
                    <a:pt x="190" y="109"/>
                    <a:pt x="213" y="100"/>
                  </a:cubicBezTo>
                  <a:cubicBezTo>
                    <a:pt x="224" y="94"/>
                    <a:pt x="236" y="89"/>
                    <a:pt x="247" y="83"/>
                  </a:cubicBezTo>
                  <a:close/>
                  <a:moveTo>
                    <a:pt x="38" y="170"/>
                  </a:moveTo>
                  <a:lnTo>
                    <a:pt x="38" y="170"/>
                  </a:lnTo>
                  <a:cubicBezTo>
                    <a:pt x="33" y="172"/>
                    <a:pt x="29" y="174"/>
                    <a:pt x="24" y="175"/>
                  </a:cubicBezTo>
                  <a:cubicBezTo>
                    <a:pt x="24" y="176"/>
                    <a:pt x="23" y="176"/>
                    <a:pt x="22" y="177"/>
                  </a:cubicBezTo>
                  <a:lnTo>
                    <a:pt x="22" y="177"/>
                  </a:lnTo>
                  <a:cubicBezTo>
                    <a:pt x="27" y="174"/>
                    <a:pt x="33" y="172"/>
                    <a:pt x="38" y="170"/>
                  </a:cubicBezTo>
                  <a:close/>
                  <a:moveTo>
                    <a:pt x="22" y="177"/>
                  </a:moveTo>
                  <a:cubicBezTo>
                    <a:pt x="15" y="179"/>
                    <a:pt x="8" y="182"/>
                    <a:pt x="1" y="185"/>
                  </a:cubicBezTo>
                  <a:cubicBezTo>
                    <a:pt x="9" y="185"/>
                    <a:pt x="14" y="181"/>
                    <a:pt x="22" y="177"/>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38"/>
            <p:cNvSpPr/>
            <p:nvPr/>
          </p:nvSpPr>
          <p:spPr>
            <a:xfrm>
              <a:off x="5038041" y="2364664"/>
              <a:ext cx="15983" cy="5795"/>
            </a:xfrm>
            <a:custGeom>
              <a:avLst/>
              <a:gdLst/>
              <a:ahLst/>
              <a:cxnLst/>
              <a:rect l="l" t="t" r="r" b="b"/>
              <a:pathLst>
                <a:path w="251" h="91" extrusionOk="0">
                  <a:moveTo>
                    <a:pt x="0" y="91"/>
                  </a:moveTo>
                  <a:cubicBezTo>
                    <a:pt x="85" y="62"/>
                    <a:pt x="166" y="34"/>
                    <a:pt x="251" y="1"/>
                  </a:cubicBezTo>
                  <a:cubicBezTo>
                    <a:pt x="251" y="1"/>
                    <a:pt x="251" y="1"/>
                    <a:pt x="251" y="1"/>
                  </a:cubicBezTo>
                  <a:cubicBezTo>
                    <a:pt x="166" y="34"/>
                    <a:pt x="85" y="62"/>
                    <a:pt x="0" y="9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38"/>
            <p:cNvSpPr/>
            <p:nvPr/>
          </p:nvSpPr>
          <p:spPr>
            <a:xfrm>
              <a:off x="5081023" y="2338557"/>
              <a:ext cx="25598" cy="14455"/>
            </a:xfrm>
            <a:custGeom>
              <a:avLst/>
              <a:gdLst/>
              <a:ahLst/>
              <a:cxnLst/>
              <a:rect l="l" t="t" r="r" b="b"/>
              <a:pathLst>
                <a:path w="402" h="227" extrusionOk="0">
                  <a:moveTo>
                    <a:pt x="1" y="227"/>
                  </a:moveTo>
                  <a:cubicBezTo>
                    <a:pt x="138" y="156"/>
                    <a:pt x="274" y="80"/>
                    <a:pt x="402" y="0"/>
                  </a:cubicBezTo>
                  <a:cubicBezTo>
                    <a:pt x="274" y="80"/>
                    <a:pt x="138" y="156"/>
                    <a:pt x="1" y="227"/>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38"/>
            <p:cNvSpPr/>
            <p:nvPr/>
          </p:nvSpPr>
          <p:spPr>
            <a:xfrm>
              <a:off x="4715457" y="2282012"/>
              <a:ext cx="12099" cy="12672"/>
            </a:xfrm>
            <a:custGeom>
              <a:avLst/>
              <a:gdLst/>
              <a:ahLst/>
              <a:cxnLst/>
              <a:rect l="l" t="t" r="r" b="b"/>
              <a:pathLst>
                <a:path w="190" h="199" extrusionOk="0">
                  <a:moveTo>
                    <a:pt x="189" y="199"/>
                  </a:moveTo>
                  <a:cubicBezTo>
                    <a:pt x="123" y="137"/>
                    <a:pt x="62" y="71"/>
                    <a:pt x="0" y="1"/>
                  </a:cubicBezTo>
                  <a:cubicBezTo>
                    <a:pt x="62" y="71"/>
                    <a:pt x="123" y="137"/>
                    <a:pt x="189" y="199"/>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38"/>
            <p:cNvSpPr/>
            <p:nvPr/>
          </p:nvSpPr>
          <p:spPr>
            <a:xfrm>
              <a:off x="4729847" y="2297040"/>
              <a:ext cx="9997" cy="9361"/>
            </a:xfrm>
            <a:custGeom>
              <a:avLst/>
              <a:gdLst/>
              <a:ahLst/>
              <a:cxnLst/>
              <a:rect l="l" t="t" r="r" b="b"/>
              <a:pathLst>
                <a:path w="157" h="147" extrusionOk="0">
                  <a:moveTo>
                    <a:pt x="157" y="147"/>
                  </a:moveTo>
                  <a:cubicBezTo>
                    <a:pt x="105" y="100"/>
                    <a:pt x="53" y="53"/>
                    <a:pt x="1" y="1"/>
                  </a:cubicBezTo>
                  <a:cubicBezTo>
                    <a:pt x="53" y="53"/>
                    <a:pt x="105" y="100"/>
                    <a:pt x="157" y="147"/>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38"/>
            <p:cNvSpPr/>
            <p:nvPr/>
          </p:nvSpPr>
          <p:spPr>
            <a:xfrm>
              <a:off x="4847713" y="2369185"/>
              <a:ext cx="6113" cy="2165"/>
            </a:xfrm>
            <a:custGeom>
              <a:avLst/>
              <a:gdLst/>
              <a:ahLst/>
              <a:cxnLst/>
              <a:rect l="l" t="t" r="r" b="b"/>
              <a:pathLst>
                <a:path w="96" h="34" extrusionOk="0">
                  <a:moveTo>
                    <a:pt x="95" y="34"/>
                  </a:moveTo>
                  <a:cubicBezTo>
                    <a:pt x="62" y="24"/>
                    <a:pt x="29" y="10"/>
                    <a:pt x="1" y="1"/>
                  </a:cubicBezTo>
                  <a:cubicBezTo>
                    <a:pt x="29" y="10"/>
                    <a:pt x="62" y="24"/>
                    <a:pt x="95" y="34"/>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38"/>
            <p:cNvSpPr/>
            <p:nvPr/>
          </p:nvSpPr>
          <p:spPr>
            <a:xfrm>
              <a:off x="4618350" y="1772537"/>
              <a:ext cx="654541" cy="548327"/>
            </a:xfrm>
            <a:custGeom>
              <a:avLst/>
              <a:gdLst/>
              <a:ahLst/>
              <a:cxnLst/>
              <a:rect l="l" t="t" r="r" b="b"/>
              <a:pathLst>
                <a:path w="10279" h="8611" extrusionOk="0">
                  <a:moveTo>
                    <a:pt x="5135" y="0"/>
                  </a:moveTo>
                  <a:cubicBezTo>
                    <a:pt x="4918" y="0"/>
                    <a:pt x="4698" y="15"/>
                    <a:pt x="4476" y="46"/>
                  </a:cubicBezTo>
                  <a:cubicBezTo>
                    <a:pt x="1846" y="400"/>
                    <a:pt x="0" y="2822"/>
                    <a:pt x="359" y="5457"/>
                  </a:cubicBezTo>
                  <a:cubicBezTo>
                    <a:pt x="491" y="6439"/>
                    <a:pt x="911" y="7312"/>
                    <a:pt x="1525" y="8002"/>
                  </a:cubicBezTo>
                  <a:cubicBezTo>
                    <a:pt x="1752" y="7624"/>
                    <a:pt x="2016" y="7222"/>
                    <a:pt x="2304" y="6892"/>
                  </a:cubicBezTo>
                  <a:cubicBezTo>
                    <a:pt x="2337" y="6849"/>
                    <a:pt x="2375" y="6807"/>
                    <a:pt x="2413" y="6769"/>
                  </a:cubicBezTo>
                  <a:lnTo>
                    <a:pt x="2413" y="6764"/>
                  </a:lnTo>
                  <a:cubicBezTo>
                    <a:pt x="2451" y="6727"/>
                    <a:pt x="2488" y="6689"/>
                    <a:pt x="2521" y="6656"/>
                  </a:cubicBezTo>
                  <a:cubicBezTo>
                    <a:pt x="2526" y="6651"/>
                    <a:pt x="2526" y="6651"/>
                    <a:pt x="2531" y="6646"/>
                  </a:cubicBezTo>
                  <a:cubicBezTo>
                    <a:pt x="2564" y="6613"/>
                    <a:pt x="2597" y="6580"/>
                    <a:pt x="2635" y="6547"/>
                  </a:cubicBezTo>
                  <a:cubicBezTo>
                    <a:pt x="2639" y="6547"/>
                    <a:pt x="2644" y="6543"/>
                    <a:pt x="2644" y="6538"/>
                  </a:cubicBezTo>
                  <a:cubicBezTo>
                    <a:pt x="2677" y="6510"/>
                    <a:pt x="2710" y="6481"/>
                    <a:pt x="2748" y="6453"/>
                  </a:cubicBezTo>
                  <a:cubicBezTo>
                    <a:pt x="2753" y="6448"/>
                    <a:pt x="2758" y="6443"/>
                    <a:pt x="2762" y="6439"/>
                  </a:cubicBezTo>
                  <a:cubicBezTo>
                    <a:pt x="2795" y="6415"/>
                    <a:pt x="2828" y="6391"/>
                    <a:pt x="2857" y="6373"/>
                  </a:cubicBezTo>
                  <a:cubicBezTo>
                    <a:pt x="2866" y="6363"/>
                    <a:pt x="2876" y="6358"/>
                    <a:pt x="2885" y="6354"/>
                  </a:cubicBezTo>
                  <a:cubicBezTo>
                    <a:pt x="2913" y="6330"/>
                    <a:pt x="2946" y="6316"/>
                    <a:pt x="2975" y="6297"/>
                  </a:cubicBezTo>
                  <a:cubicBezTo>
                    <a:pt x="2984" y="6292"/>
                    <a:pt x="2994" y="6283"/>
                    <a:pt x="3003" y="6278"/>
                  </a:cubicBezTo>
                  <a:cubicBezTo>
                    <a:pt x="3036" y="6259"/>
                    <a:pt x="3064" y="6245"/>
                    <a:pt x="3097" y="6231"/>
                  </a:cubicBezTo>
                  <a:cubicBezTo>
                    <a:pt x="3107" y="6226"/>
                    <a:pt x="3116" y="6221"/>
                    <a:pt x="3126" y="6217"/>
                  </a:cubicBezTo>
                  <a:cubicBezTo>
                    <a:pt x="3168" y="6198"/>
                    <a:pt x="3206" y="6184"/>
                    <a:pt x="3249" y="6170"/>
                  </a:cubicBezTo>
                  <a:cubicBezTo>
                    <a:pt x="3263" y="6165"/>
                    <a:pt x="3277" y="6160"/>
                    <a:pt x="3296" y="6151"/>
                  </a:cubicBezTo>
                  <a:cubicBezTo>
                    <a:pt x="3301" y="6151"/>
                    <a:pt x="3305" y="6146"/>
                    <a:pt x="3310" y="6146"/>
                  </a:cubicBezTo>
                  <a:cubicBezTo>
                    <a:pt x="3324" y="6141"/>
                    <a:pt x="3338" y="6137"/>
                    <a:pt x="3357" y="6132"/>
                  </a:cubicBezTo>
                  <a:cubicBezTo>
                    <a:pt x="3362" y="6127"/>
                    <a:pt x="3371" y="6127"/>
                    <a:pt x="3376" y="6122"/>
                  </a:cubicBezTo>
                  <a:cubicBezTo>
                    <a:pt x="3395" y="6118"/>
                    <a:pt x="3409" y="6113"/>
                    <a:pt x="3428" y="6108"/>
                  </a:cubicBezTo>
                  <a:cubicBezTo>
                    <a:pt x="3437" y="6108"/>
                    <a:pt x="3442" y="6108"/>
                    <a:pt x="3452" y="6103"/>
                  </a:cubicBezTo>
                  <a:cubicBezTo>
                    <a:pt x="3470" y="6099"/>
                    <a:pt x="3489" y="6094"/>
                    <a:pt x="3513" y="6089"/>
                  </a:cubicBezTo>
                  <a:lnTo>
                    <a:pt x="3522" y="6089"/>
                  </a:lnTo>
                  <a:cubicBezTo>
                    <a:pt x="3598" y="6075"/>
                    <a:pt x="3683" y="6061"/>
                    <a:pt x="3773" y="6052"/>
                  </a:cubicBezTo>
                  <a:lnTo>
                    <a:pt x="3782" y="6052"/>
                  </a:lnTo>
                  <a:cubicBezTo>
                    <a:pt x="3810" y="6047"/>
                    <a:pt x="3839" y="6047"/>
                    <a:pt x="3862" y="6042"/>
                  </a:cubicBezTo>
                  <a:lnTo>
                    <a:pt x="3891" y="6042"/>
                  </a:lnTo>
                  <a:cubicBezTo>
                    <a:pt x="3914" y="6037"/>
                    <a:pt x="3938" y="6037"/>
                    <a:pt x="3962" y="6037"/>
                  </a:cubicBezTo>
                  <a:lnTo>
                    <a:pt x="3933" y="6000"/>
                  </a:lnTo>
                  <a:lnTo>
                    <a:pt x="4075" y="5872"/>
                  </a:lnTo>
                  <a:lnTo>
                    <a:pt x="4150" y="5919"/>
                  </a:lnTo>
                  <a:lnTo>
                    <a:pt x="4188" y="5527"/>
                  </a:lnTo>
                  <a:cubicBezTo>
                    <a:pt x="4183" y="5518"/>
                    <a:pt x="4183" y="5513"/>
                    <a:pt x="4179" y="5504"/>
                  </a:cubicBezTo>
                  <a:cubicBezTo>
                    <a:pt x="4174" y="5490"/>
                    <a:pt x="4165" y="5480"/>
                    <a:pt x="4160" y="5466"/>
                  </a:cubicBezTo>
                  <a:cubicBezTo>
                    <a:pt x="4146" y="5433"/>
                    <a:pt x="4132" y="5405"/>
                    <a:pt x="4113" y="5372"/>
                  </a:cubicBezTo>
                  <a:cubicBezTo>
                    <a:pt x="4108" y="5357"/>
                    <a:pt x="4098" y="5339"/>
                    <a:pt x="4089" y="5320"/>
                  </a:cubicBezTo>
                  <a:cubicBezTo>
                    <a:pt x="4080" y="5291"/>
                    <a:pt x="4065" y="5268"/>
                    <a:pt x="4051" y="5239"/>
                  </a:cubicBezTo>
                  <a:cubicBezTo>
                    <a:pt x="4042" y="5221"/>
                    <a:pt x="4037" y="5202"/>
                    <a:pt x="4028" y="5183"/>
                  </a:cubicBezTo>
                  <a:cubicBezTo>
                    <a:pt x="4013" y="5154"/>
                    <a:pt x="4004" y="5126"/>
                    <a:pt x="3990" y="5102"/>
                  </a:cubicBezTo>
                  <a:cubicBezTo>
                    <a:pt x="3980" y="5079"/>
                    <a:pt x="3971" y="5060"/>
                    <a:pt x="3966" y="5041"/>
                  </a:cubicBezTo>
                  <a:cubicBezTo>
                    <a:pt x="3952" y="5013"/>
                    <a:pt x="3943" y="4989"/>
                    <a:pt x="3928" y="4961"/>
                  </a:cubicBezTo>
                  <a:cubicBezTo>
                    <a:pt x="3924" y="4942"/>
                    <a:pt x="3914" y="4923"/>
                    <a:pt x="3905" y="4899"/>
                  </a:cubicBezTo>
                  <a:cubicBezTo>
                    <a:pt x="3895" y="4876"/>
                    <a:pt x="3881" y="4848"/>
                    <a:pt x="3872" y="4824"/>
                  </a:cubicBezTo>
                  <a:cubicBezTo>
                    <a:pt x="3862" y="4800"/>
                    <a:pt x="3858" y="4781"/>
                    <a:pt x="3848" y="4758"/>
                  </a:cubicBezTo>
                  <a:cubicBezTo>
                    <a:pt x="3839" y="4734"/>
                    <a:pt x="3825" y="4711"/>
                    <a:pt x="3815" y="4682"/>
                  </a:cubicBezTo>
                  <a:cubicBezTo>
                    <a:pt x="3806" y="4663"/>
                    <a:pt x="3801" y="4640"/>
                    <a:pt x="3792" y="4616"/>
                  </a:cubicBezTo>
                  <a:cubicBezTo>
                    <a:pt x="3782" y="4593"/>
                    <a:pt x="3773" y="4569"/>
                    <a:pt x="3763" y="4541"/>
                  </a:cubicBezTo>
                  <a:cubicBezTo>
                    <a:pt x="3754" y="4522"/>
                    <a:pt x="3744" y="4498"/>
                    <a:pt x="3740" y="4475"/>
                  </a:cubicBezTo>
                  <a:cubicBezTo>
                    <a:pt x="3730" y="4451"/>
                    <a:pt x="3721" y="4427"/>
                    <a:pt x="3711" y="4399"/>
                  </a:cubicBezTo>
                  <a:cubicBezTo>
                    <a:pt x="3702" y="4380"/>
                    <a:pt x="3692" y="4356"/>
                    <a:pt x="3688" y="4333"/>
                  </a:cubicBezTo>
                  <a:cubicBezTo>
                    <a:pt x="3678" y="4309"/>
                    <a:pt x="3669" y="4286"/>
                    <a:pt x="3659" y="4257"/>
                  </a:cubicBezTo>
                  <a:cubicBezTo>
                    <a:pt x="3650" y="4238"/>
                    <a:pt x="3645" y="4215"/>
                    <a:pt x="3636" y="4196"/>
                  </a:cubicBezTo>
                  <a:cubicBezTo>
                    <a:pt x="3626" y="4168"/>
                    <a:pt x="3622" y="4144"/>
                    <a:pt x="3612" y="4116"/>
                  </a:cubicBezTo>
                  <a:cubicBezTo>
                    <a:pt x="3603" y="4097"/>
                    <a:pt x="3598" y="4073"/>
                    <a:pt x="3589" y="4054"/>
                  </a:cubicBezTo>
                  <a:cubicBezTo>
                    <a:pt x="3579" y="4026"/>
                    <a:pt x="3574" y="4002"/>
                    <a:pt x="3565" y="3979"/>
                  </a:cubicBezTo>
                  <a:cubicBezTo>
                    <a:pt x="3560" y="3955"/>
                    <a:pt x="3551" y="3936"/>
                    <a:pt x="3546" y="3913"/>
                  </a:cubicBezTo>
                  <a:cubicBezTo>
                    <a:pt x="3537" y="3889"/>
                    <a:pt x="3527" y="3861"/>
                    <a:pt x="3522" y="3837"/>
                  </a:cubicBezTo>
                  <a:cubicBezTo>
                    <a:pt x="3513" y="3818"/>
                    <a:pt x="3508" y="3795"/>
                    <a:pt x="3504" y="3776"/>
                  </a:cubicBezTo>
                  <a:cubicBezTo>
                    <a:pt x="3494" y="3752"/>
                    <a:pt x="3489" y="3724"/>
                    <a:pt x="3480" y="3700"/>
                  </a:cubicBezTo>
                  <a:cubicBezTo>
                    <a:pt x="3475" y="3681"/>
                    <a:pt x="3470" y="3658"/>
                    <a:pt x="3461" y="3639"/>
                  </a:cubicBezTo>
                  <a:cubicBezTo>
                    <a:pt x="3456" y="3610"/>
                    <a:pt x="3447" y="3587"/>
                    <a:pt x="3442" y="3559"/>
                  </a:cubicBezTo>
                  <a:cubicBezTo>
                    <a:pt x="3437" y="3540"/>
                    <a:pt x="3433" y="3525"/>
                    <a:pt x="3428" y="3507"/>
                  </a:cubicBezTo>
                  <a:cubicBezTo>
                    <a:pt x="3414" y="3464"/>
                    <a:pt x="3404" y="3417"/>
                    <a:pt x="3395" y="3374"/>
                  </a:cubicBezTo>
                  <a:cubicBezTo>
                    <a:pt x="3390" y="3356"/>
                    <a:pt x="3385" y="3337"/>
                    <a:pt x="3381" y="3318"/>
                  </a:cubicBezTo>
                  <a:cubicBezTo>
                    <a:pt x="3376" y="3294"/>
                    <a:pt x="3367" y="3271"/>
                    <a:pt x="3362" y="3247"/>
                  </a:cubicBezTo>
                  <a:cubicBezTo>
                    <a:pt x="3357" y="3228"/>
                    <a:pt x="3352" y="3209"/>
                    <a:pt x="3348" y="3186"/>
                  </a:cubicBezTo>
                  <a:cubicBezTo>
                    <a:pt x="3343" y="3167"/>
                    <a:pt x="3338" y="3143"/>
                    <a:pt x="3334" y="3124"/>
                  </a:cubicBezTo>
                  <a:cubicBezTo>
                    <a:pt x="3334" y="3101"/>
                    <a:pt x="3329" y="3082"/>
                    <a:pt x="3324" y="3063"/>
                  </a:cubicBezTo>
                  <a:cubicBezTo>
                    <a:pt x="3319" y="3039"/>
                    <a:pt x="3315" y="3020"/>
                    <a:pt x="3310" y="3001"/>
                  </a:cubicBezTo>
                  <a:cubicBezTo>
                    <a:pt x="3310" y="2983"/>
                    <a:pt x="3305" y="2964"/>
                    <a:pt x="3301" y="2940"/>
                  </a:cubicBezTo>
                  <a:cubicBezTo>
                    <a:pt x="3296" y="2921"/>
                    <a:pt x="3296" y="2902"/>
                    <a:pt x="3291" y="2883"/>
                  </a:cubicBezTo>
                  <a:cubicBezTo>
                    <a:pt x="3286" y="2864"/>
                    <a:pt x="3286" y="2846"/>
                    <a:pt x="3282" y="2827"/>
                  </a:cubicBezTo>
                  <a:cubicBezTo>
                    <a:pt x="3277" y="2808"/>
                    <a:pt x="3277" y="2789"/>
                    <a:pt x="3272" y="2770"/>
                  </a:cubicBezTo>
                  <a:cubicBezTo>
                    <a:pt x="3272" y="2751"/>
                    <a:pt x="3267" y="2732"/>
                    <a:pt x="3267" y="2713"/>
                  </a:cubicBezTo>
                  <a:cubicBezTo>
                    <a:pt x="3263" y="2699"/>
                    <a:pt x="3263" y="2680"/>
                    <a:pt x="3258" y="2666"/>
                  </a:cubicBezTo>
                  <a:cubicBezTo>
                    <a:pt x="3258" y="2643"/>
                    <a:pt x="3253" y="2628"/>
                    <a:pt x="3253" y="2610"/>
                  </a:cubicBezTo>
                  <a:cubicBezTo>
                    <a:pt x="3253" y="2591"/>
                    <a:pt x="3249" y="2576"/>
                    <a:pt x="3249" y="2562"/>
                  </a:cubicBezTo>
                  <a:cubicBezTo>
                    <a:pt x="3249" y="2543"/>
                    <a:pt x="3249" y="2525"/>
                    <a:pt x="3244" y="2506"/>
                  </a:cubicBezTo>
                  <a:cubicBezTo>
                    <a:pt x="3244" y="2491"/>
                    <a:pt x="3244" y="2477"/>
                    <a:pt x="3244" y="2463"/>
                  </a:cubicBezTo>
                  <a:cubicBezTo>
                    <a:pt x="3244" y="2444"/>
                    <a:pt x="3244" y="2430"/>
                    <a:pt x="3239" y="2411"/>
                  </a:cubicBezTo>
                  <a:cubicBezTo>
                    <a:pt x="3239" y="2397"/>
                    <a:pt x="3239" y="2383"/>
                    <a:pt x="3239" y="2369"/>
                  </a:cubicBezTo>
                  <a:cubicBezTo>
                    <a:pt x="3239" y="2355"/>
                    <a:pt x="3239" y="2336"/>
                    <a:pt x="3239" y="2321"/>
                  </a:cubicBezTo>
                  <a:cubicBezTo>
                    <a:pt x="3239" y="2307"/>
                    <a:pt x="3244" y="2298"/>
                    <a:pt x="3244" y="2284"/>
                  </a:cubicBezTo>
                  <a:cubicBezTo>
                    <a:pt x="3244" y="2270"/>
                    <a:pt x="3244" y="2255"/>
                    <a:pt x="3244" y="2241"/>
                  </a:cubicBezTo>
                  <a:cubicBezTo>
                    <a:pt x="3244" y="2227"/>
                    <a:pt x="3249" y="2218"/>
                    <a:pt x="3249" y="2203"/>
                  </a:cubicBezTo>
                  <a:cubicBezTo>
                    <a:pt x="3249" y="2189"/>
                    <a:pt x="3253" y="2175"/>
                    <a:pt x="3253" y="2161"/>
                  </a:cubicBezTo>
                  <a:cubicBezTo>
                    <a:pt x="3253" y="2152"/>
                    <a:pt x="3258" y="2142"/>
                    <a:pt x="3258" y="2133"/>
                  </a:cubicBezTo>
                  <a:cubicBezTo>
                    <a:pt x="3263" y="2118"/>
                    <a:pt x="3263" y="2104"/>
                    <a:pt x="3267" y="2095"/>
                  </a:cubicBezTo>
                  <a:cubicBezTo>
                    <a:pt x="3267" y="2085"/>
                    <a:pt x="3272" y="2076"/>
                    <a:pt x="3272" y="2067"/>
                  </a:cubicBezTo>
                  <a:cubicBezTo>
                    <a:pt x="3277" y="2057"/>
                    <a:pt x="3277" y="2043"/>
                    <a:pt x="3282" y="2033"/>
                  </a:cubicBezTo>
                  <a:cubicBezTo>
                    <a:pt x="3286" y="2024"/>
                    <a:pt x="3286" y="2019"/>
                    <a:pt x="3291" y="2010"/>
                  </a:cubicBezTo>
                  <a:cubicBezTo>
                    <a:pt x="3296" y="2000"/>
                    <a:pt x="3301" y="1986"/>
                    <a:pt x="3305" y="1977"/>
                  </a:cubicBezTo>
                  <a:cubicBezTo>
                    <a:pt x="3319" y="1944"/>
                    <a:pt x="3338" y="1915"/>
                    <a:pt x="3362" y="1892"/>
                  </a:cubicBezTo>
                  <a:cubicBezTo>
                    <a:pt x="3619" y="1644"/>
                    <a:pt x="4865" y="1471"/>
                    <a:pt x="5744" y="1471"/>
                  </a:cubicBezTo>
                  <a:cubicBezTo>
                    <a:pt x="6139" y="1471"/>
                    <a:pt x="6459" y="1506"/>
                    <a:pt x="6582" y="1585"/>
                  </a:cubicBezTo>
                  <a:cubicBezTo>
                    <a:pt x="6681" y="1651"/>
                    <a:pt x="6511" y="2553"/>
                    <a:pt x="6407" y="3058"/>
                  </a:cubicBezTo>
                  <a:cubicBezTo>
                    <a:pt x="6407" y="3063"/>
                    <a:pt x="6407" y="3063"/>
                    <a:pt x="6407" y="3063"/>
                  </a:cubicBezTo>
                  <a:cubicBezTo>
                    <a:pt x="6403" y="3072"/>
                    <a:pt x="6403" y="3082"/>
                    <a:pt x="6398" y="3091"/>
                  </a:cubicBezTo>
                  <a:lnTo>
                    <a:pt x="6469" y="3101"/>
                  </a:lnTo>
                  <a:cubicBezTo>
                    <a:pt x="6511" y="3105"/>
                    <a:pt x="6544" y="3148"/>
                    <a:pt x="6540" y="3195"/>
                  </a:cubicBezTo>
                  <a:lnTo>
                    <a:pt x="6521" y="3374"/>
                  </a:lnTo>
                  <a:cubicBezTo>
                    <a:pt x="6516" y="3416"/>
                    <a:pt x="6486" y="3447"/>
                    <a:pt x="6450" y="3447"/>
                  </a:cubicBezTo>
                  <a:cubicBezTo>
                    <a:pt x="6445" y="3447"/>
                    <a:pt x="6441" y="3446"/>
                    <a:pt x="6436" y="3445"/>
                  </a:cubicBezTo>
                  <a:lnTo>
                    <a:pt x="6355" y="3436"/>
                  </a:lnTo>
                  <a:lnTo>
                    <a:pt x="6355" y="3436"/>
                  </a:lnTo>
                  <a:cubicBezTo>
                    <a:pt x="6365" y="3525"/>
                    <a:pt x="6374" y="3620"/>
                    <a:pt x="6379" y="3714"/>
                  </a:cubicBezTo>
                  <a:lnTo>
                    <a:pt x="6738" y="3724"/>
                  </a:lnTo>
                  <a:lnTo>
                    <a:pt x="6747" y="4201"/>
                  </a:lnTo>
                  <a:lnTo>
                    <a:pt x="6417" y="4196"/>
                  </a:lnTo>
                  <a:lnTo>
                    <a:pt x="6417" y="4196"/>
                  </a:lnTo>
                  <a:cubicBezTo>
                    <a:pt x="6436" y="4465"/>
                    <a:pt x="6445" y="4734"/>
                    <a:pt x="6450" y="4980"/>
                  </a:cubicBezTo>
                  <a:cubicBezTo>
                    <a:pt x="6535" y="5159"/>
                    <a:pt x="6582" y="5381"/>
                    <a:pt x="6582" y="5608"/>
                  </a:cubicBezTo>
                  <a:cubicBezTo>
                    <a:pt x="6582" y="6070"/>
                    <a:pt x="6335" y="6152"/>
                    <a:pt x="6022" y="6152"/>
                  </a:cubicBezTo>
                  <a:cubicBezTo>
                    <a:pt x="6003" y="6152"/>
                    <a:pt x="5983" y="6151"/>
                    <a:pt x="5963" y="6151"/>
                  </a:cubicBezTo>
                  <a:lnTo>
                    <a:pt x="5963" y="6160"/>
                  </a:lnTo>
                  <a:cubicBezTo>
                    <a:pt x="5978" y="6165"/>
                    <a:pt x="5997" y="6170"/>
                    <a:pt x="6011" y="6174"/>
                  </a:cubicBezTo>
                  <a:cubicBezTo>
                    <a:pt x="6030" y="6179"/>
                    <a:pt x="6044" y="6179"/>
                    <a:pt x="6058" y="6184"/>
                  </a:cubicBezTo>
                  <a:cubicBezTo>
                    <a:pt x="6077" y="6188"/>
                    <a:pt x="6091" y="6193"/>
                    <a:pt x="6105" y="6198"/>
                  </a:cubicBezTo>
                  <a:cubicBezTo>
                    <a:pt x="6119" y="6203"/>
                    <a:pt x="6133" y="6207"/>
                    <a:pt x="6148" y="6207"/>
                  </a:cubicBezTo>
                  <a:cubicBezTo>
                    <a:pt x="6162" y="6212"/>
                    <a:pt x="6176" y="6217"/>
                    <a:pt x="6190" y="6221"/>
                  </a:cubicBezTo>
                  <a:cubicBezTo>
                    <a:pt x="6204" y="6226"/>
                    <a:pt x="6218" y="6231"/>
                    <a:pt x="6233" y="6236"/>
                  </a:cubicBezTo>
                  <a:cubicBezTo>
                    <a:pt x="6242" y="6240"/>
                    <a:pt x="6256" y="6245"/>
                    <a:pt x="6266" y="6250"/>
                  </a:cubicBezTo>
                  <a:cubicBezTo>
                    <a:pt x="6280" y="6255"/>
                    <a:pt x="6294" y="6259"/>
                    <a:pt x="6303" y="6264"/>
                  </a:cubicBezTo>
                  <a:cubicBezTo>
                    <a:pt x="6313" y="6269"/>
                    <a:pt x="6327" y="6273"/>
                    <a:pt x="6336" y="6278"/>
                  </a:cubicBezTo>
                  <a:cubicBezTo>
                    <a:pt x="6346" y="6283"/>
                    <a:pt x="6355" y="6288"/>
                    <a:pt x="6365" y="6292"/>
                  </a:cubicBezTo>
                  <a:cubicBezTo>
                    <a:pt x="6379" y="6297"/>
                    <a:pt x="6398" y="6302"/>
                    <a:pt x="6412" y="6311"/>
                  </a:cubicBezTo>
                  <a:cubicBezTo>
                    <a:pt x="6421" y="6316"/>
                    <a:pt x="6426" y="6321"/>
                    <a:pt x="6436" y="6325"/>
                  </a:cubicBezTo>
                  <a:cubicBezTo>
                    <a:pt x="6445" y="6330"/>
                    <a:pt x="6455" y="6340"/>
                    <a:pt x="6469" y="6349"/>
                  </a:cubicBezTo>
                  <a:cubicBezTo>
                    <a:pt x="6478" y="6354"/>
                    <a:pt x="6492" y="6363"/>
                    <a:pt x="6502" y="6373"/>
                  </a:cubicBezTo>
                  <a:cubicBezTo>
                    <a:pt x="6511" y="6377"/>
                    <a:pt x="6521" y="6382"/>
                    <a:pt x="6530" y="6391"/>
                  </a:cubicBezTo>
                  <a:cubicBezTo>
                    <a:pt x="6544" y="6401"/>
                    <a:pt x="6558" y="6415"/>
                    <a:pt x="6573" y="6425"/>
                  </a:cubicBezTo>
                  <a:cubicBezTo>
                    <a:pt x="6577" y="6429"/>
                    <a:pt x="6582" y="6434"/>
                    <a:pt x="6587" y="6439"/>
                  </a:cubicBezTo>
                  <a:cubicBezTo>
                    <a:pt x="6672" y="6510"/>
                    <a:pt x="6776" y="6609"/>
                    <a:pt x="6889" y="6731"/>
                  </a:cubicBezTo>
                  <a:cubicBezTo>
                    <a:pt x="7238" y="7104"/>
                    <a:pt x="7692" y="7704"/>
                    <a:pt x="8164" y="8535"/>
                  </a:cubicBezTo>
                  <a:lnTo>
                    <a:pt x="8164" y="8535"/>
                  </a:lnTo>
                  <a:cubicBezTo>
                    <a:pt x="9413" y="7510"/>
                    <a:pt x="10122" y="5881"/>
                    <a:pt x="9887" y="4163"/>
                  </a:cubicBezTo>
                  <a:cubicBezTo>
                    <a:pt x="9731" y="3020"/>
                    <a:pt x="9188" y="2024"/>
                    <a:pt x="8405" y="1297"/>
                  </a:cubicBezTo>
                  <a:cubicBezTo>
                    <a:pt x="8568" y="1060"/>
                    <a:pt x="8989" y="625"/>
                    <a:pt x="9846" y="625"/>
                  </a:cubicBezTo>
                  <a:cubicBezTo>
                    <a:pt x="9979" y="625"/>
                    <a:pt x="10123" y="636"/>
                    <a:pt x="10279" y="660"/>
                  </a:cubicBezTo>
                  <a:cubicBezTo>
                    <a:pt x="10279" y="660"/>
                    <a:pt x="9617" y="149"/>
                    <a:pt x="8788" y="149"/>
                  </a:cubicBezTo>
                  <a:cubicBezTo>
                    <a:pt x="8382" y="149"/>
                    <a:pt x="7936" y="271"/>
                    <a:pt x="7507" y="636"/>
                  </a:cubicBezTo>
                  <a:cubicBezTo>
                    <a:pt x="6800" y="230"/>
                    <a:pt x="5988" y="0"/>
                    <a:pt x="5135" y="0"/>
                  </a:cubicBezTo>
                  <a:close/>
                  <a:moveTo>
                    <a:pt x="8164" y="8535"/>
                  </a:moveTo>
                  <a:lnTo>
                    <a:pt x="8164" y="8535"/>
                  </a:lnTo>
                  <a:cubicBezTo>
                    <a:pt x="8133" y="8561"/>
                    <a:pt x="8101" y="8586"/>
                    <a:pt x="8069" y="8611"/>
                  </a:cubicBezTo>
                  <a:cubicBezTo>
                    <a:pt x="8102" y="8587"/>
                    <a:pt x="8131" y="8563"/>
                    <a:pt x="8164" y="8535"/>
                  </a:cubicBezTo>
                  <a:cubicBezTo>
                    <a:pt x="8164" y="8535"/>
                    <a:pt x="8164" y="8535"/>
                    <a:pt x="8164" y="853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38"/>
            <p:cNvSpPr/>
            <p:nvPr/>
          </p:nvSpPr>
          <p:spPr>
            <a:xfrm>
              <a:off x="4807724" y="2352693"/>
              <a:ext cx="5476" cy="2738"/>
            </a:xfrm>
            <a:custGeom>
              <a:avLst/>
              <a:gdLst/>
              <a:ahLst/>
              <a:cxnLst/>
              <a:rect l="l" t="t" r="r" b="b"/>
              <a:pathLst>
                <a:path w="86" h="43" extrusionOk="0">
                  <a:moveTo>
                    <a:pt x="86" y="43"/>
                  </a:moveTo>
                  <a:cubicBezTo>
                    <a:pt x="57" y="28"/>
                    <a:pt x="29" y="14"/>
                    <a:pt x="1" y="0"/>
                  </a:cubicBezTo>
                  <a:cubicBezTo>
                    <a:pt x="29" y="14"/>
                    <a:pt x="57" y="28"/>
                    <a:pt x="86" y="43"/>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38"/>
            <p:cNvSpPr/>
            <p:nvPr/>
          </p:nvSpPr>
          <p:spPr>
            <a:xfrm>
              <a:off x="4834468" y="2364664"/>
              <a:ext cx="5476" cy="1910"/>
            </a:xfrm>
            <a:custGeom>
              <a:avLst/>
              <a:gdLst/>
              <a:ahLst/>
              <a:cxnLst/>
              <a:rect l="l" t="t" r="r" b="b"/>
              <a:pathLst>
                <a:path w="86" h="30" extrusionOk="0">
                  <a:moveTo>
                    <a:pt x="1" y="1"/>
                  </a:moveTo>
                  <a:cubicBezTo>
                    <a:pt x="29" y="10"/>
                    <a:pt x="58" y="20"/>
                    <a:pt x="86" y="29"/>
                  </a:cubicBezTo>
                  <a:cubicBezTo>
                    <a:pt x="58" y="20"/>
                    <a:pt x="29" y="10"/>
                    <a:pt x="1" y="1"/>
                  </a:cubicBezTo>
                  <a:cubicBezTo>
                    <a:pt x="1" y="1"/>
                    <a:pt x="1" y="1"/>
                    <a:pt x="1"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38"/>
            <p:cNvSpPr/>
            <p:nvPr/>
          </p:nvSpPr>
          <p:spPr>
            <a:xfrm>
              <a:off x="4756655" y="2320473"/>
              <a:ext cx="13245" cy="9997"/>
            </a:xfrm>
            <a:custGeom>
              <a:avLst/>
              <a:gdLst/>
              <a:ahLst/>
              <a:cxnLst/>
              <a:rect l="l" t="t" r="r" b="b"/>
              <a:pathLst>
                <a:path w="208" h="157" extrusionOk="0">
                  <a:moveTo>
                    <a:pt x="208" y="157"/>
                  </a:moveTo>
                  <a:cubicBezTo>
                    <a:pt x="137" y="105"/>
                    <a:pt x="66" y="53"/>
                    <a:pt x="0" y="1"/>
                  </a:cubicBezTo>
                  <a:cubicBezTo>
                    <a:pt x="66" y="53"/>
                    <a:pt x="137" y="105"/>
                    <a:pt x="208" y="157"/>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38"/>
            <p:cNvSpPr/>
            <p:nvPr/>
          </p:nvSpPr>
          <p:spPr>
            <a:xfrm>
              <a:off x="4820650" y="2358997"/>
              <a:ext cx="6113" cy="2420"/>
            </a:xfrm>
            <a:custGeom>
              <a:avLst/>
              <a:gdLst/>
              <a:ahLst/>
              <a:cxnLst/>
              <a:rect l="l" t="t" r="r" b="b"/>
              <a:pathLst>
                <a:path w="96" h="38" extrusionOk="0">
                  <a:moveTo>
                    <a:pt x="95" y="38"/>
                  </a:moveTo>
                  <a:cubicBezTo>
                    <a:pt x="62" y="24"/>
                    <a:pt x="34" y="14"/>
                    <a:pt x="1" y="0"/>
                  </a:cubicBezTo>
                  <a:cubicBezTo>
                    <a:pt x="34" y="14"/>
                    <a:pt x="62" y="24"/>
                    <a:pt x="95" y="38"/>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38"/>
            <p:cNvSpPr/>
            <p:nvPr/>
          </p:nvSpPr>
          <p:spPr>
            <a:xfrm>
              <a:off x="4836569" y="1995786"/>
              <a:ext cx="1019" cy="3375"/>
            </a:xfrm>
            <a:custGeom>
              <a:avLst/>
              <a:gdLst/>
              <a:ahLst/>
              <a:cxnLst/>
              <a:rect l="l" t="t" r="r" b="b"/>
              <a:pathLst>
                <a:path w="16" h="53" extrusionOk="0">
                  <a:moveTo>
                    <a:pt x="15" y="53"/>
                  </a:moveTo>
                  <a:cubicBezTo>
                    <a:pt x="10" y="34"/>
                    <a:pt x="6" y="19"/>
                    <a:pt x="1" y="1"/>
                  </a:cubicBezTo>
                  <a:cubicBezTo>
                    <a:pt x="6" y="19"/>
                    <a:pt x="10" y="34"/>
                    <a:pt x="15" y="53"/>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38"/>
            <p:cNvSpPr/>
            <p:nvPr/>
          </p:nvSpPr>
          <p:spPr>
            <a:xfrm>
              <a:off x="4830011" y="1967514"/>
              <a:ext cx="637" cy="4012"/>
            </a:xfrm>
            <a:custGeom>
              <a:avLst/>
              <a:gdLst/>
              <a:ahLst/>
              <a:cxnLst/>
              <a:rect l="l" t="t" r="r" b="b"/>
              <a:pathLst>
                <a:path w="10" h="63" extrusionOk="0">
                  <a:moveTo>
                    <a:pt x="10" y="62"/>
                  </a:moveTo>
                  <a:cubicBezTo>
                    <a:pt x="10" y="39"/>
                    <a:pt x="5" y="20"/>
                    <a:pt x="0" y="1"/>
                  </a:cubicBezTo>
                  <a:cubicBezTo>
                    <a:pt x="5" y="20"/>
                    <a:pt x="10" y="39"/>
                    <a:pt x="10"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38"/>
            <p:cNvSpPr/>
            <p:nvPr/>
          </p:nvSpPr>
          <p:spPr>
            <a:xfrm>
              <a:off x="4828482" y="1959745"/>
              <a:ext cx="637" cy="3948"/>
            </a:xfrm>
            <a:custGeom>
              <a:avLst/>
              <a:gdLst/>
              <a:ahLst/>
              <a:cxnLst/>
              <a:rect l="l" t="t" r="r" b="b"/>
              <a:pathLst>
                <a:path w="10" h="62" extrusionOk="0">
                  <a:moveTo>
                    <a:pt x="10" y="61"/>
                  </a:moveTo>
                  <a:cubicBezTo>
                    <a:pt x="5" y="43"/>
                    <a:pt x="5" y="24"/>
                    <a:pt x="1" y="0"/>
                  </a:cubicBezTo>
                  <a:cubicBezTo>
                    <a:pt x="5" y="24"/>
                    <a:pt x="5" y="43"/>
                    <a:pt x="10" y="61"/>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38"/>
            <p:cNvSpPr/>
            <p:nvPr/>
          </p:nvSpPr>
          <p:spPr>
            <a:xfrm>
              <a:off x="4827272" y="1952486"/>
              <a:ext cx="700" cy="3693"/>
            </a:xfrm>
            <a:custGeom>
              <a:avLst/>
              <a:gdLst/>
              <a:ahLst/>
              <a:cxnLst/>
              <a:rect l="l" t="t" r="r" b="b"/>
              <a:pathLst>
                <a:path w="11" h="58" extrusionOk="0">
                  <a:moveTo>
                    <a:pt x="10" y="57"/>
                  </a:moveTo>
                  <a:cubicBezTo>
                    <a:pt x="5" y="38"/>
                    <a:pt x="5" y="20"/>
                    <a:pt x="1" y="1"/>
                  </a:cubicBezTo>
                  <a:cubicBezTo>
                    <a:pt x="5" y="20"/>
                    <a:pt x="5" y="38"/>
                    <a:pt x="10" y="5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38"/>
            <p:cNvSpPr/>
            <p:nvPr/>
          </p:nvSpPr>
          <p:spPr>
            <a:xfrm>
              <a:off x="4825489" y="1938669"/>
              <a:ext cx="318" cy="3693"/>
            </a:xfrm>
            <a:custGeom>
              <a:avLst/>
              <a:gdLst/>
              <a:ahLst/>
              <a:cxnLst/>
              <a:rect l="l" t="t" r="r" b="b"/>
              <a:pathLst>
                <a:path w="5" h="58" extrusionOk="0">
                  <a:moveTo>
                    <a:pt x="5" y="57"/>
                  </a:moveTo>
                  <a:cubicBezTo>
                    <a:pt x="5" y="34"/>
                    <a:pt x="0" y="19"/>
                    <a:pt x="0" y="1"/>
                  </a:cubicBezTo>
                  <a:cubicBezTo>
                    <a:pt x="0" y="19"/>
                    <a:pt x="5" y="34"/>
                    <a:pt x="5" y="5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38"/>
            <p:cNvSpPr/>
            <p:nvPr/>
          </p:nvSpPr>
          <p:spPr>
            <a:xfrm>
              <a:off x="4826381" y="1945291"/>
              <a:ext cx="382" cy="3693"/>
            </a:xfrm>
            <a:custGeom>
              <a:avLst/>
              <a:gdLst/>
              <a:ahLst/>
              <a:cxnLst/>
              <a:rect l="l" t="t" r="r" b="b"/>
              <a:pathLst>
                <a:path w="6" h="58" extrusionOk="0">
                  <a:moveTo>
                    <a:pt x="5" y="57"/>
                  </a:moveTo>
                  <a:cubicBezTo>
                    <a:pt x="5" y="38"/>
                    <a:pt x="0" y="19"/>
                    <a:pt x="0" y="0"/>
                  </a:cubicBezTo>
                  <a:cubicBezTo>
                    <a:pt x="0" y="19"/>
                    <a:pt x="5" y="38"/>
                    <a:pt x="5" y="5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38"/>
            <p:cNvSpPr/>
            <p:nvPr/>
          </p:nvSpPr>
          <p:spPr>
            <a:xfrm>
              <a:off x="4838734" y="2004192"/>
              <a:ext cx="1210" cy="4012"/>
            </a:xfrm>
            <a:custGeom>
              <a:avLst/>
              <a:gdLst/>
              <a:ahLst/>
              <a:cxnLst/>
              <a:rect l="l" t="t" r="r" b="b"/>
              <a:pathLst>
                <a:path w="19" h="63" extrusionOk="0">
                  <a:moveTo>
                    <a:pt x="19" y="62"/>
                  </a:moveTo>
                  <a:cubicBezTo>
                    <a:pt x="14" y="43"/>
                    <a:pt x="9" y="20"/>
                    <a:pt x="0" y="1"/>
                  </a:cubicBezTo>
                  <a:cubicBezTo>
                    <a:pt x="9" y="20"/>
                    <a:pt x="14" y="43"/>
                    <a:pt x="19"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38"/>
            <p:cNvSpPr/>
            <p:nvPr/>
          </p:nvSpPr>
          <p:spPr>
            <a:xfrm>
              <a:off x="4831475" y="1975346"/>
              <a:ext cx="955" cy="3948"/>
            </a:xfrm>
            <a:custGeom>
              <a:avLst/>
              <a:gdLst/>
              <a:ahLst/>
              <a:cxnLst/>
              <a:rect l="l" t="t" r="r" b="b"/>
              <a:pathLst>
                <a:path w="15" h="62" extrusionOk="0">
                  <a:moveTo>
                    <a:pt x="15" y="62"/>
                  </a:moveTo>
                  <a:cubicBezTo>
                    <a:pt x="10" y="43"/>
                    <a:pt x="5" y="24"/>
                    <a:pt x="1" y="1"/>
                  </a:cubicBezTo>
                  <a:cubicBezTo>
                    <a:pt x="5" y="24"/>
                    <a:pt x="10" y="43"/>
                    <a:pt x="15"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38"/>
            <p:cNvSpPr/>
            <p:nvPr/>
          </p:nvSpPr>
          <p:spPr>
            <a:xfrm>
              <a:off x="4841409" y="2012915"/>
              <a:ext cx="1274" cy="4012"/>
            </a:xfrm>
            <a:custGeom>
              <a:avLst/>
              <a:gdLst/>
              <a:ahLst/>
              <a:cxnLst/>
              <a:rect l="l" t="t" r="r" b="b"/>
              <a:pathLst>
                <a:path w="20" h="63" extrusionOk="0">
                  <a:moveTo>
                    <a:pt x="19" y="62"/>
                  </a:moveTo>
                  <a:cubicBezTo>
                    <a:pt x="10" y="43"/>
                    <a:pt x="5" y="20"/>
                    <a:pt x="1" y="1"/>
                  </a:cubicBezTo>
                  <a:cubicBezTo>
                    <a:pt x="5" y="20"/>
                    <a:pt x="10" y="43"/>
                    <a:pt x="19"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38"/>
            <p:cNvSpPr/>
            <p:nvPr/>
          </p:nvSpPr>
          <p:spPr>
            <a:xfrm>
              <a:off x="4833576" y="1983751"/>
              <a:ext cx="955" cy="3693"/>
            </a:xfrm>
            <a:custGeom>
              <a:avLst/>
              <a:gdLst/>
              <a:ahLst/>
              <a:cxnLst/>
              <a:rect l="l" t="t" r="r" b="b"/>
              <a:pathLst>
                <a:path w="15" h="58" extrusionOk="0">
                  <a:moveTo>
                    <a:pt x="15" y="57"/>
                  </a:moveTo>
                  <a:cubicBezTo>
                    <a:pt x="10" y="39"/>
                    <a:pt x="5" y="20"/>
                    <a:pt x="1" y="1"/>
                  </a:cubicBezTo>
                  <a:cubicBezTo>
                    <a:pt x="5" y="20"/>
                    <a:pt x="10" y="39"/>
                    <a:pt x="15" y="5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38"/>
            <p:cNvSpPr/>
            <p:nvPr/>
          </p:nvSpPr>
          <p:spPr>
            <a:xfrm>
              <a:off x="4824598" y="1920330"/>
              <a:ext cx="64" cy="3057"/>
            </a:xfrm>
            <a:custGeom>
              <a:avLst/>
              <a:gdLst/>
              <a:ahLst/>
              <a:cxnLst/>
              <a:rect l="l" t="t" r="r" b="b"/>
              <a:pathLst>
                <a:path w="1" h="48" extrusionOk="0">
                  <a:moveTo>
                    <a:pt x="0" y="48"/>
                  </a:moveTo>
                  <a:cubicBezTo>
                    <a:pt x="0" y="34"/>
                    <a:pt x="0" y="15"/>
                    <a:pt x="0" y="0"/>
                  </a:cubicBezTo>
                  <a:cubicBezTo>
                    <a:pt x="0" y="15"/>
                    <a:pt x="0" y="34"/>
                    <a:pt x="0" y="48"/>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38"/>
            <p:cNvSpPr/>
            <p:nvPr/>
          </p:nvSpPr>
          <p:spPr>
            <a:xfrm>
              <a:off x="4825808" y="1905875"/>
              <a:ext cx="637" cy="2483"/>
            </a:xfrm>
            <a:custGeom>
              <a:avLst/>
              <a:gdLst/>
              <a:ahLst/>
              <a:cxnLst/>
              <a:rect l="l" t="t" r="r" b="b"/>
              <a:pathLst>
                <a:path w="10" h="39" extrusionOk="0">
                  <a:moveTo>
                    <a:pt x="0" y="39"/>
                  </a:moveTo>
                  <a:cubicBezTo>
                    <a:pt x="5" y="24"/>
                    <a:pt x="5" y="10"/>
                    <a:pt x="9" y="1"/>
                  </a:cubicBezTo>
                  <a:cubicBezTo>
                    <a:pt x="5" y="10"/>
                    <a:pt x="5" y="24"/>
                    <a:pt x="0" y="39"/>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38"/>
            <p:cNvSpPr/>
            <p:nvPr/>
          </p:nvSpPr>
          <p:spPr>
            <a:xfrm>
              <a:off x="4825171" y="1910078"/>
              <a:ext cx="382" cy="2802"/>
            </a:xfrm>
            <a:custGeom>
              <a:avLst/>
              <a:gdLst/>
              <a:ahLst/>
              <a:cxnLst/>
              <a:rect l="l" t="t" r="r" b="b"/>
              <a:pathLst>
                <a:path w="6" h="44" extrusionOk="0">
                  <a:moveTo>
                    <a:pt x="1" y="43"/>
                  </a:moveTo>
                  <a:cubicBezTo>
                    <a:pt x="1" y="29"/>
                    <a:pt x="5" y="15"/>
                    <a:pt x="5" y="1"/>
                  </a:cubicBezTo>
                  <a:cubicBezTo>
                    <a:pt x="5" y="15"/>
                    <a:pt x="1" y="29"/>
                    <a:pt x="1" y="43"/>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38"/>
            <p:cNvSpPr/>
            <p:nvPr/>
          </p:nvSpPr>
          <p:spPr>
            <a:xfrm>
              <a:off x="4826699" y="1901991"/>
              <a:ext cx="637" cy="2165"/>
            </a:xfrm>
            <a:custGeom>
              <a:avLst/>
              <a:gdLst/>
              <a:ahLst/>
              <a:cxnLst/>
              <a:rect l="l" t="t" r="r" b="b"/>
              <a:pathLst>
                <a:path w="10" h="34" extrusionOk="0">
                  <a:moveTo>
                    <a:pt x="0" y="34"/>
                  </a:moveTo>
                  <a:cubicBezTo>
                    <a:pt x="5" y="24"/>
                    <a:pt x="5" y="10"/>
                    <a:pt x="10" y="0"/>
                  </a:cubicBezTo>
                  <a:cubicBezTo>
                    <a:pt x="5" y="10"/>
                    <a:pt x="5" y="24"/>
                    <a:pt x="0" y="34"/>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38"/>
            <p:cNvSpPr/>
            <p:nvPr/>
          </p:nvSpPr>
          <p:spPr>
            <a:xfrm>
              <a:off x="4827909" y="1898361"/>
              <a:ext cx="955" cy="2165"/>
            </a:xfrm>
            <a:custGeom>
              <a:avLst/>
              <a:gdLst/>
              <a:ahLst/>
              <a:cxnLst/>
              <a:rect l="l" t="t" r="r" b="b"/>
              <a:pathLst>
                <a:path w="15" h="34" extrusionOk="0">
                  <a:moveTo>
                    <a:pt x="0" y="34"/>
                  </a:moveTo>
                  <a:cubicBezTo>
                    <a:pt x="5" y="24"/>
                    <a:pt x="10" y="10"/>
                    <a:pt x="14" y="1"/>
                  </a:cubicBezTo>
                  <a:cubicBezTo>
                    <a:pt x="10" y="10"/>
                    <a:pt x="5" y="24"/>
                    <a:pt x="0" y="34"/>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38"/>
            <p:cNvSpPr/>
            <p:nvPr/>
          </p:nvSpPr>
          <p:spPr>
            <a:xfrm>
              <a:off x="4824598" y="1926061"/>
              <a:ext cx="318" cy="3375"/>
            </a:xfrm>
            <a:custGeom>
              <a:avLst/>
              <a:gdLst/>
              <a:ahLst/>
              <a:cxnLst/>
              <a:rect l="l" t="t" r="r" b="b"/>
              <a:pathLst>
                <a:path w="5" h="53" extrusionOk="0">
                  <a:moveTo>
                    <a:pt x="5" y="52"/>
                  </a:moveTo>
                  <a:cubicBezTo>
                    <a:pt x="5" y="33"/>
                    <a:pt x="5" y="19"/>
                    <a:pt x="0" y="0"/>
                  </a:cubicBezTo>
                  <a:cubicBezTo>
                    <a:pt x="5" y="19"/>
                    <a:pt x="5" y="33"/>
                    <a:pt x="5" y="5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38"/>
            <p:cNvSpPr/>
            <p:nvPr/>
          </p:nvSpPr>
          <p:spPr>
            <a:xfrm>
              <a:off x="4824853" y="1932046"/>
              <a:ext cx="382" cy="3693"/>
            </a:xfrm>
            <a:custGeom>
              <a:avLst/>
              <a:gdLst/>
              <a:ahLst/>
              <a:cxnLst/>
              <a:rect l="l" t="t" r="r" b="b"/>
              <a:pathLst>
                <a:path w="6" h="58" extrusionOk="0">
                  <a:moveTo>
                    <a:pt x="6" y="57"/>
                  </a:moveTo>
                  <a:cubicBezTo>
                    <a:pt x="6" y="38"/>
                    <a:pt x="6" y="20"/>
                    <a:pt x="1" y="1"/>
                  </a:cubicBezTo>
                  <a:cubicBezTo>
                    <a:pt x="6" y="20"/>
                    <a:pt x="6" y="38"/>
                    <a:pt x="6" y="5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38"/>
            <p:cNvSpPr/>
            <p:nvPr/>
          </p:nvSpPr>
          <p:spPr>
            <a:xfrm>
              <a:off x="4844147" y="2021639"/>
              <a:ext cx="1210" cy="4266"/>
            </a:xfrm>
            <a:custGeom>
              <a:avLst/>
              <a:gdLst/>
              <a:ahLst/>
              <a:cxnLst/>
              <a:rect l="l" t="t" r="r" b="b"/>
              <a:pathLst>
                <a:path w="19" h="67" extrusionOk="0">
                  <a:moveTo>
                    <a:pt x="19" y="67"/>
                  </a:moveTo>
                  <a:cubicBezTo>
                    <a:pt x="14" y="43"/>
                    <a:pt x="5" y="24"/>
                    <a:pt x="0" y="1"/>
                  </a:cubicBezTo>
                  <a:cubicBezTo>
                    <a:pt x="5" y="24"/>
                    <a:pt x="14" y="43"/>
                    <a:pt x="19" y="6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38"/>
            <p:cNvSpPr/>
            <p:nvPr/>
          </p:nvSpPr>
          <p:spPr>
            <a:xfrm>
              <a:off x="4824853" y="1915236"/>
              <a:ext cx="64" cy="2738"/>
            </a:xfrm>
            <a:custGeom>
              <a:avLst/>
              <a:gdLst/>
              <a:ahLst/>
              <a:cxnLst/>
              <a:rect l="l" t="t" r="r" b="b"/>
              <a:pathLst>
                <a:path w="1" h="43" extrusionOk="0">
                  <a:moveTo>
                    <a:pt x="1" y="43"/>
                  </a:moveTo>
                  <a:cubicBezTo>
                    <a:pt x="1" y="29"/>
                    <a:pt x="1" y="14"/>
                    <a:pt x="1" y="0"/>
                  </a:cubicBezTo>
                  <a:cubicBezTo>
                    <a:pt x="1" y="14"/>
                    <a:pt x="1" y="29"/>
                    <a:pt x="1" y="43"/>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38"/>
            <p:cNvSpPr/>
            <p:nvPr/>
          </p:nvSpPr>
          <p:spPr>
            <a:xfrm>
              <a:off x="4856436" y="2057425"/>
              <a:ext cx="1592" cy="4266"/>
            </a:xfrm>
            <a:custGeom>
              <a:avLst/>
              <a:gdLst/>
              <a:ahLst/>
              <a:cxnLst/>
              <a:rect l="l" t="t" r="r" b="b"/>
              <a:pathLst>
                <a:path w="25" h="67" extrusionOk="0">
                  <a:moveTo>
                    <a:pt x="24" y="67"/>
                  </a:moveTo>
                  <a:cubicBezTo>
                    <a:pt x="15" y="48"/>
                    <a:pt x="5" y="24"/>
                    <a:pt x="1" y="1"/>
                  </a:cubicBezTo>
                  <a:cubicBezTo>
                    <a:pt x="5" y="24"/>
                    <a:pt x="15" y="48"/>
                    <a:pt x="24" y="6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38"/>
            <p:cNvSpPr/>
            <p:nvPr/>
          </p:nvSpPr>
          <p:spPr>
            <a:xfrm>
              <a:off x="4870891" y="2093530"/>
              <a:ext cx="1528" cy="3948"/>
            </a:xfrm>
            <a:custGeom>
              <a:avLst/>
              <a:gdLst/>
              <a:ahLst/>
              <a:cxnLst/>
              <a:rect l="l" t="t" r="r" b="b"/>
              <a:pathLst>
                <a:path w="24" h="62" extrusionOk="0">
                  <a:moveTo>
                    <a:pt x="24" y="61"/>
                  </a:moveTo>
                  <a:cubicBezTo>
                    <a:pt x="14" y="38"/>
                    <a:pt x="5" y="19"/>
                    <a:pt x="0" y="0"/>
                  </a:cubicBezTo>
                  <a:cubicBezTo>
                    <a:pt x="5" y="19"/>
                    <a:pt x="14" y="38"/>
                    <a:pt x="24" y="61"/>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38"/>
            <p:cNvSpPr/>
            <p:nvPr/>
          </p:nvSpPr>
          <p:spPr>
            <a:xfrm>
              <a:off x="4874775" y="2102508"/>
              <a:ext cx="1592" cy="3693"/>
            </a:xfrm>
            <a:custGeom>
              <a:avLst/>
              <a:gdLst/>
              <a:ahLst/>
              <a:cxnLst/>
              <a:rect l="l" t="t" r="r" b="b"/>
              <a:pathLst>
                <a:path w="25" h="58" extrusionOk="0">
                  <a:moveTo>
                    <a:pt x="24" y="57"/>
                  </a:moveTo>
                  <a:cubicBezTo>
                    <a:pt x="15" y="39"/>
                    <a:pt x="5" y="20"/>
                    <a:pt x="1" y="1"/>
                  </a:cubicBezTo>
                  <a:cubicBezTo>
                    <a:pt x="5" y="20"/>
                    <a:pt x="15" y="39"/>
                    <a:pt x="24" y="5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38"/>
            <p:cNvSpPr/>
            <p:nvPr/>
          </p:nvSpPr>
          <p:spPr>
            <a:xfrm>
              <a:off x="4859747" y="2066467"/>
              <a:ext cx="1592" cy="4266"/>
            </a:xfrm>
            <a:custGeom>
              <a:avLst/>
              <a:gdLst/>
              <a:ahLst/>
              <a:cxnLst/>
              <a:rect l="l" t="t" r="r" b="b"/>
              <a:pathLst>
                <a:path w="25" h="67" extrusionOk="0">
                  <a:moveTo>
                    <a:pt x="24" y="66"/>
                  </a:moveTo>
                  <a:cubicBezTo>
                    <a:pt x="15" y="47"/>
                    <a:pt x="10" y="24"/>
                    <a:pt x="1" y="0"/>
                  </a:cubicBezTo>
                  <a:cubicBezTo>
                    <a:pt x="10" y="24"/>
                    <a:pt x="15" y="47"/>
                    <a:pt x="24" y="66"/>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38"/>
            <p:cNvSpPr/>
            <p:nvPr/>
          </p:nvSpPr>
          <p:spPr>
            <a:xfrm>
              <a:off x="4863377" y="2075446"/>
              <a:ext cx="1528" cy="4266"/>
            </a:xfrm>
            <a:custGeom>
              <a:avLst/>
              <a:gdLst/>
              <a:ahLst/>
              <a:cxnLst/>
              <a:rect l="l" t="t" r="r" b="b"/>
              <a:pathLst>
                <a:path w="24" h="67" extrusionOk="0">
                  <a:moveTo>
                    <a:pt x="24" y="67"/>
                  </a:moveTo>
                  <a:cubicBezTo>
                    <a:pt x="14" y="43"/>
                    <a:pt x="10" y="24"/>
                    <a:pt x="0" y="1"/>
                  </a:cubicBezTo>
                  <a:cubicBezTo>
                    <a:pt x="10" y="24"/>
                    <a:pt x="14" y="43"/>
                    <a:pt x="24" y="6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38"/>
            <p:cNvSpPr/>
            <p:nvPr/>
          </p:nvSpPr>
          <p:spPr>
            <a:xfrm>
              <a:off x="4866943" y="2084488"/>
              <a:ext cx="1592" cy="3948"/>
            </a:xfrm>
            <a:custGeom>
              <a:avLst/>
              <a:gdLst/>
              <a:ahLst/>
              <a:cxnLst/>
              <a:rect l="l" t="t" r="r" b="b"/>
              <a:pathLst>
                <a:path w="25" h="62" extrusionOk="0">
                  <a:moveTo>
                    <a:pt x="24" y="62"/>
                  </a:moveTo>
                  <a:cubicBezTo>
                    <a:pt x="20" y="43"/>
                    <a:pt x="10" y="24"/>
                    <a:pt x="1" y="0"/>
                  </a:cubicBezTo>
                  <a:cubicBezTo>
                    <a:pt x="10" y="24"/>
                    <a:pt x="20" y="43"/>
                    <a:pt x="24"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38"/>
            <p:cNvSpPr/>
            <p:nvPr/>
          </p:nvSpPr>
          <p:spPr>
            <a:xfrm>
              <a:off x="4878723" y="2111232"/>
              <a:ext cx="1528" cy="3375"/>
            </a:xfrm>
            <a:custGeom>
              <a:avLst/>
              <a:gdLst/>
              <a:ahLst/>
              <a:cxnLst/>
              <a:rect l="l" t="t" r="r" b="b"/>
              <a:pathLst>
                <a:path w="24" h="53" extrusionOk="0">
                  <a:moveTo>
                    <a:pt x="24" y="53"/>
                  </a:moveTo>
                  <a:cubicBezTo>
                    <a:pt x="19" y="38"/>
                    <a:pt x="9" y="20"/>
                    <a:pt x="0" y="1"/>
                  </a:cubicBezTo>
                  <a:cubicBezTo>
                    <a:pt x="9" y="20"/>
                    <a:pt x="19" y="38"/>
                    <a:pt x="24" y="53"/>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38"/>
            <p:cNvSpPr/>
            <p:nvPr/>
          </p:nvSpPr>
          <p:spPr>
            <a:xfrm>
              <a:off x="4846821" y="2030681"/>
              <a:ext cx="1592" cy="3948"/>
            </a:xfrm>
            <a:custGeom>
              <a:avLst/>
              <a:gdLst/>
              <a:ahLst/>
              <a:cxnLst/>
              <a:rect l="l" t="t" r="r" b="b"/>
              <a:pathLst>
                <a:path w="25" h="62" extrusionOk="0">
                  <a:moveTo>
                    <a:pt x="24" y="62"/>
                  </a:moveTo>
                  <a:cubicBezTo>
                    <a:pt x="15" y="43"/>
                    <a:pt x="10" y="19"/>
                    <a:pt x="1" y="0"/>
                  </a:cubicBezTo>
                  <a:cubicBezTo>
                    <a:pt x="10" y="19"/>
                    <a:pt x="15" y="43"/>
                    <a:pt x="24"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38"/>
            <p:cNvSpPr/>
            <p:nvPr/>
          </p:nvSpPr>
          <p:spPr>
            <a:xfrm>
              <a:off x="4849814" y="2039659"/>
              <a:ext cx="1592" cy="4012"/>
            </a:xfrm>
            <a:custGeom>
              <a:avLst/>
              <a:gdLst/>
              <a:ahLst/>
              <a:cxnLst/>
              <a:rect l="l" t="t" r="r" b="b"/>
              <a:pathLst>
                <a:path w="25" h="63" extrusionOk="0">
                  <a:moveTo>
                    <a:pt x="24" y="62"/>
                  </a:moveTo>
                  <a:cubicBezTo>
                    <a:pt x="15" y="43"/>
                    <a:pt x="10" y="20"/>
                    <a:pt x="1" y="1"/>
                  </a:cubicBezTo>
                  <a:cubicBezTo>
                    <a:pt x="10" y="20"/>
                    <a:pt x="15" y="43"/>
                    <a:pt x="24"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38"/>
            <p:cNvSpPr/>
            <p:nvPr/>
          </p:nvSpPr>
          <p:spPr>
            <a:xfrm>
              <a:off x="4853125" y="2048383"/>
              <a:ext cx="1592" cy="4266"/>
            </a:xfrm>
            <a:custGeom>
              <a:avLst/>
              <a:gdLst/>
              <a:ahLst/>
              <a:cxnLst/>
              <a:rect l="l" t="t" r="r" b="b"/>
              <a:pathLst>
                <a:path w="25" h="67" extrusionOk="0">
                  <a:moveTo>
                    <a:pt x="24" y="67"/>
                  </a:moveTo>
                  <a:cubicBezTo>
                    <a:pt x="15" y="48"/>
                    <a:pt x="5" y="24"/>
                    <a:pt x="1" y="1"/>
                  </a:cubicBezTo>
                  <a:cubicBezTo>
                    <a:pt x="5" y="24"/>
                    <a:pt x="15" y="48"/>
                    <a:pt x="24" y="6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38"/>
            <p:cNvSpPr/>
            <p:nvPr/>
          </p:nvSpPr>
          <p:spPr>
            <a:xfrm>
              <a:off x="4883180" y="2120592"/>
              <a:ext cx="1274" cy="2420"/>
            </a:xfrm>
            <a:custGeom>
              <a:avLst/>
              <a:gdLst/>
              <a:ahLst/>
              <a:cxnLst/>
              <a:rect l="l" t="t" r="r" b="b"/>
              <a:pathLst>
                <a:path w="20" h="38" extrusionOk="0">
                  <a:moveTo>
                    <a:pt x="20" y="38"/>
                  </a:moveTo>
                  <a:cubicBezTo>
                    <a:pt x="15" y="24"/>
                    <a:pt x="6" y="14"/>
                    <a:pt x="1" y="0"/>
                  </a:cubicBezTo>
                  <a:cubicBezTo>
                    <a:pt x="6" y="14"/>
                    <a:pt x="15" y="24"/>
                    <a:pt x="20" y="38"/>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38"/>
            <p:cNvSpPr/>
            <p:nvPr/>
          </p:nvSpPr>
          <p:spPr>
            <a:xfrm>
              <a:off x="5021231" y="1967259"/>
              <a:ext cx="5158" cy="2165"/>
            </a:xfrm>
            <a:custGeom>
              <a:avLst/>
              <a:gdLst/>
              <a:ahLst/>
              <a:cxnLst/>
              <a:rect l="l" t="t" r="r" b="b"/>
              <a:pathLst>
                <a:path w="81" h="34" extrusionOk="0">
                  <a:moveTo>
                    <a:pt x="80" y="0"/>
                  </a:moveTo>
                  <a:cubicBezTo>
                    <a:pt x="52" y="9"/>
                    <a:pt x="28" y="14"/>
                    <a:pt x="0" y="24"/>
                  </a:cubicBezTo>
                  <a:lnTo>
                    <a:pt x="71" y="33"/>
                  </a:lnTo>
                  <a:cubicBezTo>
                    <a:pt x="76" y="24"/>
                    <a:pt x="76" y="14"/>
                    <a:pt x="80" y="5"/>
                  </a:cubicBezTo>
                  <a:cubicBezTo>
                    <a:pt x="80" y="5"/>
                    <a:pt x="80" y="5"/>
                    <a:pt x="80" y="0"/>
                  </a:cubicBezTo>
                  <a:close/>
                </a:path>
              </a:pathLst>
            </a:custGeom>
            <a:solidFill>
              <a:srgbClr val="9F3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38"/>
            <p:cNvSpPr/>
            <p:nvPr/>
          </p:nvSpPr>
          <p:spPr>
            <a:xfrm>
              <a:off x="4824598" y="1898361"/>
              <a:ext cx="109462" cy="226182"/>
            </a:xfrm>
            <a:custGeom>
              <a:avLst/>
              <a:gdLst/>
              <a:ahLst/>
              <a:cxnLst/>
              <a:rect l="l" t="t" r="r" b="b"/>
              <a:pathLst>
                <a:path w="1719" h="3552" extrusionOk="0">
                  <a:moveTo>
                    <a:pt x="66" y="1"/>
                  </a:moveTo>
                  <a:cubicBezTo>
                    <a:pt x="62" y="10"/>
                    <a:pt x="57" y="24"/>
                    <a:pt x="52" y="34"/>
                  </a:cubicBezTo>
                  <a:cubicBezTo>
                    <a:pt x="47" y="43"/>
                    <a:pt x="47" y="48"/>
                    <a:pt x="43" y="57"/>
                  </a:cubicBezTo>
                  <a:cubicBezTo>
                    <a:pt x="38" y="67"/>
                    <a:pt x="38" y="81"/>
                    <a:pt x="33" y="91"/>
                  </a:cubicBezTo>
                  <a:cubicBezTo>
                    <a:pt x="33" y="100"/>
                    <a:pt x="28" y="109"/>
                    <a:pt x="28" y="119"/>
                  </a:cubicBezTo>
                  <a:cubicBezTo>
                    <a:pt x="24" y="128"/>
                    <a:pt x="24" y="142"/>
                    <a:pt x="19" y="157"/>
                  </a:cubicBezTo>
                  <a:cubicBezTo>
                    <a:pt x="19" y="166"/>
                    <a:pt x="14" y="176"/>
                    <a:pt x="14" y="185"/>
                  </a:cubicBezTo>
                  <a:cubicBezTo>
                    <a:pt x="14" y="199"/>
                    <a:pt x="10" y="213"/>
                    <a:pt x="10" y="227"/>
                  </a:cubicBezTo>
                  <a:cubicBezTo>
                    <a:pt x="10" y="242"/>
                    <a:pt x="5" y="251"/>
                    <a:pt x="5" y="265"/>
                  </a:cubicBezTo>
                  <a:cubicBezTo>
                    <a:pt x="5" y="279"/>
                    <a:pt x="5" y="294"/>
                    <a:pt x="5" y="308"/>
                  </a:cubicBezTo>
                  <a:cubicBezTo>
                    <a:pt x="5" y="322"/>
                    <a:pt x="0" y="331"/>
                    <a:pt x="0" y="345"/>
                  </a:cubicBezTo>
                  <a:cubicBezTo>
                    <a:pt x="0" y="360"/>
                    <a:pt x="0" y="379"/>
                    <a:pt x="0" y="393"/>
                  </a:cubicBezTo>
                  <a:cubicBezTo>
                    <a:pt x="0" y="407"/>
                    <a:pt x="0" y="421"/>
                    <a:pt x="0" y="435"/>
                  </a:cubicBezTo>
                  <a:cubicBezTo>
                    <a:pt x="5" y="454"/>
                    <a:pt x="5" y="468"/>
                    <a:pt x="5" y="487"/>
                  </a:cubicBezTo>
                  <a:cubicBezTo>
                    <a:pt x="5" y="501"/>
                    <a:pt x="5" y="515"/>
                    <a:pt x="5" y="530"/>
                  </a:cubicBezTo>
                  <a:cubicBezTo>
                    <a:pt x="10" y="549"/>
                    <a:pt x="10" y="567"/>
                    <a:pt x="10" y="586"/>
                  </a:cubicBezTo>
                  <a:cubicBezTo>
                    <a:pt x="10" y="600"/>
                    <a:pt x="14" y="615"/>
                    <a:pt x="14" y="634"/>
                  </a:cubicBezTo>
                  <a:cubicBezTo>
                    <a:pt x="14" y="652"/>
                    <a:pt x="19" y="667"/>
                    <a:pt x="19" y="685"/>
                  </a:cubicBezTo>
                  <a:cubicBezTo>
                    <a:pt x="24" y="704"/>
                    <a:pt x="24" y="723"/>
                    <a:pt x="28" y="737"/>
                  </a:cubicBezTo>
                  <a:cubicBezTo>
                    <a:pt x="28" y="756"/>
                    <a:pt x="33" y="775"/>
                    <a:pt x="33" y="794"/>
                  </a:cubicBezTo>
                  <a:cubicBezTo>
                    <a:pt x="38" y="813"/>
                    <a:pt x="38" y="832"/>
                    <a:pt x="43" y="851"/>
                  </a:cubicBezTo>
                  <a:cubicBezTo>
                    <a:pt x="47" y="870"/>
                    <a:pt x="47" y="888"/>
                    <a:pt x="52" y="907"/>
                  </a:cubicBezTo>
                  <a:cubicBezTo>
                    <a:pt x="57" y="926"/>
                    <a:pt x="57" y="945"/>
                    <a:pt x="62" y="964"/>
                  </a:cubicBezTo>
                  <a:cubicBezTo>
                    <a:pt x="66" y="988"/>
                    <a:pt x="66" y="1007"/>
                    <a:pt x="71" y="1025"/>
                  </a:cubicBezTo>
                  <a:cubicBezTo>
                    <a:pt x="76" y="1044"/>
                    <a:pt x="80" y="1063"/>
                    <a:pt x="85" y="1087"/>
                  </a:cubicBezTo>
                  <a:cubicBezTo>
                    <a:pt x="90" y="1106"/>
                    <a:pt x="95" y="1125"/>
                    <a:pt x="95" y="1148"/>
                  </a:cubicBezTo>
                  <a:cubicBezTo>
                    <a:pt x="99" y="1167"/>
                    <a:pt x="104" y="1191"/>
                    <a:pt x="109" y="1210"/>
                  </a:cubicBezTo>
                  <a:cubicBezTo>
                    <a:pt x="113" y="1233"/>
                    <a:pt x="118" y="1252"/>
                    <a:pt x="123" y="1271"/>
                  </a:cubicBezTo>
                  <a:cubicBezTo>
                    <a:pt x="128" y="1295"/>
                    <a:pt x="137" y="1318"/>
                    <a:pt x="142" y="1342"/>
                  </a:cubicBezTo>
                  <a:cubicBezTo>
                    <a:pt x="146" y="1361"/>
                    <a:pt x="151" y="1380"/>
                    <a:pt x="156" y="1398"/>
                  </a:cubicBezTo>
                  <a:cubicBezTo>
                    <a:pt x="165" y="1441"/>
                    <a:pt x="175" y="1488"/>
                    <a:pt x="189" y="1531"/>
                  </a:cubicBezTo>
                  <a:cubicBezTo>
                    <a:pt x="194" y="1549"/>
                    <a:pt x="198" y="1564"/>
                    <a:pt x="203" y="1583"/>
                  </a:cubicBezTo>
                  <a:cubicBezTo>
                    <a:pt x="208" y="1611"/>
                    <a:pt x="217" y="1634"/>
                    <a:pt x="222" y="1663"/>
                  </a:cubicBezTo>
                  <a:cubicBezTo>
                    <a:pt x="231" y="1682"/>
                    <a:pt x="236" y="1705"/>
                    <a:pt x="241" y="1724"/>
                  </a:cubicBezTo>
                  <a:cubicBezTo>
                    <a:pt x="250" y="1748"/>
                    <a:pt x="255" y="1776"/>
                    <a:pt x="265" y="1800"/>
                  </a:cubicBezTo>
                  <a:cubicBezTo>
                    <a:pt x="269" y="1819"/>
                    <a:pt x="274" y="1842"/>
                    <a:pt x="283" y="1861"/>
                  </a:cubicBezTo>
                  <a:cubicBezTo>
                    <a:pt x="288" y="1885"/>
                    <a:pt x="298" y="1913"/>
                    <a:pt x="307" y="1937"/>
                  </a:cubicBezTo>
                  <a:cubicBezTo>
                    <a:pt x="312" y="1960"/>
                    <a:pt x="321" y="1979"/>
                    <a:pt x="326" y="2003"/>
                  </a:cubicBezTo>
                  <a:cubicBezTo>
                    <a:pt x="335" y="2026"/>
                    <a:pt x="340" y="2050"/>
                    <a:pt x="350" y="2078"/>
                  </a:cubicBezTo>
                  <a:cubicBezTo>
                    <a:pt x="359" y="2097"/>
                    <a:pt x="364" y="2121"/>
                    <a:pt x="373" y="2140"/>
                  </a:cubicBezTo>
                  <a:cubicBezTo>
                    <a:pt x="383" y="2168"/>
                    <a:pt x="387" y="2192"/>
                    <a:pt x="397" y="2220"/>
                  </a:cubicBezTo>
                  <a:cubicBezTo>
                    <a:pt x="406" y="2239"/>
                    <a:pt x="411" y="2262"/>
                    <a:pt x="420" y="2281"/>
                  </a:cubicBezTo>
                  <a:cubicBezTo>
                    <a:pt x="430" y="2310"/>
                    <a:pt x="439" y="2333"/>
                    <a:pt x="449" y="2357"/>
                  </a:cubicBezTo>
                  <a:cubicBezTo>
                    <a:pt x="453" y="2380"/>
                    <a:pt x="463" y="2404"/>
                    <a:pt x="472" y="2423"/>
                  </a:cubicBezTo>
                  <a:cubicBezTo>
                    <a:pt x="482" y="2451"/>
                    <a:pt x="491" y="2475"/>
                    <a:pt x="501" y="2499"/>
                  </a:cubicBezTo>
                  <a:cubicBezTo>
                    <a:pt x="505" y="2522"/>
                    <a:pt x="515" y="2546"/>
                    <a:pt x="524" y="2565"/>
                  </a:cubicBezTo>
                  <a:cubicBezTo>
                    <a:pt x="534" y="2593"/>
                    <a:pt x="543" y="2617"/>
                    <a:pt x="553" y="2640"/>
                  </a:cubicBezTo>
                  <a:cubicBezTo>
                    <a:pt x="562" y="2664"/>
                    <a:pt x="567" y="2687"/>
                    <a:pt x="576" y="2706"/>
                  </a:cubicBezTo>
                  <a:cubicBezTo>
                    <a:pt x="586" y="2735"/>
                    <a:pt x="600" y="2758"/>
                    <a:pt x="609" y="2782"/>
                  </a:cubicBezTo>
                  <a:cubicBezTo>
                    <a:pt x="619" y="2805"/>
                    <a:pt x="623" y="2824"/>
                    <a:pt x="633" y="2848"/>
                  </a:cubicBezTo>
                  <a:cubicBezTo>
                    <a:pt x="642" y="2872"/>
                    <a:pt x="656" y="2900"/>
                    <a:pt x="666" y="2923"/>
                  </a:cubicBezTo>
                  <a:cubicBezTo>
                    <a:pt x="675" y="2947"/>
                    <a:pt x="685" y="2966"/>
                    <a:pt x="689" y="2985"/>
                  </a:cubicBezTo>
                  <a:cubicBezTo>
                    <a:pt x="704" y="3013"/>
                    <a:pt x="713" y="3037"/>
                    <a:pt x="727" y="3065"/>
                  </a:cubicBezTo>
                  <a:cubicBezTo>
                    <a:pt x="732" y="3084"/>
                    <a:pt x="741" y="3103"/>
                    <a:pt x="751" y="3126"/>
                  </a:cubicBezTo>
                  <a:cubicBezTo>
                    <a:pt x="765" y="3150"/>
                    <a:pt x="774" y="3178"/>
                    <a:pt x="789" y="3207"/>
                  </a:cubicBezTo>
                  <a:cubicBezTo>
                    <a:pt x="793" y="3226"/>
                    <a:pt x="803" y="3245"/>
                    <a:pt x="812" y="3263"/>
                  </a:cubicBezTo>
                  <a:cubicBezTo>
                    <a:pt x="826" y="3292"/>
                    <a:pt x="841" y="3315"/>
                    <a:pt x="850" y="3344"/>
                  </a:cubicBezTo>
                  <a:cubicBezTo>
                    <a:pt x="859" y="3363"/>
                    <a:pt x="869" y="3381"/>
                    <a:pt x="874" y="3396"/>
                  </a:cubicBezTo>
                  <a:cubicBezTo>
                    <a:pt x="893" y="3429"/>
                    <a:pt x="907" y="3457"/>
                    <a:pt x="921" y="3490"/>
                  </a:cubicBezTo>
                  <a:cubicBezTo>
                    <a:pt x="926" y="3504"/>
                    <a:pt x="935" y="3514"/>
                    <a:pt x="940" y="3528"/>
                  </a:cubicBezTo>
                  <a:cubicBezTo>
                    <a:pt x="944" y="3537"/>
                    <a:pt x="944" y="3542"/>
                    <a:pt x="949" y="3551"/>
                  </a:cubicBezTo>
                  <a:lnTo>
                    <a:pt x="954" y="3504"/>
                  </a:lnTo>
                  <a:lnTo>
                    <a:pt x="1152" y="2801"/>
                  </a:lnTo>
                  <a:cubicBezTo>
                    <a:pt x="1020" y="2735"/>
                    <a:pt x="888" y="2574"/>
                    <a:pt x="812" y="2366"/>
                  </a:cubicBezTo>
                  <a:cubicBezTo>
                    <a:pt x="732" y="2140"/>
                    <a:pt x="741" y="1922"/>
                    <a:pt x="822" y="1809"/>
                  </a:cubicBezTo>
                  <a:lnTo>
                    <a:pt x="444" y="1800"/>
                  </a:lnTo>
                  <a:lnTo>
                    <a:pt x="458" y="1691"/>
                  </a:lnTo>
                  <a:lnTo>
                    <a:pt x="1714" y="1715"/>
                  </a:lnTo>
                  <a:cubicBezTo>
                    <a:pt x="1719" y="1644"/>
                    <a:pt x="1719" y="1573"/>
                    <a:pt x="1719" y="1502"/>
                  </a:cubicBezTo>
                  <a:cubicBezTo>
                    <a:pt x="1686" y="1498"/>
                    <a:pt x="1657" y="1474"/>
                    <a:pt x="1648" y="1441"/>
                  </a:cubicBezTo>
                  <a:lnTo>
                    <a:pt x="1596" y="1276"/>
                  </a:lnTo>
                  <a:cubicBezTo>
                    <a:pt x="1582" y="1228"/>
                    <a:pt x="1610" y="1181"/>
                    <a:pt x="1653" y="1167"/>
                  </a:cubicBezTo>
                  <a:lnTo>
                    <a:pt x="1705" y="1153"/>
                  </a:lnTo>
                  <a:cubicBezTo>
                    <a:pt x="1705" y="1134"/>
                    <a:pt x="1705" y="1110"/>
                    <a:pt x="1700" y="1091"/>
                  </a:cubicBezTo>
                  <a:cubicBezTo>
                    <a:pt x="1686" y="1087"/>
                    <a:pt x="1667" y="1087"/>
                    <a:pt x="1648" y="1082"/>
                  </a:cubicBezTo>
                  <a:cubicBezTo>
                    <a:pt x="1327" y="1007"/>
                    <a:pt x="968" y="860"/>
                    <a:pt x="718" y="723"/>
                  </a:cubicBezTo>
                  <a:cubicBezTo>
                    <a:pt x="411" y="520"/>
                    <a:pt x="180" y="270"/>
                    <a:pt x="66" y="1"/>
                  </a:cubicBezTo>
                  <a:close/>
                </a:path>
              </a:pathLst>
            </a:custGeom>
            <a:solidFill>
              <a:srgbClr val="8E3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38"/>
            <p:cNvSpPr/>
            <p:nvPr/>
          </p:nvSpPr>
          <p:spPr>
            <a:xfrm>
              <a:off x="5026643" y="2174399"/>
              <a:ext cx="1528" cy="955"/>
            </a:xfrm>
            <a:custGeom>
              <a:avLst/>
              <a:gdLst/>
              <a:ahLst/>
              <a:cxnLst/>
              <a:rect l="l" t="t" r="r" b="b"/>
              <a:pathLst>
                <a:path w="24" h="15" extrusionOk="0">
                  <a:moveTo>
                    <a:pt x="0" y="0"/>
                  </a:moveTo>
                  <a:cubicBezTo>
                    <a:pt x="9" y="5"/>
                    <a:pt x="14" y="10"/>
                    <a:pt x="24" y="14"/>
                  </a:cubicBezTo>
                  <a:cubicBezTo>
                    <a:pt x="14" y="10"/>
                    <a:pt x="9" y="5"/>
                    <a:pt x="0" y="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38"/>
            <p:cNvSpPr/>
            <p:nvPr/>
          </p:nvSpPr>
          <p:spPr>
            <a:xfrm>
              <a:off x="5030209" y="2176755"/>
              <a:ext cx="2165" cy="1592"/>
            </a:xfrm>
            <a:custGeom>
              <a:avLst/>
              <a:gdLst/>
              <a:ahLst/>
              <a:cxnLst/>
              <a:rect l="l" t="t" r="r" b="b"/>
              <a:pathLst>
                <a:path w="34" h="25" extrusionOk="0">
                  <a:moveTo>
                    <a:pt x="1" y="1"/>
                  </a:moveTo>
                  <a:cubicBezTo>
                    <a:pt x="10" y="6"/>
                    <a:pt x="24" y="15"/>
                    <a:pt x="34" y="25"/>
                  </a:cubicBezTo>
                  <a:cubicBezTo>
                    <a:pt x="24" y="15"/>
                    <a:pt x="10" y="6"/>
                    <a:pt x="1" y="1"/>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38"/>
            <p:cNvSpPr/>
            <p:nvPr/>
          </p:nvSpPr>
          <p:spPr>
            <a:xfrm>
              <a:off x="4986336" y="2201143"/>
              <a:ext cx="151871" cy="179252"/>
            </a:xfrm>
            <a:custGeom>
              <a:avLst/>
              <a:gdLst/>
              <a:ahLst/>
              <a:cxnLst/>
              <a:rect l="l" t="t" r="r" b="b"/>
              <a:pathLst>
                <a:path w="2385" h="2815" extrusionOk="0">
                  <a:moveTo>
                    <a:pt x="1266" y="893"/>
                  </a:moveTo>
                  <a:lnTo>
                    <a:pt x="1266" y="893"/>
                  </a:lnTo>
                  <a:cubicBezTo>
                    <a:pt x="1445" y="1237"/>
                    <a:pt x="1625" y="1681"/>
                    <a:pt x="1771" y="2229"/>
                  </a:cubicBezTo>
                  <a:cubicBezTo>
                    <a:pt x="1672" y="2281"/>
                    <a:pt x="1582" y="2328"/>
                    <a:pt x="1488" y="2375"/>
                  </a:cubicBezTo>
                  <a:cubicBezTo>
                    <a:pt x="1492" y="1832"/>
                    <a:pt x="1398" y="1327"/>
                    <a:pt x="1266" y="893"/>
                  </a:cubicBezTo>
                  <a:close/>
                  <a:moveTo>
                    <a:pt x="1110" y="0"/>
                  </a:moveTo>
                  <a:cubicBezTo>
                    <a:pt x="1015" y="355"/>
                    <a:pt x="591" y="709"/>
                    <a:pt x="0" y="902"/>
                  </a:cubicBezTo>
                  <a:cubicBezTo>
                    <a:pt x="104" y="1483"/>
                    <a:pt x="170" y="2300"/>
                    <a:pt x="189" y="2814"/>
                  </a:cubicBezTo>
                  <a:cubicBezTo>
                    <a:pt x="199" y="2810"/>
                    <a:pt x="203" y="2810"/>
                    <a:pt x="213" y="2810"/>
                  </a:cubicBezTo>
                  <a:cubicBezTo>
                    <a:pt x="241" y="2805"/>
                    <a:pt x="269" y="2796"/>
                    <a:pt x="293" y="2791"/>
                  </a:cubicBezTo>
                  <a:cubicBezTo>
                    <a:pt x="340" y="2781"/>
                    <a:pt x="383" y="2772"/>
                    <a:pt x="430" y="2763"/>
                  </a:cubicBezTo>
                  <a:cubicBezTo>
                    <a:pt x="463" y="2753"/>
                    <a:pt x="496" y="2748"/>
                    <a:pt x="534" y="2739"/>
                  </a:cubicBezTo>
                  <a:cubicBezTo>
                    <a:pt x="567" y="2729"/>
                    <a:pt x="600" y="2720"/>
                    <a:pt x="633" y="2711"/>
                  </a:cubicBezTo>
                  <a:cubicBezTo>
                    <a:pt x="671" y="2701"/>
                    <a:pt x="713" y="2687"/>
                    <a:pt x="756" y="2678"/>
                  </a:cubicBezTo>
                  <a:cubicBezTo>
                    <a:pt x="775" y="2668"/>
                    <a:pt x="794" y="2663"/>
                    <a:pt x="812" y="2659"/>
                  </a:cubicBezTo>
                  <a:cubicBezTo>
                    <a:pt x="897" y="2630"/>
                    <a:pt x="978" y="2602"/>
                    <a:pt x="1063" y="2569"/>
                  </a:cubicBezTo>
                  <a:cubicBezTo>
                    <a:pt x="1072" y="2569"/>
                    <a:pt x="1077" y="2564"/>
                    <a:pt x="1086" y="2559"/>
                  </a:cubicBezTo>
                  <a:cubicBezTo>
                    <a:pt x="1124" y="2545"/>
                    <a:pt x="1162" y="2531"/>
                    <a:pt x="1200" y="2517"/>
                  </a:cubicBezTo>
                  <a:cubicBezTo>
                    <a:pt x="1223" y="2503"/>
                    <a:pt x="1252" y="2493"/>
                    <a:pt x="1275" y="2484"/>
                  </a:cubicBezTo>
                  <a:cubicBezTo>
                    <a:pt x="1303" y="2470"/>
                    <a:pt x="1332" y="2456"/>
                    <a:pt x="1365" y="2441"/>
                  </a:cubicBezTo>
                  <a:cubicBezTo>
                    <a:pt x="1393" y="2427"/>
                    <a:pt x="1426" y="2413"/>
                    <a:pt x="1459" y="2399"/>
                  </a:cubicBezTo>
                  <a:cubicBezTo>
                    <a:pt x="1469" y="2394"/>
                    <a:pt x="1478" y="2390"/>
                    <a:pt x="1488" y="2385"/>
                  </a:cubicBezTo>
                  <a:cubicBezTo>
                    <a:pt x="1625" y="2314"/>
                    <a:pt x="1761" y="2238"/>
                    <a:pt x="1889" y="2158"/>
                  </a:cubicBezTo>
                  <a:cubicBezTo>
                    <a:pt x="1908" y="2149"/>
                    <a:pt x="1922" y="2139"/>
                    <a:pt x="1941" y="2130"/>
                  </a:cubicBezTo>
                  <a:cubicBezTo>
                    <a:pt x="1979" y="2102"/>
                    <a:pt x="2016" y="2078"/>
                    <a:pt x="2050" y="2054"/>
                  </a:cubicBezTo>
                  <a:cubicBezTo>
                    <a:pt x="2073" y="2040"/>
                    <a:pt x="2097" y="2021"/>
                    <a:pt x="2116" y="2007"/>
                  </a:cubicBezTo>
                  <a:cubicBezTo>
                    <a:pt x="2153" y="1983"/>
                    <a:pt x="2186" y="1960"/>
                    <a:pt x="2219" y="1936"/>
                  </a:cubicBezTo>
                  <a:cubicBezTo>
                    <a:pt x="2243" y="1917"/>
                    <a:pt x="2267" y="1898"/>
                    <a:pt x="2290" y="1880"/>
                  </a:cubicBezTo>
                  <a:cubicBezTo>
                    <a:pt x="2323" y="1856"/>
                    <a:pt x="2352" y="1832"/>
                    <a:pt x="2385" y="1804"/>
                  </a:cubicBezTo>
                  <a:cubicBezTo>
                    <a:pt x="1913" y="973"/>
                    <a:pt x="1459" y="373"/>
                    <a:pt x="11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38"/>
            <p:cNvSpPr/>
            <p:nvPr/>
          </p:nvSpPr>
          <p:spPr>
            <a:xfrm>
              <a:off x="5037723" y="2182486"/>
              <a:ext cx="19294" cy="18721"/>
            </a:xfrm>
            <a:custGeom>
              <a:avLst/>
              <a:gdLst/>
              <a:ahLst/>
              <a:cxnLst/>
              <a:rect l="l" t="t" r="r" b="b"/>
              <a:pathLst>
                <a:path w="303" h="294" extrusionOk="0">
                  <a:moveTo>
                    <a:pt x="303" y="293"/>
                  </a:moveTo>
                  <a:cubicBezTo>
                    <a:pt x="190" y="171"/>
                    <a:pt x="86" y="72"/>
                    <a:pt x="1" y="1"/>
                  </a:cubicBezTo>
                  <a:cubicBezTo>
                    <a:pt x="86" y="72"/>
                    <a:pt x="190" y="171"/>
                    <a:pt x="303" y="293"/>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38"/>
            <p:cNvSpPr/>
            <p:nvPr/>
          </p:nvSpPr>
          <p:spPr>
            <a:xfrm>
              <a:off x="5034157" y="2179493"/>
              <a:ext cx="2738" cy="2165"/>
            </a:xfrm>
            <a:custGeom>
              <a:avLst/>
              <a:gdLst/>
              <a:ahLst/>
              <a:cxnLst/>
              <a:rect l="l" t="t" r="r" b="b"/>
              <a:pathLst>
                <a:path w="43" h="34" extrusionOk="0">
                  <a:moveTo>
                    <a:pt x="0" y="0"/>
                  </a:moveTo>
                  <a:cubicBezTo>
                    <a:pt x="14" y="10"/>
                    <a:pt x="28" y="24"/>
                    <a:pt x="43" y="34"/>
                  </a:cubicBezTo>
                  <a:cubicBezTo>
                    <a:pt x="28" y="24"/>
                    <a:pt x="14" y="10"/>
                    <a:pt x="0" y="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38"/>
            <p:cNvSpPr/>
            <p:nvPr/>
          </p:nvSpPr>
          <p:spPr>
            <a:xfrm>
              <a:off x="5066887" y="2257942"/>
              <a:ext cx="32221" cy="94497"/>
            </a:xfrm>
            <a:custGeom>
              <a:avLst/>
              <a:gdLst/>
              <a:ahLst/>
              <a:cxnLst/>
              <a:rect l="l" t="t" r="r" b="b"/>
              <a:pathLst>
                <a:path w="506" h="1484" extrusionOk="0">
                  <a:moveTo>
                    <a:pt x="1" y="1"/>
                  </a:moveTo>
                  <a:lnTo>
                    <a:pt x="1" y="1"/>
                  </a:lnTo>
                  <a:cubicBezTo>
                    <a:pt x="133" y="435"/>
                    <a:pt x="227" y="940"/>
                    <a:pt x="223" y="1483"/>
                  </a:cubicBezTo>
                  <a:cubicBezTo>
                    <a:pt x="317" y="1436"/>
                    <a:pt x="407" y="1389"/>
                    <a:pt x="506" y="1337"/>
                  </a:cubicBezTo>
                  <a:cubicBezTo>
                    <a:pt x="360" y="789"/>
                    <a:pt x="180" y="34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38"/>
            <p:cNvSpPr/>
            <p:nvPr/>
          </p:nvSpPr>
          <p:spPr>
            <a:xfrm>
              <a:off x="4985699" y="2380328"/>
              <a:ext cx="12736" cy="1847"/>
            </a:xfrm>
            <a:custGeom>
              <a:avLst/>
              <a:gdLst/>
              <a:ahLst/>
              <a:cxnLst/>
              <a:rect l="l" t="t" r="r" b="b"/>
              <a:pathLst>
                <a:path w="200" h="29" extrusionOk="0">
                  <a:moveTo>
                    <a:pt x="199" y="0"/>
                  </a:moveTo>
                  <a:cubicBezTo>
                    <a:pt x="133" y="10"/>
                    <a:pt x="67" y="19"/>
                    <a:pt x="1" y="29"/>
                  </a:cubicBezTo>
                  <a:cubicBezTo>
                    <a:pt x="67" y="19"/>
                    <a:pt x="133" y="10"/>
                    <a:pt x="199" y="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38"/>
            <p:cNvSpPr/>
            <p:nvPr/>
          </p:nvSpPr>
          <p:spPr>
            <a:xfrm>
              <a:off x="4834468" y="2255586"/>
              <a:ext cx="151298" cy="129456"/>
            </a:xfrm>
            <a:custGeom>
              <a:avLst/>
              <a:gdLst/>
              <a:ahLst/>
              <a:cxnLst/>
              <a:rect l="l" t="t" r="r" b="b"/>
              <a:pathLst>
                <a:path w="2376" h="2033" extrusionOk="0">
                  <a:moveTo>
                    <a:pt x="2376" y="1988"/>
                  </a:moveTo>
                  <a:lnTo>
                    <a:pt x="2376" y="1988"/>
                  </a:lnTo>
                  <a:cubicBezTo>
                    <a:pt x="2346" y="1992"/>
                    <a:pt x="2316" y="1996"/>
                    <a:pt x="2287" y="2000"/>
                  </a:cubicBezTo>
                  <a:lnTo>
                    <a:pt x="2287" y="2000"/>
                  </a:lnTo>
                  <a:cubicBezTo>
                    <a:pt x="2317" y="1997"/>
                    <a:pt x="2346" y="1993"/>
                    <a:pt x="2376" y="1988"/>
                  </a:cubicBezTo>
                  <a:close/>
                  <a:moveTo>
                    <a:pt x="2287" y="2000"/>
                  </a:moveTo>
                  <a:cubicBezTo>
                    <a:pt x="2252" y="2004"/>
                    <a:pt x="2217" y="2007"/>
                    <a:pt x="2182" y="2011"/>
                  </a:cubicBezTo>
                  <a:lnTo>
                    <a:pt x="2182" y="2011"/>
                  </a:lnTo>
                  <a:cubicBezTo>
                    <a:pt x="2182" y="2011"/>
                    <a:pt x="2182" y="2011"/>
                    <a:pt x="2182" y="2011"/>
                  </a:cubicBezTo>
                  <a:cubicBezTo>
                    <a:pt x="2218" y="2009"/>
                    <a:pt x="2252" y="2005"/>
                    <a:pt x="2287" y="2000"/>
                  </a:cubicBezTo>
                  <a:close/>
                  <a:moveTo>
                    <a:pt x="346" y="0"/>
                  </a:moveTo>
                  <a:cubicBezTo>
                    <a:pt x="322" y="491"/>
                    <a:pt x="195" y="1110"/>
                    <a:pt x="1" y="1714"/>
                  </a:cubicBezTo>
                  <a:cubicBezTo>
                    <a:pt x="29" y="1723"/>
                    <a:pt x="58" y="1733"/>
                    <a:pt x="86" y="1742"/>
                  </a:cubicBezTo>
                  <a:cubicBezTo>
                    <a:pt x="128" y="1756"/>
                    <a:pt x="166" y="1771"/>
                    <a:pt x="209" y="1785"/>
                  </a:cubicBezTo>
                  <a:cubicBezTo>
                    <a:pt x="237" y="1794"/>
                    <a:pt x="270" y="1808"/>
                    <a:pt x="303" y="1818"/>
                  </a:cubicBezTo>
                  <a:cubicBezTo>
                    <a:pt x="346" y="1827"/>
                    <a:pt x="383" y="1841"/>
                    <a:pt x="421" y="1851"/>
                  </a:cubicBezTo>
                  <a:cubicBezTo>
                    <a:pt x="454" y="1860"/>
                    <a:pt x="487" y="1870"/>
                    <a:pt x="520" y="1879"/>
                  </a:cubicBezTo>
                  <a:cubicBezTo>
                    <a:pt x="563" y="1889"/>
                    <a:pt x="605" y="1898"/>
                    <a:pt x="643" y="1908"/>
                  </a:cubicBezTo>
                  <a:cubicBezTo>
                    <a:pt x="676" y="1917"/>
                    <a:pt x="709" y="1926"/>
                    <a:pt x="747" y="1931"/>
                  </a:cubicBezTo>
                  <a:cubicBezTo>
                    <a:pt x="785" y="1941"/>
                    <a:pt x="827" y="1950"/>
                    <a:pt x="870" y="1955"/>
                  </a:cubicBezTo>
                  <a:cubicBezTo>
                    <a:pt x="903" y="1959"/>
                    <a:pt x="936" y="1969"/>
                    <a:pt x="969" y="1974"/>
                  </a:cubicBezTo>
                  <a:cubicBezTo>
                    <a:pt x="1011" y="1978"/>
                    <a:pt x="1054" y="1988"/>
                    <a:pt x="1096" y="1993"/>
                  </a:cubicBezTo>
                  <a:cubicBezTo>
                    <a:pt x="1129" y="1997"/>
                    <a:pt x="1167" y="2002"/>
                    <a:pt x="1200" y="2002"/>
                  </a:cubicBezTo>
                  <a:cubicBezTo>
                    <a:pt x="1243" y="2007"/>
                    <a:pt x="1285" y="2011"/>
                    <a:pt x="1328" y="2016"/>
                  </a:cubicBezTo>
                  <a:cubicBezTo>
                    <a:pt x="1361" y="2021"/>
                    <a:pt x="1399" y="2021"/>
                    <a:pt x="1432" y="2026"/>
                  </a:cubicBezTo>
                  <a:cubicBezTo>
                    <a:pt x="1474" y="2026"/>
                    <a:pt x="1521" y="2030"/>
                    <a:pt x="1564" y="2030"/>
                  </a:cubicBezTo>
                  <a:lnTo>
                    <a:pt x="1663" y="2030"/>
                  </a:lnTo>
                  <a:cubicBezTo>
                    <a:pt x="1679" y="2032"/>
                    <a:pt x="1694" y="2032"/>
                    <a:pt x="1710" y="2032"/>
                  </a:cubicBezTo>
                  <a:cubicBezTo>
                    <a:pt x="1742" y="2032"/>
                    <a:pt x="1773" y="2030"/>
                    <a:pt x="1805" y="2030"/>
                  </a:cubicBezTo>
                  <a:lnTo>
                    <a:pt x="1899" y="2030"/>
                  </a:lnTo>
                  <a:cubicBezTo>
                    <a:pt x="1951" y="2026"/>
                    <a:pt x="2003" y="2026"/>
                    <a:pt x="2060" y="2021"/>
                  </a:cubicBezTo>
                  <a:cubicBezTo>
                    <a:pt x="2083" y="2021"/>
                    <a:pt x="2111" y="2016"/>
                    <a:pt x="2135" y="2016"/>
                  </a:cubicBezTo>
                  <a:cubicBezTo>
                    <a:pt x="2151" y="2014"/>
                    <a:pt x="2167" y="2013"/>
                    <a:pt x="2182" y="2011"/>
                  </a:cubicBezTo>
                  <a:lnTo>
                    <a:pt x="2182" y="2011"/>
                  </a:lnTo>
                  <a:cubicBezTo>
                    <a:pt x="2230" y="1459"/>
                    <a:pt x="2201" y="784"/>
                    <a:pt x="2187" y="104"/>
                  </a:cubicBezTo>
                  <a:lnTo>
                    <a:pt x="2187" y="104"/>
                  </a:lnTo>
                  <a:cubicBezTo>
                    <a:pt x="1946" y="165"/>
                    <a:pt x="1682" y="198"/>
                    <a:pt x="1408" y="198"/>
                  </a:cubicBezTo>
                  <a:cubicBezTo>
                    <a:pt x="1087" y="194"/>
                    <a:pt x="714" y="113"/>
                    <a:pt x="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38"/>
            <p:cNvSpPr/>
            <p:nvPr/>
          </p:nvSpPr>
          <p:spPr>
            <a:xfrm>
              <a:off x="5012507" y="2168668"/>
              <a:ext cx="2738" cy="955"/>
            </a:xfrm>
            <a:custGeom>
              <a:avLst/>
              <a:gdLst/>
              <a:ahLst/>
              <a:cxnLst/>
              <a:rect l="l" t="t" r="r" b="b"/>
              <a:pathLst>
                <a:path w="43" h="15" extrusionOk="0">
                  <a:moveTo>
                    <a:pt x="0" y="0"/>
                  </a:moveTo>
                  <a:cubicBezTo>
                    <a:pt x="14" y="5"/>
                    <a:pt x="28" y="10"/>
                    <a:pt x="43" y="15"/>
                  </a:cubicBezTo>
                  <a:cubicBezTo>
                    <a:pt x="28" y="10"/>
                    <a:pt x="14" y="5"/>
                    <a:pt x="0" y="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38"/>
            <p:cNvSpPr/>
            <p:nvPr/>
          </p:nvSpPr>
          <p:spPr>
            <a:xfrm>
              <a:off x="4866051" y="2156951"/>
              <a:ext cx="4585" cy="382"/>
            </a:xfrm>
            <a:custGeom>
              <a:avLst/>
              <a:gdLst/>
              <a:ahLst/>
              <a:cxnLst/>
              <a:rect l="l" t="t" r="r" b="b"/>
              <a:pathLst>
                <a:path w="72" h="6" extrusionOk="0">
                  <a:moveTo>
                    <a:pt x="72" y="0"/>
                  </a:moveTo>
                  <a:cubicBezTo>
                    <a:pt x="48" y="0"/>
                    <a:pt x="24" y="0"/>
                    <a:pt x="1" y="5"/>
                  </a:cubicBezTo>
                  <a:cubicBezTo>
                    <a:pt x="24" y="0"/>
                    <a:pt x="48" y="0"/>
                    <a:pt x="72" y="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38"/>
            <p:cNvSpPr/>
            <p:nvPr/>
          </p:nvSpPr>
          <p:spPr>
            <a:xfrm>
              <a:off x="4829055" y="2162937"/>
              <a:ext cx="3120" cy="955"/>
            </a:xfrm>
            <a:custGeom>
              <a:avLst/>
              <a:gdLst/>
              <a:ahLst/>
              <a:cxnLst/>
              <a:rect l="l" t="t" r="r" b="b"/>
              <a:pathLst>
                <a:path w="49" h="15" extrusionOk="0">
                  <a:moveTo>
                    <a:pt x="1" y="15"/>
                  </a:moveTo>
                  <a:cubicBezTo>
                    <a:pt x="15" y="10"/>
                    <a:pt x="29" y="6"/>
                    <a:pt x="48" y="1"/>
                  </a:cubicBezTo>
                  <a:cubicBezTo>
                    <a:pt x="29" y="6"/>
                    <a:pt x="15" y="10"/>
                    <a:pt x="1" y="15"/>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38"/>
            <p:cNvSpPr/>
            <p:nvPr/>
          </p:nvSpPr>
          <p:spPr>
            <a:xfrm>
              <a:off x="5007095" y="2167140"/>
              <a:ext cx="2738" cy="700"/>
            </a:xfrm>
            <a:custGeom>
              <a:avLst/>
              <a:gdLst/>
              <a:ahLst/>
              <a:cxnLst/>
              <a:rect l="l" t="t" r="r" b="b"/>
              <a:pathLst>
                <a:path w="43" h="11" extrusionOk="0">
                  <a:moveTo>
                    <a:pt x="0" y="1"/>
                  </a:moveTo>
                  <a:cubicBezTo>
                    <a:pt x="14" y="6"/>
                    <a:pt x="28" y="10"/>
                    <a:pt x="43" y="10"/>
                  </a:cubicBezTo>
                  <a:cubicBezTo>
                    <a:pt x="28" y="10"/>
                    <a:pt x="14" y="6"/>
                    <a:pt x="0" y="1"/>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38"/>
            <p:cNvSpPr/>
            <p:nvPr/>
          </p:nvSpPr>
          <p:spPr>
            <a:xfrm>
              <a:off x="5017283" y="2170451"/>
              <a:ext cx="2483" cy="955"/>
            </a:xfrm>
            <a:custGeom>
              <a:avLst/>
              <a:gdLst/>
              <a:ahLst/>
              <a:cxnLst/>
              <a:rect l="l" t="t" r="r" b="b"/>
              <a:pathLst>
                <a:path w="39" h="15" extrusionOk="0">
                  <a:moveTo>
                    <a:pt x="1" y="1"/>
                  </a:moveTo>
                  <a:cubicBezTo>
                    <a:pt x="15" y="6"/>
                    <a:pt x="29" y="10"/>
                    <a:pt x="38" y="15"/>
                  </a:cubicBezTo>
                  <a:cubicBezTo>
                    <a:pt x="29" y="10"/>
                    <a:pt x="15" y="6"/>
                    <a:pt x="1" y="1"/>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38"/>
            <p:cNvSpPr/>
            <p:nvPr/>
          </p:nvSpPr>
          <p:spPr>
            <a:xfrm>
              <a:off x="4833322" y="2161472"/>
              <a:ext cx="3311" cy="955"/>
            </a:xfrm>
            <a:custGeom>
              <a:avLst/>
              <a:gdLst/>
              <a:ahLst/>
              <a:cxnLst/>
              <a:rect l="l" t="t" r="r" b="b"/>
              <a:pathLst>
                <a:path w="52" h="15" extrusionOk="0">
                  <a:moveTo>
                    <a:pt x="0" y="14"/>
                  </a:moveTo>
                  <a:cubicBezTo>
                    <a:pt x="19" y="10"/>
                    <a:pt x="33" y="5"/>
                    <a:pt x="52" y="0"/>
                  </a:cubicBezTo>
                  <a:cubicBezTo>
                    <a:pt x="33" y="5"/>
                    <a:pt x="19" y="10"/>
                    <a:pt x="0" y="14"/>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38"/>
            <p:cNvSpPr/>
            <p:nvPr/>
          </p:nvSpPr>
          <p:spPr>
            <a:xfrm>
              <a:off x="5001045" y="2165675"/>
              <a:ext cx="3057" cy="637"/>
            </a:xfrm>
            <a:custGeom>
              <a:avLst/>
              <a:gdLst/>
              <a:ahLst/>
              <a:cxnLst/>
              <a:rect l="l" t="t" r="r" b="b"/>
              <a:pathLst>
                <a:path w="48" h="10" extrusionOk="0">
                  <a:moveTo>
                    <a:pt x="1" y="0"/>
                  </a:moveTo>
                  <a:cubicBezTo>
                    <a:pt x="20" y="5"/>
                    <a:pt x="34" y="5"/>
                    <a:pt x="48" y="10"/>
                  </a:cubicBezTo>
                  <a:cubicBezTo>
                    <a:pt x="34" y="5"/>
                    <a:pt x="20" y="5"/>
                    <a:pt x="1" y="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38"/>
            <p:cNvSpPr/>
            <p:nvPr/>
          </p:nvSpPr>
          <p:spPr>
            <a:xfrm>
              <a:off x="4838097" y="2160263"/>
              <a:ext cx="3948" cy="955"/>
            </a:xfrm>
            <a:custGeom>
              <a:avLst/>
              <a:gdLst/>
              <a:ahLst/>
              <a:cxnLst/>
              <a:rect l="l" t="t" r="r" b="b"/>
              <a:pathLst>
                <a:path w="62" h="15" extrusionOk="0">
                  <a:moveTo>
                    <a:pt x="1" y="14"/>
                  </a:moveTo>
                  <a:cubicBezTo>
                    <a:pt x="19" y="10"/>
                    <a:pt x="38" y="5"/>
                    <a:pt x="62" y="0"/>
                  </a:cubicBezTo>
                  <a:cubicBezTo>
                    <a:pt x="38" y="5"/>
                    <a:pt x="19" y="10"/>
                    <a:pt x="1" y="14"/>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38"/>
            <p:cNvSpPr/>
            <p:nvPr/>
          </p:nvSpPr>
          <p:spPr>
            <a:xfrm>
              <a:off x="4842618" y="2157843"/>
              <a:ext cx="15983" cy="2483"/>
            </a:xfrm>
            <a:custGeom>
              <a:avLst/>
              <a:gdLst/>
              <a:ahLst/>
              <a:cxnLst/>
              <a:rect l="l" t="t" r="r" b="b"/>
              <a:pathLst>
                <a:path w="251" h="39" extrusionOk="0">
                  <a:moveTo>
                    <a:pt x="0" y="38"/>
                  </a:moveTo>
                  <a:cubicBezTo>
                    <a:pt x="76" y="24"/>
                    <a:pt x="161" y="10"/>
                    <a:pt x="251" y="1"/>
                  </a:cubicBezTo>
                  <a:cubicBezTo>
                    <a:pt x="161" y="10"/>
                    <a:pt x="76" y="24"/>
                    <a:pt x="0" y="38"/>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38"/>
            <p:cNvSpPr/>
            <p:nvPr/>
          </p:nvSpPr>
          <p:spPr>
            <a:xfrm>
              <a:off x="4859174" y="2157270"/>
              <a:ext cx="5158" cy="637"/>
            </a:xfrm>
            <a:custGeom>
              <a:avLst/>
              <a:gdLst/>
              <a:ahLst/>
              <a:cxnLst/>
              <a:rect l="l" t="t" r="r" b="b"/>
              <a:pathLst>
                <a:path w="81" h="10" extrusionOk="0">
                  <a:moveTo>
                    <a:pt x="0" y="10"/>
                  </a:moveTo>
                  <a:cubicBezTo>
                    <a:pt x="28" y="5"/>
                    <a:pt x="57" y="5"/>
                    <a:pt x="80" y="0"/>
                  </a:cubicBezTo>
                  <a:cubicBezTo>
                    <a:pt x="57" y="5"/>
                    <a:pt x="28" y="5"/>
                    <a:pt x="0" y="1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38"/>
            <p:cNvSpPr/>
            <p:nvPr/>
          </p:nvSpPr>
          <p:spPr>
            <a:xfrm>
              <a:off x="5021804" y="2172297"/>
              <a:ext cx="1847" cy="955"/>
            </a:xfrm>
            <a:custGeom>
              <a:avLst/>
              <a:gdLst/>
              <a:ahLst/>
              <a:cxnLst/>
              <a:rect l="l" t="t" r="r" b="b"/>
              <a:pathLst>
                <a:path w="29" h="15" extrusionOk="0">
                  <a:moveTo>
                    <a:pt x="29" y="14"/>
                  </a:moveTo>
                  <a:lnTo>
                    <a:pt x="29" y="14"/>
                  </a:lnTo>
                  <a:lnTo>
                    <a:pt x="29" y="14"/>
                  </a:lnTo>
                  <a:cubicBezTo>
                    <a:pt x="19" y="10"/>
                    <a:pt x="10" y="5"/>
                    <a:pt x="0" y="0"/>
                  </a:cubicBezTo>
                  <a:cubicBezTo>
                    <a:pt x="10" y="5"/>
                    <a:pt x="19" y="10"/>
                    <a:pt x="29" y="14"/>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38"/>
            <p:cNvSpPr/>
            <p:nvPr/>
          </p:nvSpPr>
          <p:spPr>
            <a:xfrm>
              <a:off x="4765061" y="2156951"/>
              <a:ext cx="208735" cy="207780"/>
            </a:xfrm>
            <a:custGeom>
              <a:avLst/>
              <a:gdLst/>
              <a:ahLst/>
              <a:cxnLst/>
              <a:rect l="l" t="t" r="r" b="b"/>
              <a:pathLst>
                <a:path w="3278" h="3263" extrusionOk="0">
                  <a:moveTo>
                    <a:pt x="3131" y="1162"/>
                  </a:moveTo>
                  <a:lnTo>
                    <a:pt x="3126" y="1167"/>
                  </a:lnTo>
                  <a:lnTo>
                    <a:pt x="3127" y="1167"/>
                  </a:lnTo>
                  <a:lnTo>
                    <a:pt x="3131" y="1162"/>
                  </a:lnTo>
                  <a:close/>
                  <a:moveTo>
                    <a:pt x="1658" y="0"/>
                  </a:moveTo>
                  <a:cubicBezTo>
                    <a:pt x="1634" y="0"/>
                    <a:pt x="1610" y="0"/>
                    <a:pt x="1587" y="5"/>
                  </a:cubicBezTo>
                  <a:lnTo>
                    <a:pt x="1558" y="5"/>
                  </a:lnTo>
                  <a:cubicBezTo>
                    <a:pt x="1535" y="10"/>
                    <a:pt x="1506" y="10"/>
                    <a:pt x="1478" y="15"/>
                  </a:cubicBezTo>
                  <a:lnTo>
                    <a:pt x="1469" y="15"/>
                  </a:lnTo>
                  <a:cubicBezTo>
                    <a:pt x="1379" y="24"/>
                    <a:pt x="1294" y="38"/>
                    <a:pt x="1218" y="52"/>
                  </a:cubicBezTo>
                  <a:lnTo>
                    <a:pt x="1209" y="52"/>
                  </a:lnTo>
                  <a:cubicBezTo>
                    <a:pt x="1185" y="57"/>
                    <a:pt x="1166" y="62"/>
                    <a:pt x="1148" y="66"/>
                  </a:cubicBezTo>
                  <a:cubicBezTo>
                    <a:pt x="1138" y="71"/>
                    <a:pt x="1133" y="71"/>
                    <a:pt x="1124" y="71"/>
                  </a:cubicBezTo>
                  <a:cubicBezTo>
                    <a:pt x="1105" y="76"/>
                    <a:pt x="1091" y="81"/>
                    <a:pt x="1072" y="85"/>
                  </a:cubicBezTo>
                  <a:cubicBezTo>
                    <a:pt x="1067" y="90"/>
                    <a:pt x="1058" y="90"/>
                    <a:pt x="1053" y="95"/>
                  </a:cubicBezTo>
                  <a:cubicBezTo>
                    <a:pt x="1034" y="100"/>
                    <a:pt x="1020" y="104"/>
                    <a:pt x="1006" y="109"/>
                  </a:cubicBezTo>
                  <a:cubicBezTo>
                    <a:pt x="1001" y="109"/>
                    <a:pt x="997" y="114"/>
                    <a:pt x="992" y="114"/>
                  </a:cubicBezTo>
                  <a:cubicBezTo>
                    <a:pt x="973" y="123"/>
                    <a:pt x="959" y="128"/>
                    <a:pt x="945" y="133"/>
                  </a:cubicBezTo>
                  <a:cubicBezTo>
                    <a:pt x="902" y="147"/>
                    <a:pt x="864" y="161"/>
                    <a:pt x="822" y="180"/>
                  </a:cubicBezTo>
                  <a:cubicBezTo>
                    <a:pt x="812" y="184"/>
                    <a:pt x="803" y="189"/>
                    <a:pt x="793" y="194"/>
                  </a:cubicBezTo>
                  <a:cubicBezTo>
                    <a:pt x="760" y="208"/>
                    <a:pt x="732" y="222"/>
                    <a:pt x="699" y="241"/>
                  </a:cubicBezTo>
                  <a:cubicBezTo>
                    <a:pt x="690" y="246"/>
                    <a:pt x="680" y="255"/>
                    <a:pt x="671" y="260"/>
                  </a:cubicBezTo>
                  <a:cubicBezTo>
                    <a:pt x="642" y="279"/>
                    <a:pt x="609" y="293"/>
                    <a:pt x="581" y="317"/>
                  </a:cubicBezTo>
                  <a:cubicBezTo>
                    <a:pt x="572" y="321"/>
                    <a:pt x="562" y="326"/>
                    <a:pt x="553" y="336"/>
                  </a:cubicBezTo>
                  <a:cubicBezTo>
                    <a:pt x="524" y="354"/>
                    <a:pt x="491" y="378"/>
                    <a:pt x="458" y="402"/>
                  </a:cubicBezTo>
                  <a:cubicBezTo>
                    <a:pt x="454" y="406"/>
                    <a:pt x="449" y="411"/>
                    <a:pt x="444" y="416"/>
                  </a:cubicBezTo>
                  <a:cubicBezTo>
                    <a:pt x="406" y="444"/>
                    <a:pt x="373" y="473"/>
                    <a:pt x="340" y="501"/>
                  </a:cubicBezTo>
                  <a:cubicBezTo>
                    <a:pt x="340" y="506"/>
                    <a:pt x="335" y="510"/>
                    <a:pt x="331" y="510"/>
                  </a:cubicBezTo>
                  <a:cubicBezTo>
                    <a:pt x="293" y="543"/>
                    <a:pt x="260" y="576"/>
                    <a:pt x="227" y="609"/>
                  </a:cubicBezTo>
                  <a:cubicBezTo>
                    <a:pt x="222" y="614"/>
                    <a:pt x="222" y="614"/>
                    <a:pt x="217" y="619"/>
                  </a:cubicBezTo>
                  <a:cubicBezTo>
                    <a:pt x="184" y="652"/>
                    <a:pt x="147" y="690"/>
                    <a:pt x="109" y="727"/>
                  </a:cubicBezTo>
                  <a:lnTo>
                    <a:pt x="109" y="732"/>
                  </a:lnTo>
                  <a:cubicBezTo>
                    <a:pt x="71" y="770"/>
                    <a:pt x="33" y="812"/>
                    <a:pt x="0" y="855"/>
                  </a:cubicBezTo>
                  <a:cubicBezTo>
                    <a:pt x="208" y="1049"/>
                    <a:pt x="756" y="1327"/>
                    <a:pt x="1341" y="1521"/>
                  </a:cubicBezTo>
                  <a:cubicBezTo>
                    <a:pt x="1299" y="2073"/>
                    <a:pt x="1195" y="2711"/>
                    <a:pt x="1091" y="3263"/>
                  </a:cubicBezTo>
                  <a:cubicBezTo>
                    <a:pt x="1285" y="2659"/>
                    <a:pt x="1412" y="2040"/>
                    <a:pt x="1440" y="1549"/>
                  </a:cubicBezTo>
                  <a:cubicBezTo>
                    <a:pt x="1804" y="1662"/>
                    <a:pt x="2177" y="1743"/>
                    <a:pt x="2498" y="1747"/>
                  </a:cubicBezTo>
                  <a:cubicBezTo>
                    <a:pt x="2772" y="1747"/>
                    <a:pt x="3036" y="1714"/>
                    <a:pt x="3277" y="1653"/>
                  </a:cubicBezTo>
                  <a:cubicBezTo>
                    <a:pt x="3272" y="1535"/>
                    <a:pt x="3272" y="1417"/>
                    <a:pt x="3268" y="1299"/>
                  </a:cubicBezTo>
                  <a:lnTo>
                    <a:pt x="3127" y="1167"/>
                  </a:lnTo>
                  <a:lnTo>
                    <a:pt x="2904" y="1488"/>
                  </a:lnTo>
                  <a:lnTo>
                    <a:pt x="16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38"/>
            <p:cNvSpPr/>
            <p:nvPr/>
          </p:nvSpPr>
          <p:spPr>
            <a:xfrm>
              <a:off x="4765061" y="2203563"/>
              <a:ext cx="6941" cy="7832"/>
            </a:xfrm>
            <a:custGeom>
              <a:avLst/>
              <a:gdLst/>
              <a:ahLst/>
              <a:cxnLst/>
              <a:rect l="l" t="t" r="r" b="b"/>
              <a:pathLst>
                <a:path w="109" h="123" extrusionOk="0">
                  <a:moveTo>
                    <a:pt x="0" y="123"/>
                  </a:moveTo>
                  <a:cubicBezTo>
                    <a:pt x="33" y="80"/>
                    <a:pt x="71" y="38"/>
                    <a:pt x="109" y="0"/>
                  </a:cubicBezTo>
                  <a:cubicBezTo>
                    <a:pt x="71" y="38"/>
                    <a:pt x="33" y="80"/>
                    <a:pt x="0" y="123"/>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38"/>
            <p:cNvSpPr/>
            <p:nvPr/>
          </p:nvSpPr>
          <p:spPr>
            <a:xfrm>
              <a:off x="4817339" y="2165357"/>
              <a:ext cx="7896" cy="3057"/>
            </a:xfrm>
            <a:custGeom>
              <a:avLst/>
              <a:gdLst/>
              <a:ahLst/>
              <a:cxnLst/>
              <a:rect l="l" t="t" r="r" b="b"/>
              <a:pathLst>
                <a:path w="124" h="48" extrusionOk="0">
                  <a:moveTo>
                    <a:pt x="1" y="48"/>
                  </a:moveTo>
                  <a:cubicBezTo>
                    <a:pt x="43" y="29"/>
                    <a:pt x="81" y="15"/>
                    <a:pt x="124" y="1"/>
                  </a:cubicBezTo>
                  <a:cubicBezTo>
                    <a:pt x="81" y="15"/>
                    <a:pt x="43" y="29"/>
                    <a:pt x="1" y="48"/>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38"/>
            <p:cNvSpPr/>
            <p:nvPr/>
          </p:nvSpPr>
          <p:spPr>
            <a:xfrm>
              <a:off x="4786711" y="2183377"/>
              <a:ext cx="6686" cy="5476"/>
            </a:xfrm>
            <a:custGeom>
              <a:avLst/>
              <a:gdLst/>
              <a:ahLst/>
              <a:cxnLst/>
              <a:rect l="l" t="t" r="r" b="b"/>
              <a:pathLst>
                <a:path w="105" h="86" extrusionOk="0">
                  <a:moveTo>
                    <a:pt x="0" y="86"/>
                  </a:moveTo>
                  <a:cubicBezTo>
                    <a:pt x="33" y="58"/>
                    <a:pt x="66" y="29"/>
                    <a:pt x="104" y="1"/>
                  </a:cubicBezTo>
                  <a:cubicBezTo>
                    <a:pt x="66" y="29"/>
                    <a:pt x="33" y="58"/>
                    <a:pt x="0" y="86"/>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38"/>
            <p:cNvSpPr/>
            <p:nvPr/>
          </p:nvSpPr>
          <p:spPr>
            <a:xfrm>
              <a:off x="4794224" y="2178283"/>
              <a:ext cx="6049" cy="4266"/>
            </a:xfrm>
            <a:custGeom>
              <a:avLst/>
              <a:gdLst/>
              <a:ahLst/>
              <a:cxnLst/>
              <a:rect l="l" t="t" r="r" b="b"/>
              <a:pathLst>
                <a:path w="95" h="67" extrusionOk="0">
                  <a:moveTo>
                    <a:pt x="0" y="67"/>
                  </a:moveTo>
                  <a:cubicBezTo>
                    <a:pt x="33" y="43"/>
                    <a:pt x="66" y="19"/>
                    <a:pt x="95" y="1"/>
                  </a:cubicBezTo>
                  <a:cubicBezTo>
                    <a:pt x="66" y="19"/>
                    <a:pt x="33" y="43"/>
                    <a:pt x="0" y="67"/>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38"/>
            <p:cNvSpPr/>
            <p:nvPr/>
          </p:nvSpPr>
          <p:spPr>
            <a:xfrm>
              <a:off x="4779451" y="2189426"/>
              <a:ext cx="6686" cy="6368"/>
            </a:xfrm>
            <a:custGeom>
              <a:avLst/>
              <a:gdLst/>
              <a:ahLst/>
              <a:cxnLst/>
              <a:rect l="l" t="t" r="r" b="b"/>
              <a:pathLst>
                <a:path w="105" h="100" extrusionOk="0">
                  <a:moveTo>
                    <a:pt x="1" y="99"/>
                  </a:moveTo>
                  <a:cubicBezTo>
                    <a:pt x="34" y="66"/>
                    <a:pt x="67" y="33"/>
                    <a:pt x="105" y="0"/>
                  </a:cubicBezTo>
                  <a:cubicBezTo>
                    <a:pt x="67" y="33"/>
                    <a:pt x="34" y="66"/>
                    <a:pt x="1" y="99"/>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38"/>
            <p:cNvSpPr/>
            <p:nvPr/>
          </p:nvSpPr>
          <p:spPr>
            <a:xfrm>
              <a:off x="4802057" y="2173507"/>
              <a:ext cx="5731" cy="3630"/>
            </a:xfrm>
            <a:custGeom>
              <a:avLst/>
              <a:gdLst/>
              <a:ahLst/>
              <a:cxnLst/>
              <a:rect l="l" t="t" r="r" b="b"/>
              <a:pathLst>
                <a:path w="90" h="57" extrusionOk="0">
                  <a:moveTo>
                    <a:pt x="0" y="57"/>
                  </a:moveTo>
                  <a:cubicBezTo>
                    <a:pt x="28" y="33"/>
                    <a:pt x="61" y="19"/>
                    <a:pt x="90" y="0"/>
                  </a:cubicBezTo>
                  <a:cubicBezTo>
                    <a:pt x="61" y="19"/>
                    <a:pt x="28" y="33"/>
                    <a:pt x="0" y="57"/>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38"/>
            <p:cNvSpPr/>
            <p:nvPr/>
          </p:nvSpPr>
          <p:spPr>
            <a:xfrm>
              <a:off x="4771938" y="2196303"/>
              <a:ext cx="7005" cy="7005"/>
            </a:xfrm>
            <a:custGeom>
              <a:avLst/>
              <a:gdLst/>
              <a:ahLst/>
              <a:cxnLst/>
              <a:rect l="l" t="t" r="r" b="b"/>
              <a:pathLst>
                <a:path w="110" h="110" extrusionOk="0">
                  <a:moveTo>
                    <a:pt x="1" y="109"/>
                  </a:moveTo>
                  <a:cubicBezTo>
                    <a:pt x="39" y="72"/>
                    <a:pt x="76" y="34"/>
                    <a:pt x="109" y="1"/>
                  </a:cubicBezTo>
                  <a:cubicBezTo>
                    <a:pt x="76" y="34"/>
                    <a:pt x="39" y="72"/>
                    <a:pt x="1" y="109"/>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38"/>
            <p:cNvSpPr/>
            <p:nvPr/>
          </p:nvSpPr>
          <p:spPr>
            <a:xfrm>
              <a:off x="4809570" y="2169241"/>
              <a:ext cx="6049" cy="3120"/>
            </a:xfrm>
            <a:custGeom>
              <a:avLst/>
              <a:gdLst/>
              <a:ahLst/>
              <a:cxnLst/>
              <a:rect l="l" t="t" r="r" b="b"/>
              <a:pathLst>
                <a:path w="95" h="49" extrusionOk="0">
                  <a:moveTo>
                    <a:pt x="0" y="48"/>
                  </a:moveTo>
                  <a:cubicBezTo>
                    <a:pt x="33" y="29"/>
                    <a:pt x="61" y="15"/>
                    <a:pt x="94" y="1"/>
                  </a:cubicBezTo>
                  <a:cubicBezTo>
                    <a:pt x="61" y="15"/>
                    <a:pt x="33" y="29"/>
                    <a:pt x="0" y="48"/>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38"/>
            <p:cNvSpPr/>
            <p:nvPr/>
          </p:nvSpPr>
          <p:spPr>
            <a:xfrm>
              <a:off x="4825171" y="2164147"/>
              <a:ext cx="3057" cy="1274"/>
            </a:xfrm>
            <a:custGeom>
              <a:avLst/>
              <a:gdLst/>
              <a:ahLst/>
              <a:cxnLst/>
              <a:rect l="l" t="t" r="r" b="b"/>
              <a:pathLst>
                <a:path w="48" h="20" extrusionOk="0">
                  <a:moveTo>
                    <a:pt x="1" y="20"/>
                  </a:moveTo>
                  <a:cubicBezTo>
                    <a:pt x="15" y="15"/>
                    <a:pt x="29" y="10"/>
                    <a:pt x="48" y="1"/>
                  </a:cubicBezTo>
                  <a:cubicBezTo>
                    <a:pt x="29" y="10"/>
                    <a:pt x="15" y="15"/>
                    <a:pt x="1" y="20"/>
                  </a:cubicBezTo>
                  <a:cubicBezTo>
                    <a:pt x="1" y="20"/>
                    <a:pt x="1" y="20"/>
                    <a:pt x="1" y="20"/>
                  </a:cubicBezTo>
                  <a:cubicBezTo>
                    <a:pt x="1" y="20"/>
                    <a:pt x="1" y="20"/>
                    <a:pt x="1" y="2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38"/>
            <p:cNvSpPr/>
            <p:nvPr/>
          </p:nvSpPr>
          <p:spPr>
            <a:xfrm>
              <a:off x="4715457" y="2211331"/>
              <a:ext cx="135060" cy="153399"/>
            </a:xfrm>
            <a:custGeom>
              <a:avLst/>
              <a:gdLst/>
              <a:ahLst/>
              <a:cxnLst/>
              <a:rect l="l" t="t" r="r" b="b"/>
              <a:pathLst>
                <a:path w="2121" h="2409" extrusionOk="0">
                  <a:moveTo>
                    <a:pt x="779" y="1"/>
                  </a:moveTo>
                  <a:cubicBezTo>
                    <a:pt x="491" y="331"/>
                    <a:pt x="227" y="733"/>
                    <a:pt x="0" y="1111"/>
                  </a:cubicBezTo>
                  <a:cubicBezTo>
                    <a:pt x="62" y="1181"/>
                    <a:pt x="123" y="1247"/>
                    <a:pt x="189" y="1309"/>
                  </a:cubicBezTo>
                  <a:cubicBezTo>
                    <a:pt x="203" y="1323"/>
                    <a:pt x="217" y="1337"/>
                    <a:pt x="227" y="1347"/>
                  </a:cubicBezTo>
                  <a:cubicBezTo>
                    <a:pt x="279" y="1399"/>
                    <a:pt x="331" y="1446"/>
                    <a:pt x="383" y="1493"/>
                  </a:cubicBezTo>
                  <a:cubicBezTo>
                    <a:pt x="402" y="1512"/>
                    <a:pt x="420" y="1526"/>
                    <a:pt x="439" y="1540"/>
                  </a:cubicBezTo>
                  <a:cubicBezTo>
                    <a:pt x="491" y="1587"/>
                    <a:pt x="543" y="1630"/>
                    <a:pt x="595" y="1672"/>
                  </a:cubicBezTo>
                  <a:cubicBezTo>
                    <a:pt x="614" y="1687"/>
                    <a:pt x="628" y="1701"/>
                    <a:pt x="647" y="1715"/>
                  </a:cubicBezTo>
                  <a:cubicBezTo>
                    <a:pt x="713" y="1767"/>
                    <a:pt x="784" y="1819"/>
                    <a:pt x="855" y="1871"/>
                  </a:cubicBezTo>
                  <a:lnTo>
                    <a:pt x="860" y="1871"/>
                  </a:lnTo>
                  <a:cubicBezTo>
                    <a:pt x="864" y="1875"/>
                    <a:pt x="869" y="1875"/>
                    <a:pt x="874" y="1880"/>
                  </a:cubicBezTo>
                  <a:cubicBezTo>
                    <a:pt x="935" y="1923"/>
                    <a:pt x="996" y="1965"/>
                    <a:pt x="1058" y="2003"/>
                  </a:cubicBezTo>
                  <a:cubicBezTo>
                    <a:pt x="1067" y="2008"/>
                    <a:pt x="1081" y="2017"/>
                    <a:pt x="1091" y="2022"/>
                  </a:cubicBezTo>
                  <a:cubicBezTo>
                    <a:pt x="1100" y="2026"/>
                    <a:pt x="1110" y="2031"/>
                    <a:pt x="1114" y="2036"/>
                  </a:cubicBezTo>
                  <a:lnTo>
                    <a:pt x="1119" y="2036"/>
                  </a:lnTo>
                  <a:cubicBezTo>
                    <a:pt x="1119" y="2041"/>
                    <a:pt x="1124" y="2041"/>
                    <a:pt x="1124" y="2041"/>
                  </a:cubicBezTo>
                  <a:cubicBezTo>
                    <a:pt x="1166" y="2069"/>
                    <a:pt x="1209" y="2093"/>
                    <a:pt x="1251" y="2116"/>
                  </a:cubicBezTo>
                  <a:cubicBezTo>
                    <a:pt x="1275" y="2130"/>
                    <a:pt x="1299" y="2145"/>
                    <a:pt x="1327" y="2154"/>
                  </a:cubicBezTo>
                  <a:cubicBezTo>
                    <a:pt x="1341" y="2163"/>
                    <a:pt x="1351" y="2168"/>
                    <a:pt x="1365" y="2178"/>
                  </a:cubicBezTo>
                  <a:cubicBezTo>
                    <a:pt x="1393" y="2192"/>
                    <a:pt x="1421" y="2206"/>
                    <a:pt x="1450" y="2220"/>
                  </a:cubicBezTo>
                  <a:cubicBezTo>
                    <a:pt x="1478" y="2234"/>
                    <a:pt x="1506" y="2248"/>
                    <a:pt x="1535" y="2263"/>
                  </a:cubicBezTo>
                  <a:cubicBezTo>
                    <a:pt x="1577" y="2281"/>
                    <a:pt x="1615" y="2300"/>
                    <a:pt x="1653" y="2319"/>
                  </a:cubicBezTo>
                  <a:cubicBezTo>
                    <a:pt x="1686" y="2329"/>
                    <a:pt x="1714" y="2343"/>
                    <a:pt x="1747" y="2357"/>
                  </a:cubicBezTo>
                  <a:cubicBezTo>
                    <a:pt x="1785" y="2371"/>
                    <a:pt x="1823" y="2390"/>
                    <a:pt x="1865" y="2404"/>
                  </a:cubicBezTo>
                  <a:cubicBezTo>
                    <a:pt x="1865" y="2404"/>
                    <a:pt x="1870" y="2404"/>
                    <a:pt x="1870" y="2409"/>
                  </a:cubicBezTo>
                  <a:cubicBezTo>
                    <a:pt x="1974" y="1857"/>
                    <a:pt x="2078" y="1219"/>
                    <a:pt x="2120" y="667"/>
                  </a:cubicBezTo>
                  <a:cubicBezTo>
                    <a:pt x="1535" y="473"/>
                    <a:pt x="987" y="195"/>
                    <a:pt x="7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38"/>
            <p:cNvSpPr/>
            <p:nvPr/>
          </p:nvSpPr>
          <p:spPr>
            <a:xfrm>
              <a:off x="4981497" y="2164784"/>
              <a:ext cx="75522" cy="93861"/>
            </a:xfrm>
            <a:custGeom>
              <a:avLst/>
              <a:gdLst/>
              <a:ahLst/>
              <a:cxnLst/>
              <a:rect l="l" t="t" r="r" b="b"/>
              <a:pathLst>
                <a:path w="1186" h="1474" extrusionOk="0">
                  <a:moveTo>
                    <a:pt x="260" y="0"/>
                  </a:moveTo>
                  <a:lnTo>
                    <a:pt x="294" y="1185"/>
                  </a:lnTo>
                  <a:lnTo>
                    <a:pt x="72" y="935"/>
                  </a:lnTo>
                  <a:lnTo>
                    <a:pt x="1" y="1124"/>
                  </a:lnTo>
                  <a:cubicBezTo>
                    <a:pt x="29" y="1223"/>
                    <a:pt x="53" y="1341"/>
                    <a:pt x="76" y="1473"/>
                  </a:cubicBezTo>
                  <a:cubicBezTo>
                    <a:pt x="667" y="1280"/>
                    <a:pt x="1091" y="926"/>
                    <a:pt x="1186" y="571"/>
                  </a:cubicBezTo>
                  <a:cubicBezTo>
                    <a:pt x="1073" y="449"/>
                    <a:pt x="969" y="350"/>
                    <a:pt x="884" y="279"/>
                  </a:cubicBezTo>
                  <a:cubicBezTo>
                    <a:pt x="879" y="274"/>
                    <a:pt x="874" y="269"/>
                    <a:pt x="870" y="265"/>
                  </a:cubicBezTo>
                  <a:cubicBezTo>
                    <a:pt x="855" y="255"/>
                    <a:pt x="841" y="241"/>
                    <a:pt x="827" y="231"/>
                  </a:cubicBezTo>
                  <a:cubicBezTo>
                    <a:pt x="818" y="222"/>
                    <a:pt x="808" y="217"/>
                    <a:pt x="799" y="213"/>
                  </a:cubicBezTo>
                  <a:cubicBezTo>
                    <a:pt x="789" y="203"/>
                    <a:pt x="775" y="194"/>
                    <a:pt x="766" y="189"/>
                  </a:cubicBezTo>
                  <a:cubicBezTo>
                    <a:pt x="752" y="180"/>
                    <a:pt x="742" y="170"/>
                    <a:pt x="733" y="165"/>
                  </a:cubicBezTo>
                  <a:cubicBezTo>
                    <a:pt x="723" y="161"/>
                    <a:pt x="718" y="156"/>
                    <a:pt x="709" y="151"/>
                  </a:cubicBezTo>
                  <a:cubicBezTo>
                    <a:pt x="695" y="142"/>
                    <a:pt x="676" y="137"/>
                    <a:pt x="662" y="132"/>
                  </a:cubicBezTo>
                  <a:cubicBezTo>
                    <a:pt x="652" y="128"/>
                    <a:pt x="643" y="123"/>
                    <a:pt x="633" y="118"/>
                  </a:cubicBezTo>
                  <a:cubicBezTo>
                    <a:pt x="624" y="113"/>
                    <a:pt x="610" y="109"/>
                    <a:pt x="600" y="104"/>
                  </a:cubicBezTo>
                  <a:cubicBezTo>
                    <a:pt x="591" y="99"/>
                    <a:pt x="577" y="95"/>
                    <a:pt x="563" y="90"/>
                  </a:cubicBezTo>
                  <a:cubicBezTo>
                    <a:pt x="553" y="85"/>
                    <a:pt x="539" y="80"/>
                    <a:pt x="530" y="76"/>
                  </a:cubicBezTo>
                  <a:cubicBezTo>
                    <a:pt x="515" y="71"/>
                    <a:pt x="501" y="66"/>
                    <a:pt x="487" y="61"/>
                  </a:cubicBezTo>
                  <a:cubicBezTo>
                    <a:pt x="473" y="57"/>
                    <a:pt x="459" y="52"/>
                    <a:pt x="445" y="47"/>
                  </a:cubicBezTo>
                  <a:cubicBezTo>
                    <a:pt x="430" y="47"/>
                    <a:pt x="416" y="43"/>
                    <a:pt x="402" y="38"/>
                  </a:cubicBezTo>
                  <a:cubicBezTo>
                    <a:pt x="388" y="33"/>
                    <a:pt x="374" y="28"/>
                    <a:pt x="355" y="24"/>
                  </a:cubicBezTo>
                  <a:cubicBezTo>
                    <a:pt x="341" y="19"/>
                    <a:pt x="327" y="19"/>
                    <a:pt x="312" y="14"/>
                  </a:cubicBezTo>
                  <a:cubicBezTo>
                    <a:pt x="294" y="10"/>
                    <a:pt x="275" y="5"/>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38"/>
            <p:cNvSpPr/>
            <p:nvPr/>
          </p:nvSpPr>
          <p:spPr>
            <a:xfrm>
              <a:off x="4882607" y="2076655"/>
              <a:ext cx="105004" cy="127546"/>
            </a:xfrm>
            <a:custGeom>
              <a:avLst/>
              <a:gdLst/>
              <a:ahLst/>
              <a:cxnLst/>
              <a:rect l="l" t="t" r="r" b="b"/>
              <a:pathLst>
                <a:path w="1649" h="2003" extrusionOk="0">
                  <a:moveTo>
                    <a:pt x="241" y="1"/>
                  </a:moveTo>
                  <a:lnTo>
                    <a:pt x="43" y="704"/>
                  </a:lnTo>
                  <a:lnTo>
                    <a:pt x="38" y="751"/>
                  </a:lnTo>
                  <a:lnTo>
                    <a:pt x="0" y="1143"/>
                  </a:lnTo>
                  <a:lnTo>
                    <a:pt x="1431" y="2003"/>
                  </a:lnTo>
                  <a:lnTo>
                    <a:pt x="1648" y="1365"/>
                  </a:lnTo>
                  <a:cubicBezTo>
                    <a:pt x="1426" y="1351"/>
                    <a:pt x="1228" y="1318"/>
                    <a:pt x="1105" y="1172"/>
                  </a:cubicBezTo>
                  <a:cubicBezTo>
                    <a:pt x="746" y="1129"/>
                    <a:pt x="439" y="1049"/>
                    <a:pt x="416" y="931"/>
                  </a:cubicBezTo>
                  <a:cubicBezTo>
                    <a:pt x="392" y="841"/>
                    <a:pt x="350" y="473"/>
                    <a:pt x="303" y="20"/>
                  </a:cubicBezTo>
                  <a:cubicBezTo>
                    <a:pt x="284" y="15"/>
                    <a:pt x="260" y="10"/>
                    <a:pt x="241"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38"/>
            <p:cNvSpPr/>
            <p:nvPr/>
          </p:nvSpPr>
          <p:spPr>
            <a:xfrm>
              <a:off x="5006140" y="2039086"/>
              <a:ext cx="22924" cy="50560"/>
            </a:xfrm>
            <a:custGeom>
              <a:avLst/>
              <a:gdLst/>
              <a:ahLst/>
              <a:cxnLst/>
              <a:rect l="l" t="t" r="r" b="b"/>
              <a:pathLst>
                <a:path w="360" h="794" extrusionOk="0">
                  <a:moveTo>
                    <a:pt x="48" y="1"/>
                  </a:moveTo>
                  <a:lnTo>
                    <a:pt x="48" y="1"/>
                  </a:lnTo>
                  <a:cubicBezTo>
                    <a:pt x="176" y="189"/>
                    <a:pt x="218" y="312"/>
                    <a:pt x="138" y="374"/>
                  </a:cubicBezTo>
                  <a:cubicBezTo>
                    <a:pt x="105" y="402"/>
                    <a:pt x="58" y="411"/>
                    <a:pt x="1" y="416"/>
                  </a:cubicBezTo>
                  <a:cubicBezTo>
                    <a:pt x="152" y="473"/>
                    <a:pt x="275" y="614"/>
                    <a:pt x="360" y="794"/>
                  </a:cubicBezTo>
                  <a:cubicBezTo>
                    <a:pt x="355" y="548"/>
                    <a:pt x="346" y="279"/>
                    <a:pt x="327" y="10"/>
                  </a:cubicBezTo>
                  <a:lnTo>
                    <a:pt x="48" y="1"/>
                  </a:ln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38"/>
            <p:cNvSpPr/>
            <p:nvPr/>
          </p:nvSpPr>
          <p:spPr>
            <a:xfrm>
              <a:off x="4924697" y="1923004"/>
              <a:ext cx="99846" cy="87557"/>
            </a:xfrm>
            <a:custGeom>
              <a:avLst/>
              <a:gdLst/>
              <a:ahLst/>
              <a:cxnLst/>
              <a:rect l="l" t="t" r="r" b="b"/>
              <a:pathLst>
                <a:path w="1568" h="1375" extrusionOk="0">
                  <a:moveTo>
                    <a:pt x="901" y="0"/>
                  </a:moveTo>
                  <a:cubicBezTo>
                    <a:pt x="622" y="0"/>
                    <a:pt x="272" y="26"/>
                    <a:pt x="0" y="77"/>
                  </a:cubicBezTo>
                  <a:cubicBezTo>
                    <a:pt x="71" y="242"/>
                    <a:pt x="109" y="464"/>
                    <a:pt x="128" y="704"/>
                  </a:cubicBezTo>
                  <a:cubicBezTo>
                    <a:pt x="133" y="723"/>
                    <a:pt x="133" y="742"/>
                    <a:pt x="133" y="766"/>
                  </a:cubicBezTo>
                  <a:lnTo>
                    <a:pt x="591" y="620"/>
                  </a:lnTo>
                  <a:cubicBezTo>
                    <a:pt x="599" y="617"/>
                    <a:pt x="607" y="615"/>
                    <a:pt x="616" y="615"/>
                  </a:cubicBezTo>
                  <a:cubicBezTo>
                    <a:pt x="649" y="615"/>
                    <a:pt x="678" y="637"/>
                    <a:pt x="690" y="671"/>
                  </a:cubicBezTo>
                  <a:lnTo>
                    <a:pt x="742" y="841"/>
                  </a:lnTo>
                  <a:cubicBezTo>
                    <a:pt x="756" y="884"/>
                    <a:pt x="728" y="931"/>
                    <a:pt x="685" y="945"/>
                  </a:cubicBezTo>
                  <a:lnTo>
                    <a:pt x="175" y="1111"/>
                  </a:lnTo>
                  <a:cubicBezTo>
                    <a:pt x="166" y="1115"/>
                    <a:pt x="156" y="1115"/>
                    <a:pt x="147" y="1115"/>
                  </a:cubicBezTo>
                  <a:cubicBezTo>
                    <a:pt x="147" y="1186"/>
                    <a:pt x="147" y="1257"/>
                    <a:pt x="142" y="1328"/>
                  </a:cubicBezTo>
                  <a:lnTo>
                    <a:pt x="270" y="1332"/>
                  </a:lnTo>
                  <a:lnTo>
                    <a:pt x="270" y="1314"/>
                  </a:lnTo>
                  <a:lnTo>
                    <a:pt x="435" y="1314"/>
                  </a:lnTo>
                  <a:cubicBezTo>
                    <a:pt x="444" y="1177"/>
                    <a:pt x="506" y="1077"/>
                    <a:pt x="581" y="1077"/>
                  </a:cubicBezTo>
                  <a:cubicBezTo>
                    <a:pt x="652" y="1082"/>
                    <a:pt x="713" y="1181"/>
                    <a:pt x="728" y="1314"/>
                  </a:cubicBezTo>
                  <a:lnTo>
                    <a:pt x="968" y="1309"/>
                  </a:lnTo>
                  <a:lnTo>
                    <a:pt x="968" y="1366"/>
                  </a:lnTo>
                  <a:lnTo>
                    <a:pt x="1271" y="1375"/>
                  </a:lnTo>
                  <a:lnTo>
                    <a:pt x="1271" y="1347"/>
                  </a:lnTo>
                  <a:lnTo>
                    <a:pt x="1304" y="1347"/>
                  </a:lnTo>
                  <a:cubicBezTo>
                    <a:pt x="1299" y="1214"/>
                    <a:pt x="1341" y="1111"/>
                    <a:pt x="1407" y="1111"/>
                  </a:cubicBezTo>
                  <a:cubicBezTo>
                    <a:pt x="1474" y="1111"/>
                    <a:pt x="1530" y="1214"/>
                    <a:pt x="1544" y="1351"/>
                  </a:cubicBezTo>
                  <a:lnTo>
                    <a:pt x="1568" y="1351"/>
                  </a:lnTo>
                  <a:cubicBezTo>
                    <a:pt x="1563" y="1257"/>
                    <a:pt x="1554" y="1162"/>
                    <a:pt x="1544" y="1073"/>
                  </a:cubicBezTo>
                  <a:lnTo>
                    <a:pt x="1115" y="1007"/>
                  </a:lnTo>
                  <a:cubicBezTo>
                    <a:pt x="1072" y="1002"/>
                    <a:pt x="1044" y="959"/>
                    <a:pt x="1049" y="912"/>
                  </a:cubicBezTo>
                  <a:lnTo>
                    <a:pt x="1063" y="738"/>
                  </a:lnTo>
                  <a:cubicBezTo>
                    <a:pt x="1067" y="693"/>
                    <a:pt x="1105" y="662"/>
                    <a:pt x="1144" y="662"/>
                  </a:cubicBezTo>
                  <a:cubicBezTo>
                    <a:pt x="1147" y="662"/>
                    <a:pt x="1150" y="662"/>
                    <a:pt x="1152" y="662"/>
                  </a:cubicBezTo>
                  <a:lnTo>
                    <a:pt x="1507" y="714"/>
                  </a:lnTo>
                  <a:cubicBezTo>
                    <a:pt x="1459" y="369"/>
                    <a:pt x="1417" y="119"/>
                    <a:pt x="1374" y="62"/>
                  </a:cubicBezTo>
                  <a:cubicBezTo>
                    <a:pt x="1339" y="20"/>
                    <a:pt x="1148" y="0"/>
                    <a:pt x="901"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38"/>
            <p:cNvSpPr/>
            <p:nvPr/>
          </p:nvSpPr>
          <p:spPr>
            <a:xfrm>
              <a:off x="4992322" y="2017118"/>
              <a:ext cx="13882" cy="17511"/>
            </a:xfrm>
            <a:custGeom>
              <a:avLst/>
              <a:gdLst/>
              <a:ahLst/>
              <a:cxnLst/>
              <a:rect l="l" t="t" r="r" b="b"/>
              <a:pathLst>
                <a:path w="218" h="275" extrusionOk="0">
                  <a:moveTo>
                    <a:pt x="1" y="1"/>
                  </a:moveTo>
                  <a:lnTo>
                    <a:pt x="1" y="1"/>
                  </a:lnTo>
                  <a:cubicBezTo>
                    <a:pt x="86" y="105"/>
                    <a:pt x="157" y="194"/>
                    <a:pt x="218" y="275"/>
                  </a:cubicBezTo>
                  <a:lnTo>
                    <a:pt x="213" y="6"/>
                  </a:lnTo>
                  <a:lnTo>
                    <a:pt x="1" y="1"/>
                  </a:ln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38"/>
            <p:cNvSpPr/>
            <p:nvPr/>
          </p:nvSpPr>
          <p:spPr>
            <a:xfrm>
              <a:off x="4871146" y="2013552"/>
              <a:ext cx="141109" cy="137734"/>
            </a:xfrm>
            <a:custGeom>
              <a:avLst/>
              <a:gdLst/>
              <a:ahLst/>
              <a:cxnLst/>
              <a:rect l="l" t="t" r="r" b="b"/>
              <a:pathLst>
                <a:path w="2216" h="2163" extrusionOk="0">
                  <a:moveTo>
                    <a:pt x="278" y="90"/>
                  </a:moveTo>
                  <a:cubicBezTo>
                    <a:pt x="390" y="90"/>
                    <a:pt x="523" y="219"/>
                    <a:pt x="586" y="402"/>
                  </a:cubicBezTo>
                  <a:cubicBezTo>
                    <a:pt x="624" y="510"/>
                    <a:pt x="634" y="614"/>
                    <a:pt x="615" y="694"/>
                  </a:cubicBezTo>
                  <a:cubicBezTo>
                    <a:pt x="610" y="671"/>
                    <a:pt x="605" y="647"/>
                    <a:pt x="601" y="628"/>
                  </a:cubicBezTo>
                  <a:cubicBezTo>
                    <a:pt x="562" y="522"/>
                    <a:pt x="486" y="446"/>
                    <a:pt x="422" y="446"/>
                  </a:cubicBezTo>
                  <a:cubicBezTo>
                    <a:pt x="416" y="446"/>
                    <a:pt x="409" y="447"/>
                    <a:pt x="402" y="449"/>
                  </a:cubicBezTo>
                  <a:cubicBezTo>
                    <a:pt x="331" y="468"/>
                    <a:pt x="313" y="581"/>
                    <a:pt x="355" y="699"/>
                  </a:cubicBezTo>
                  <a:cubicBezTo>
                    <a:pt x="374" y="756"/>
                    <a:pt x="407" y="803"/>
                    <a:pt x="445" y="836"/>
                  </a:cubicBezTo>
                  <a:cubicBezTo>
                    <a:pt x="341" y="817"/>
                    <a:pt x="223" y="699"/>
                    <a:pt x="162" y="529"/>
                  </a:cubicBezTo>
                  <a:cubicBezTo>
                    <a:pt x="91" y="321"/>
                    <a:pt x="124" y="128"/>
                    <a:pt x="242" y="95"/>
                  </a:cubicBezTo>
                  <a:cubicBezTo>
                    <a:pt x="254" y="91"/>
                    <a:pt x="266" y="90"/>
                    <a:pt x="278" y="90"/>
                  </a:cubicBezTo>
                  <a:close/>
                  <a:moveTo>
                    <a:pt x="91" y="0"/>
                  </a:moveTo>
                  <a:cubicBezTo>
                    <a:pt x="10" y="113"/>
                    <a:pt x="1" y="331"/>
                    <a:pt x="81" y="557"/>
                  </a:cubicBezTo>
                  <a:cubicBezTo>
                    <a:pt x="157" y="765"/>
                    <a:pt x="289" y="926"/>
                    <a:pt x="421" y="992"/>
                  </a:cubicBezTo>
                  <a:cubicBezTo>
                    <a:pt x="440" y="1001"/>
                    <a:pt x="464" y="1006"/>
                    <a:pt x="483" y="1011"/>
                  </a:cubicBezTo>
                  <a:cubicBezTo>
                    <a:pt x="530" y="1464"/>
                    <a:pt x="577" y="1832"/>
                    <a:pt x="596" y="1922"/>
                  </a:cubicBezTo>
                  <a:cubicBezTo>
                    <a:pt x="619" y="2040"/>
                    <a:pt x="926" y="2120"/>
                    <a:pt x="1285" y="2163"/>
                  </a:cubicBezTo>
                  <a:cubicBezTo>
                    <a:pt x="1214" y="2082"/>
                    <a:pt x="1172" y="1964"/>
                    <a:pt x="1172" y="1785"/>
                  </a:cubicBezTo>
                  <a:cubicBezTo>
                    <a:pt x="1167" y="1299"/>
                    <a:pt x="1535" y="831"/>
                    <a:pt x="1894" y="784"/>
                  </a:cubicBezTo>
                  <a:cubicBezTo>
                    <a:pt x="1857" y="775"/>
                    <a:pt x="1828" y="765"/>
                    <a:pt x="1828" y="765"/>
                  </a:cubicBezTo>
                  <a:lnTo>
                    <a:pt x="1833" y="760"/>
                  </a:lnTo>
                  <a:cubicBezTo>
                    <a:pt x="1866" y="765"/>
                    <a:pt x="1902" y="769"/>
                    <a:pt x="1938" y="769"/>
                  </a:cubicBezTo>
                  <a:cubicBezTo>
                    <a:pt x="2004" y="769"/>
                    <a:pt x="2069" y="756"/>
                    <a:pt x="2112" y="713"/>
                  </a:cubicBezTo>
                  <a:cubicBezTo>
                    <a:pt x="2215" y="619"/>
                    <a:pt x="2121" y="397"/>
                    <a:pt x="1904" y="57"/>
                  </a:cubicBezTo>
                  <a:lnTo>
                    <a:pt x="1809" y="57"/>
                  </a:lnTo>
                  <a:lnTo>
                    <a:pt x="1814" y="368"/>
                  </a:lnTo>
                  <a:lnTo>
                    <a:pt x="1115" y="373"/>
                  </a:lnTo>
                  <a:lnTo>
                    <a:pt x="1111" y="24"/>
                  </a:lnTo>
                  <a:lnTo>
                    <a:pt x="983" y="19"/>
                  </a:lnTo>
                  <a:cubicBezTo>
                    <a:pt x="969" y="321"/>
                    <a:pt x="945" y="567"/>
                    <a:pt x="936" y="656"/>
                  </a:cubicBezTo>
                  <a:cubicBezTo>
                    <a:pt x="936" y="666"/>
                    <a:pt x="936" y="671"/>
                    <a:pt x="936" y="680"/>
                  </a:cubicBezTo>
                  <a:cubicBezTo>
                    <a:pt x="936" y="685"/>
                    <a:pt x="936" y="690"/>
                    <a:pt x="936" y="690"/>
                  </a:cubicBezTo>
                  <a:lnTo>
                    <a:pt x="756" y="732"/>
                  </a:lnTo>
                  <a:cubicBezTo>
                    <a:pt x="766" y="628"/>
                    <a:pt x="752" y="501"/>
                    <a:pt x="704" y="373"/>
                  </a:cubicBezTo>
                  <a:cubicBezTo>
                    <a:pt x="648" y="217"/>
                    <a:pt x="563" y="90"/>
                    <a:pt x="468" y="10"/>
                  </a:cubicBezTo>
                  <a:lnTo>
                    <a:pt x="91" y="0"/>
                  </a:ln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38"/>
            <p:cNvSpPr/>
            <p:nvPr/>
          </p:nvSpPr>
          <p:spPr>
            <a:xfrm>
              <a:off x="4885282" y="2121484"/>
              <a:ext cx="64" cy="64"/>
            </a:xfrm>
            <a:custGeom>
              <a:avLst/>
              <a:gdLst/>
              <a:ahLst/>
              <a:cxnLst/>
              <a:rect l="l" t="t" r="r" b="b"/>
              <a:pathLst>
                <a:path w="1" h="1" extrusionOk="0">
                  <a:moveTo>
                    <a:pt x="1" y="0"/>
                  </a:moveTo>
                  <a:lnTo>
                    <a:pt x="1" y="0"/>
                  </a:lnTo>
                  <a:lnTo>
                    <a:pt x="1" y="0"/>
                  </a:ln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38"/>
            <p:cNvSpPr/>
            <p:nvPr/>
          </p:nvSpPr>
          <p:spPr>
            <a:xfrm>
              <a:off x="4925270" y="1962165"/>
              <a:ext cx="47567" cy="45402"/>
            </a:xfrm>
            <a:custGeom>
              <a:avLst/>
              <a:gdLst/>
              <a:ahLst/>
              <a:cxnLst/>
              <a:rect l="l" t="t" r="r" b="b"/>
              <a:pathLst>
                <a:path w="747" h="713" extrusionOk="0">
                  <a:moveTo>
                    <a:pt x="607" y="0"/>
                  </a:moveTo>
                  <a:cubicBezTo>
                    <a:pt x="598" y="0"/>
                    <a:pt x="590" y="2"/>
                    <a:pt x="582" y="5"/>
                  </a:cubicBezTo>
                  <a:lnTo>
                    <a:pt x="124" y="151"/>
                  </a:lnTo>
                  <a:lnTo>
                    <a:pt x="72" y="165"/>
                  </a:lnTo>
                  <a:cubicBezTo>
                    <a:pt x="29" y="179"/>
                    <a:pt x="1" y="226"/>
                    <a:pt x="15" y="274"/>
                  </a:cubicBezTo>
                  <a:lnTo>
                    <a:pt x="67" y="439"/>
                  </a:lnTo>
                  <a:cubicBezTo>
                    <a:pt x="76" y="472"/>
                    <a:pt x="105" y="496"/>
                    <a:pt x="138" y="500"/>
                  </a:cubicBezTo>
                  <a:cubicBezTo>
                    <a:pt x="147" y="500"/>
                    <a:pt x="157" y="500"/>
                    <a:pt x="166" y="496"/>
                  </a:cubicBezTo>
                  <a:lnTo>
                    <a:pt x="676" y="330"/>
                  </a:lnTo>
                  <a:cubicBezTo>
                    <a:pt x="719" y="316"/>
                    <a:pt x="747" y="269"/>
                    <a:pt x="733" y="226"/>
                  </a:cubicBezTo>
                  <a:lnTo>
                    <a:pt x="681" y="56"/>
                  </a:lnTo>
                  <a:cubicBezTo>
                    <a:pt x="669" y="22"/>
                    <a:pt x="640" y="0"/>
                    <a:pt x="607" y="0"/>
                  </a:cubicBezTo>
                  <a:close/>
                  <a:moveTo>
                    <a:pt x="138" y="515"/>
                  </a:moveTo>
                  <a:cubicBezTo>
                    <a:pt x="138" y="581"/>
                    <a:pt x="137" y="647"/>
                    <a:pt x="133" y="713"/>
                  </a:cubicBezTo>
                  <a:cubicBezTo>
                    <a:pt x="137" y="651"/>
                    <a:pt x="138" y="582"/>
                    <a:pt x="138" y="515"/>
                  </a:cubicBezTo>
                  <a:close/>
                </a:path>
              </a:pathLst>
            </a:custGeom>
            <a:solidFill>
              <a:srgbClr val="B63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38"/>
            <p:cNvSpPr/>
            <p:nvPr/>
          </p:nvSpPr>
          <p:spPr>
            <a:xfrm>
              <a:off x="4919285" y="2056852"/>
              <a:ext cx="11462" cy="3375"/>
            </a:xfrm>
            <a:custGeom>
              <a:avLst/>
              <a:gdLst/>
              <a:ahLst/>
              <a:cxnLst/>
              <a:rect l="l" t="t" r="r" b="b"/>
              <a:pathLst>
                <a:path w="180" h="53" extrusionOk="0">
                  <a:moveTo>
                    <a:pt x="0" y="52"/>
                  </a:moveTo>
                  <a:lnTo>
                    <a:pt x="0" y="52"/>
                  </a:lnTo>
                  <a:lnTo>
                    <a:pt x="180" y="10"/>
                  </a:lnTo>
                  <a:cubicBezTo>
                    <a:pt x="180" y="10"/>
                    <a:pt x="180" y="5"/>
                    <a:pt x="180" y="0"/>
                  </a:cubicBezTo>
                  <a:cubicBezTo>
                    <a:pt x="180" y="5"/>
                    <a:pt x="180" y="10"/>
                    <a:pt x="180" y="10"/>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38"/>
            <p:cNvSpPr/>
            <p:nvPr/>
          </p:nvSpPr>
          <p:spPr>
            <a:xfrm>
              <a:off x="4930683" y="2055324"/>
              <a:ext cx="64" cy="1592"/>
            </a:xfrm>
            <a:custGeom>
              <a:avLst/>
              <a:gdLst/>
              <a:ahLst/>
              <a:cxnLst/>
              <a:rect l="l" t="t" r="r" b="b"/>
              <a:pathLst>
                <a:path w="1" h="25" extrusionOk="0">
                  <a:moveTo>
                    <a:pt x="1" y="0"/>
                  </a:moveTo>
                  <a:cubicBezTo>
                    <a:pt x="1" y="10"/>
                    <a:pt x="1" y="15"/>
                    <a:pt x="1" y="24"/>
                  </a:cubicBezTo>
                  <a:cubicBezTo>
                    <a:pt x="1" y="15"/>
                    <a:pt x="1" y="10"/>
                    <a:pt x="1" y="0"/>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38"/>
            <p:cNvSpPr/>
            <p:nvPr/>
          </p:nvSpPr>
          <p:spPr>
            <a:xfrm>
              <a:off x="4930683" y="2014762"/>
              <a:ext cx="3120" cy="40626"/>
            </a:xfrm>
            <a:custGeom>
              <a:avLst/>
              <a:gdLst/>
              <a:ahLst/>
              <a:cxnLst/>
              <a:rect l="l" t="t" r="r" b="b"/>
              <a:pathLst>
                <a:path w="49" h="638" extrusionOk="0">
                  <a:moveTo>
                    <a:pt x="1" y="637"/>
                  </a:moveTo>
                  <a:cubicBezTo>
                    <a:pt x="10" y="548"/>
                    <a:pt x="34" y="302"/>
                    <a:pt x="48" y="0"/>
                  </a:cubicBezTo>
                  <a:lnTo>
                    <a:pt x="48" y="0"/>
                  </a:lnTo>
                  <a:cubicBezTo>
                    <a:pt x="34" y="302"/>
                    <a:pt x="10" y="548"/>
                    <a:pt x="1" y="63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38"/>
            <p:cNvSpPr/>
            <p:nvPr/>
          </p:nvSpPr>
          <p:spPr>
            <a:xfrm>
              <a:off x="4900946" y="2014125"/>
              <a:ext cx="32858" cy="46103"/>
            </a:xfrm>
            <a:custGeom>
              <a:avLst/>
              <a:gdLst/>
              <a:ahLst/>
              <a:cxnLst/>
              <a:rect l="l" t="t" r="r" b="b"/>
              <a:pathLst>
                <a:path w="516" h="724" extrusionOk="0">
                  <a:moveTo>
                    <a:pt x="0" y="1"/>
                  </a:moveTo>
                  <a:lnTo>
                    <a:pt x="0" y="1"/>
                  </a:lnTo>
                  <a:cubicBezTo>
                    <a:pt x="95" y="81"/>
                    <a:pt x="180" y="208"/>
                    <a:pt x="236" y="364"/>
                  </a:cubicBezTo>
                  <a:cubicBezTo>
                    <a:pt x="284" y="492"/>
                    <a:pt x="298" y="619"/>
                    <a:pt x="288" y="723"/>
                  </a:cubicBezTo>
                  <a:lnTo>
                    <a:pt x="468" y="681"/>
                  </a:lnTo>
                  <a:cubicBezTo>
                    <a:pt x="468" y="681"/>
                    <a:pt x="468" y="676"/>
                    <a:pt x="468" y="671"/>
                  </a:cubicBezTo>
                  <a:cubicBezTo>
                    <a:pt x="468" y="662"/>
                    <a:pt x="468" y="657"/>
                    <a:pt x="468" y="647"/>
                  </a:cubicBezTo>
                  <a:cubicBezTo>
                    <a:pt x="477" y="558"/>
                    <a:pt x="501" y="312"/>
                    <a:pt x="515" y="10"/>
                  </a:cubicBezTo>
                  <a:lnTo>
                    <a:pt x="0" y="1"/>
                  </a:lnTo>
                  <a:close/>
                </a:path>
              </a:pathLst>
            </a:custGeom>
            <a:solidFill>
              <a:srgbClr val="8E3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38"/>
            <p:cNvSpPr/>
            <p:nvPr/>
          </p:nvSpPr>
          <p:spPr>
            <a:xfrm>
              <a:off x="4876876" y="2019219"/>
              <a:ext cx="34641" cy="47567"/>
            </a:xfrm>
            <a:custGeom>
              <a:avLst/>
              <a:gdLst/>
              <a:ahLst/>
              <a:cxnLst/>
              <a:rect l="l" t="t" r="r" b="b"/>
              <a:pathLst>
                <a:path w="544" h="747" extrusionOk="0">
                  <a:moveTo>
                    <a:pt x="188" y="1"/>
                  </a:moveTo>
                  <a:cubicBezTo>
                    <a:pt x="176" y="1"/>
                    <a:pt x="164" y="2"/>
                    <a:pt x="152" y="6"/>
                  </a:cubicBezTo>
                  <a:cubicBezTo>
                    <a:pt x="34" y="39"/>
                    <a:pt x="1" y="232"/>
                    <a:pt x="72" y="440"/>
                  </a:cubicBezTo>
                  <a:cubicBezTo>
                    <a:pt x="133" y="610"/>
                    <a:pt x="251" y="728"/>
                    <a:pt x="355" y="747"/>
                  </a:cubicBezTo>
                  <a:cubicBezTo>
                    <a:pt x="317" y="719"/>
                    <a:pt x="284" y="667"/>
                    <a:pt x="265" y="610"/>
                  </a:cubicBezTo>
                  <a:cubicBezTo>
                    <a:pt x="223" y="492"/>
                    <a:pt x="241" y="379"/>
                    <a:pt x="312" y="360"/>
                  </a:cubicBezTo>
                  <a:cubicBezTo>
                    <a:pt x="319" y="358"/>
                    <a:pt x="326" y="357"/>
                    <a:pt x="332" y="357"/>
                  </a:cubicBezTo>
                  <a:cubicBezTo>
                    <a:pt x="396" y="357"/>
                    <a:pt x="472" y="433"/>
                    <a:pt x="511" y="539"/>
                  </a:cubicBezTo>
                  <a:cubicBezTo>
                    <a:pt x="515" y="563"/>
                    <a:pt x="520" y="582"/>
                    <a:pt x="525" y="605"/>
                  </a:cubicBezTo>
                  <a:cubicBezTo>
                    <a:pt x="544" y="525"/>
                    <a:pt x="534" y="421"/>
                    <a:pt x="496" y="313"/>
                  </a:cubicBezTo>
                  <a:cubicBezTo>
                    <a:pt x="433" y="130"/>
                    <a:pt x="300" y="1"/>
                    <a:pt x="188"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38"/>
            <p:cNvSpPr/>
            <p:nvPr/>
          </p:nvSpPr>
          <p:spPr>
            <a:xfrm>
              <a:off x="4945456" y="2063411"/>
              <a:ext cx="92014" cy="100865"/>
            </a:xfrm>
            <a:custGeom>
              <a:avLst/>
              <a:gdLst/>
              <a:ahLst/>
              <a:cxnLst/>
              <a:rect l="l" t="t" r="r" b="b"/>
              <a:pathLst>
                <a:path w="1445" h="1584" extrusionOk="0">
                  <a:moveTo>
                    <a:pt x="463" y="289"/>
                  </a:moveTo>
                  <a:lnTo>
                    <a:pt x="756" y="303"/>
                  </a:lnTo>
                  <a:cubicBezTo>
                    <a:pt x="779" y="298"/>
                    <a:pt x="803" y="294"/>
                    <a:pt x="831" y="294"/>
                  </a:cubicBezTo>
                  <a:cubicBezTo>
                    <a:pt x="860" y="294"/>
                    <a:pt x="888" y="298"/>
                    <a:pt x="916" y="308"/>
                  </a:cubicBezTo>
                  <a:lnTo>
                    <a:pt x="1110" y="317"/>
                  </a:lnTo>
                  <a:cubicBezTo>
                    <a:pt x="1110" y="317"/>
                    <a:pt x="1105" y="369"/>
                    <a:pt x="1077" y="431"/>
                  </a:cubicBezTo>
                  <a:cubicBezTo>
                    <a:pt x="1176" y="553"/>
                    <a:pt x="1237" y="747"/>
                    <a:pt x="1237" y="945"/>
                  </a:cubicBezTo>
                  <a:cubicBezTo>
                    <a:pt x="1237" y="1235"/>
                    <a:pt x="1086" y="1288"/>
                    <a:pt x="889" y="1288"/>
                  </a:cubicBezTo>
                  <a:cubicBezTo>
                    <a:pt x="858" y="1288"/>
                    <a:pt x="826" y="1287"/>
                    <a:pt x="793" y="1285"/>
                  </a:cubicBezTo>
                  <a:cubicBezTo>
                    <a:pt x="557" y="1271"/>
                    <a:pt x="335" y="1247"/>
                    <a:pt x="331" y="922"/>
                  </a:cubicBezTo>
                  <a:cubicBezTo>
                    <a:pt x="331" y="738"/>
                    <a:pt x="416" y="558"/>
                    <a:pt x="534" y="440"/>
                  </a:cubicBezTo>
                  <a:cubicBezTo>
                    <a:pt x="468" y="365"/>
                    <a:pt x="463" y="289"/>
                    <a:pt x="463" y="289"/>
                  </a:cubicBezTo>
                  <a:close/>
                  <a:moveTo>
                    <a:pt x="727" y="1"/>
                  </a:moveTo>
                  <a:cubicBezTo>
                    <a:pt x="368" y="48"/>
                    <a:pt x="0" y="516"/>
                    <a:pt x="5" y="1002"/>
                  </a:cubicBezTo>
                  <a:cubicBezTo>
                    <a:pt x="5" y="1181"/>
                    <a:pt x="47" y="1299"/>
                    <a:pt x="118" y="1380"/>
                  </a:cubicBezTo>
                  <a:cubicBezTo>
                    <a:pt x="241" y="1526"/>
                    <a:pt x="439" y="1559"/>
                    <a:pt x="661" y="1573"/>
                  </a:cubicBezTo>
                  <a:cubicBezTo>
                    <a:pt x="685" y="1578"/>
                    <a:pt x="713" y="1578"/>
                    <a:pt x="737" y="1578"/>
                  </a:cubicBezTo>
                  <a:cubicBezTo>
                    <a:pt x="770" y="1583"/>
                    <a:pt x="798" y="1583"/>
                    <a:pt x="826" y="1583"/>
                  </a:cubicBezTo>
                  <a:cubicBezTo>
                    <a:pt x="846" y="1583"/>
                    <a:pt x="866" y="1584"/>
                    <a:pt x="885" y="1584"/>
                  </a:cubicBezTo>
                  <a:cubicBezTo>
                    <a:pt x="1198" y="1584"/>
                    <a:pt x="1445" y="1502"/>
                    <a:pt x="1445" y="1040"/>
                  </a:cubicBezTo>
                  <a:cubicBezTo>
                    <a:pt x="1445" y="813"/>
                    <a:pt x="1398" y="591"/>
                    <a:pt x="1313" y="412"/>
                  </a:cubicBezTo>
                  <a:cubicBezTo>
                    <a:pt x="1228" y="232"/>
                    <a:pt x="1105" y="91"/>
                    <a:pt x="954" y="34"/>
                  </a:cubicBezTo>
                  <a:cubicBezTo>
                    <a:pt x="874" y="34"/>
                    <a:pt x="789" y="20"/>
                    <a:pt x="727" y="1"/>
                  </a:cubicBezTo>
                  <a:close/>
                </a:path>
              </a:pathLst>
            </a:custGeom>
            <a:solidFill>
              <a:srgbClr val="8E3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38"/>
            <p:cNvSpPr/>
            <p:nvPr/>
          </p:nvSpPr>
          <p:spPr>
            <a:xfrm>
              <a:off x="4966469" y="2090792"/>
              <a:ext cx="57819" cy="54699"/>
            </a:xfrm>
            <a:custGeom>
              <a:avLst/>
              <a:gdLst/>
              <a:ahLst/>
              <a:cxnLst/>
              <a:rect l="l" t="t" r="r" b="b"/>
              <a:pathLst>
                <a:path w="908" h="859" extrusionOk="0">
                  <a:moveTo>
                    <a:pt x="747" y="1"/>
                  </a:moveTo>
                  <a:cubicBezTo>
                    <a:pt x="711" y="72"/>
                    <a:pt x="645" y="151"/>
                    <a:pt x="517" y="151"/>
                  </a:cubicBezTo>
                  <a:cubicBezTo>
                    <a:pt x="493" y="151"/>
                    <a:pt x="468" y="148"/>
                    <a:pt x="440" y="142"/>
                  </a:cubicBezTo>
                  <a:cubicBezTo>
                    <a:pt x="322" y="114"/>
                    <a:pt x="246" y="62"/>
                    <a:pt x="204" y="10"/>
                  </a:cubicBezTo>
                  <a:cubicBezTo>
                    <a:pt x="86" y="128"/>
                    <a:pt x="1" y="308"/>
                    <a:pt x="1" y="492"/>
                  </a:cubicBezTo>
                  <a:cubicBezTo>
                    <a:pt x="5" y="817"/>
                    <a:pt x="227" y="841"/>
                    <a:pt x="463" y="855"/>
                  </a:cubicBezTo>
                  <a:cubicBezTo>
                    <a:pt x="496" y="857"/>
                    <a:pt x="528" y="858"/>
                    <a:pt x="559" y="858"/>
                  </a:cubicBezTo>
                  <a:cubicBezTo>
                    <a:pt x="756" y="858"/>
                    <a:pt x="907" y="805"/>
                    <a:pt x="907" y="515"/>
                  </a:cubicBezTo>
                  <a:cubicBezTo>
                    <a:pt x="907" y="317"/>
                    <a:pt x="846" y="123"/>
                    <a:pt x="747"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38"/>
            <p:cNvSpPr/>
            <p:nvPr/>
          </p:nvSpPr>
          <p:spPr>
            <a:xfrm>
              <a:off x="4993532" y="2082068"/>
              <a:ext cx="10316" cy="955"/>
            </a:xfrm>
            <a:custGeom>
              <a:avLst/>
              <a:gdLst/>
              <a:ahLst/>
              <a:cxnLst/>
              <a:rect l="l" t="t" r="r" b="b"/>
              <a:pathLst>
                <a:path w="162" h="15" extrusionOk="0">
                  <a:moveTo>
                    <a:pt x="76" y="1"/>
                  </a:moveTo>
                  <a:cubicBezTo>
                    <a:pt x="48" y="1"/>
                    <a:pt x="24" y="5"/>
                    <a:pt x="1" y="10"/>
                  </a:cubicBezTo>
                  <a:lnTo>
                    <a:pt x="161" y="15"/>
                  </a:lnTo>
                  <a:cubicBezTo>
                    <a:pt x="133" y="5"/>
                    <a:pt x="105" y="1"/>
                    <a:pt x="76"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38"/>
            <p:cNvSpPr/>
            <p:nvPr/>
          </p:nvSpPr>
          <p:spPr>
            <a:xfrm>
              <a:off x="4952333" y="1991584"/>
              <a:ext cx="18721" cy="15092"/>
            </a:xfrm>
            <a:custGeom>
              <a:avLst/>
              <a:gdLst/>
              <a:ahLst/>
              <a:cxnLst/>
              <a:rect l="l" t="t" r="r" b="b"/>
              <a:pathLst>
                <a:path w="294" h="237" extrusionOk="0">
                  <a:moveTo>
                    <a:pt x="147" y="0"/>
                  </a:moveTo>
                  <a:cubicBezTo>
                    <a:pt x="72" y="0"/>
                    <a:pt x="10" y="100"/>
                    <a:pt x="1" y="237"/>
                  </a:cubicBezTo>
                  <a:lnTo>
                    <a:pt x="294" y="237"/>
                  </a:lnTo>
                  <a:cubicBezTo>
                    <a:pt x="279" y="104"/>
                    <a:pt x="218" y="5"/>
                    <a:pt x="147" y="0"/>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38"/>
            <p:cNvSpPr/>
            <p:nvPr/>
          </p:nvSpPr>
          <p:spPr>
            <a:xfrm>
              <a:off x="5007349" y="1993685"/>
              <a:ext cx="15728" cy="15410"/>
            </a:xfrm>
            <a:custGeom>
              <a:avLst/>
              <a:gdLst/>
              <a:ahLst/>
              <a:cxnLst/>
              <a:rect l="l" t="t" r="r" b="b"/>
              <a:pathLst>
                <a:path w="247" h="242" extrusionOk="0">
                  <a:moveTo>
                    <a:pt x="109" y="1"/>
                  </a:moveTo>
                  <a:cubicBezTo>
                    <a:pt x="48" y="1"/>
                    <a:pt x="1" y="104"/>
                    <a:pt x="6" y="237"/>
                  </a:cubicBezTo>
                  <a:lnTo>
                    <a:pt x="246" y="241"/>
                  </a:lnTo>
                  <a:cubicBezTo>
                    <a:pt x="232" y="104"/>
                    <a:pt x="176" y="1"/>
                    <a:pt x="109" y="1"/>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38"/>
            <p:cNvSpPr/>
            <p:nvPr/>
          </p:nvSpPr>
          <p:spPr>
            <a:xfrm>
              <a:off x="4974874" y="2081750"/>
              <a:ext cx="41263" cy="18658"/>
            </a:xfrm>
            <a:custGeom>
              <a:avLst/>
              <a:gdLst/>
              <a:ahLst/>
              <a:cxnLst/>
              <a:rect l="l" t="t" r="r" b="b"/>
              <a:pathLst>
                <a:path w="648" h="293" extrusionOk="0">
                  <a:moveTo>
                    <a:pt x="67" y="29"/>
                  </a:moveTo>
                  <a:lnTo>
                    <a:pt x="591" y="48"/>
                  </a:lnTo>
                  <a:cubicBezTo>
                    <a:pt x="591" y="48"/>
                    <a:pt x="582" y="114"/>
                    <a:pt x="544" y="176"/>
                  </a:cubicBezTo>
                  <a:lnTo>
                    <a:pt x="124" y="147"/>
                  </a:lnTo>
                  <a:cubicBezTo>
                    <a:pt x="72" y="91"/>
                    <a:pt x="67" y="29"/>
                    <a:pt x="67" y="29"/>
                  </a:cubicBezTo>
                  <a:close/>
                  <a:moveTo>
                    <a:pt x="1" y="1"/>
                  </a:moveTo>
                  <a:cubicBezTo>
                    <a:pt x="1" y="1"/>
                    <a:pt x="6" y="77"/>
                    <a:pt x="72" y="152"/>
                  </a:cubicBezTo>
                  <a:cubicBezTo>
                    <a:pt x="114" y="204"/>
                    <a:pt x="190" y="256"/>
                    <a:pt x="308" y="284"/>
                  </a:cubicBezTo>
                  <a:cubicBezTo>
                    <a:pt x="336" y="290"/>
                    <a:pt x="361" y="293"/>
                    <a:pt x="385" y="293"/>
                  </a:cubicBezTo>
                  <a:cubicBezTo>
                    <a:pt x="513" y="293"/>
                    <a:pt x="579" y="214"/>
                    <a:pt x="615" y="143"/>
                  </a:cubicBezTo>
                  <a:cubicBezTo>
                    <a:pt x="643" y="81"/>
                    <a:pt x="648" y="29"/>
                    <a:pt x="648" y="29"/>
                  </a:cubicBezTo>
                  <a:lnTo>
                    <a:pt x="454" y="20"/>
                  </a:lnTo>
                  <a:lnTo>
                    <a:pt x="294" y="15"/>
                  </a:lnTo>
                  <a:lnTo>
                    <a:pt x="1" y="1"/>
                  </a:lnTo>
                  <a:close/>
                </a:path>
              </a:pathLst>
            </a:custGeom>
            <a:solidFill>
              <a:srgbClr val="412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38"/>
            <p:cNvSpPr/>
            <p:nvPr/>
          </p:nvSpPr>
          <p:spPr>
            <a:xfrm>
              <a:off x="4979141" y="2083596"/>
              <a:ext cx="33431" cy="9361"/>
            </a:xfrm>
            <a:custGeom>
              <a:avLst/>
              <a:gdLst/>
              <a:ahLst/>
              <a:cxnLst/>
              <a:rect l="l" t="t" r="r" b="b"/>
              <a:pathLst>
                <a:path w="525" h="147" extrusionOk="0">
                  <a:moveTo>
                    <a:pt x="0" y="0"/>
                  </a:moveTo>
                  <a:cubicBezTo>
                    <a:pt x="0" y="0"/>
                    <a:pt x="5" y="62"/>
                    <a:pt x="57" y="118"/>
                  </a:cubicBezTo>
                  <a:lnTo>
                    <a:pt x="477" y="147"/>
                  </a:lnTo>
                  <a:cubicBezTo>
                    <a:pt x="515" y="85"/>
                    <a:pt x="524" y="19"/>
                    <a:pt x="524" y="19"/>
                  </a:cubicBezTo>
                  <a:lnTo>
                    <a:pt x="0" y="0"/>
                  </a:lnTo>
                  <a:close/>
                </a:path>
              </a:pathLst>
            </a:custGeom>
            <a:solidFill>
              <a:srgbClr val="FEEE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38"/>
            <p:cNvSpPr/>
            <p:nvPr/>
          </p:nvSpPr>
          <p:spPr>
            <a:xfrm>
              <a:off x="4852807" y="2006038"/>
              <a:ext cx="195235" cy="34004"/>
            </a:xfrm>
            <a:custGeom>
              <a:avLst/>
              <a:gdLst/>
              <a:ahLst/>
              <a:cxnLst/>
              <a:rect l="l" t="t" r="r" b="b"/>
              <a:pathLst>
                <a:path w="3066" h="534" extrusionOk="0">
                  <a:moveTo>
                    <a:pt x="1960" y="85"/>
                  </a:moveTo>
                  <a:lnTo>
                    <a:pt x="1993" y="90"/>
                  </a:lnTo>
                  <a:lnTo>
                    <a:pt x="2036" y="90"/>
                  </a:lnTo>
                  <a:lnTo>
                    <a:pt x="2041" y="453"/>
                  </a:lnTo>
                  <a:lnTo>
                    <a:pt x="1479" y="449"/>
                  </a:lnTo>
                  <a:lnTo>
                    <a:pt x="1474" y="85"/>
                  </a:lnTo>
                  <a:close/>
                  <a:moveTo>
                    <a:pt x="2480" y="99"/>
                  </a:moveTo>
                  <a:lnTo>
                    <a:pt x="2640" y="104"/>
                  </a:lnTo>
                  <a:lnTo>
                    <a:pt x="2872" y="109"/>
                  </a:lnTo>
                  <a:lnTo>
                    <a:pt x="2980" y="113"/>
                  </a:lnTo>
                  <a:lnTo>
                    <a:pt x="2985" y="477"/>
                  </a:lnTo>
                  <a:lnTo>
                    <a:pt x="2485" y="463"/>
                  </a:lnTo>
                  <a:lnTo>
                    <a:pt x="2480" y="99"/>
                  </a:lnTo>
                  <a:close/>
                  <a:moveTo>
                    <a:pt x="15" y="0"/>
                  </a:moveTo>
                  <a:lnTo>
                    <a:pt x="1" y="109"/>
                  </a:lnTo>
                  <a:lnTo>
                    <a:pt x="379" y="118"/>
                  </a:lnTo>
                  <a:lnTo>
                    <a:pt x="756" y="128"/>
                  </a:lnTo>
                  <a:lnTo>
                    <a:pt x="1271" y="137"/>
                  </a:lnTo>
                  <a:lnTo>
                    <a:pt x="1399" y="142"/>
                  </a:lnTo>
                  <a:lnTo>
                    <a:pt x="1403" y="491"/>
                  </a:lnTo>
                  <a:lnTo>
                    <a:pt x="2102" y="486"/>
                  </a:lnTo>
                  <a:lnTo>
                    <a:pt x="2097" y="175"/>
                  </a:lnTo>
                  <a:lnTo>
                    <a:pt x="2192" y="175"/>
                  </a:lnTo>
                  <a:lnTo>
                    <a:pt x="2404" y="180"/>
                  </a:lnTo>
                  <a:lnTo>
                    <a:pt x="2409" y="449"/>
                  </a:lnTo>
                  <a:cubicBezTo>
                    <a:pt x="2423" y="477"/>
                    <a:pt x="2442" y="501"/>
                    <a:pt x="2456" y="520"/>
                  </a:cubicBezTo>
                  <a:lnTo>
                    <a:pt x="2735" y="529"/>
                  </a:lnTo>
                  <a:lnTo>
                    <a:pt x="3065" y="534"/>
                  </a:lnTo>
                  <a:lnTo>
                    <a:pt x="3056" y="57"/>
                  </a:lnTo>
                  <a:lnTo>
                    <a:pt x="2697" y="47"/>
                  </a:lnTo>
                  <a:lnTo>
                    <a:pt x="2673" y="47"/>
                  </a:lnTo>
                  <a:lnTo>
                    <a:pt x="2433" y="43"/>
                  </a:lnTo>
                  <a:lnTo>
                    <a:pt x="2400" y="43"/>
                  </a:lnTo>
                  <a:lnTo>
                    <a:pt x="2400" y="71"/>
                  </a:lnTo>
                  <a:lnTo>
                    <a:pt x="2097" y="62"/>
                  </a:lnTo>
                  <a:lnTo>
                    <a:pt x="2097" y="5"/>
                  </a:lnTo>
                  <a:lnTo>
                    <a:pt x="1857" y="10"/>
                  </a:lnTo>
                  <a:lnTo>
                    <a:pt x="1399" y="10"/>
                  </a:lnTo>
                  <a:lnTo>
                    <a:pt x="1399" y="28"/>
                  </a:lnTo>
                  <a:lnTo>
                    <a:pt x="1271" y="24"/>
                  </a:lnTo>
                  <a:lnTo>
                    <a:pt x="15" y="0"/>
                  </a:lnTo>
                  <a:close/>
                </a:path>
              </a:pathLst>
            </a:custGeom>
            <a:solidFill>
              <a:srgbClr val="FFED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38"/>
            <p:cNvSpPr/>
            <p:nvPr/>
          </p:nvSpPr>
          <p:spPr>
            <a:xfrm>
              <a:off x="4987546" y="2017118"/>
              <a:ext cx="32539" cy="48459"/>
            </a:xfrm>
            <a:custGeom>
              <a:avLst/>
              <a:gdLst/>
              <a:ahLst/>
              <a:cxnLst/>
              <a:rect l="l" t="t" r="r" b="b"/>
              <a:pathLst>
                <a:path w="511" h="761" extrusionOk="0">
                  <a:moveTo>
                    <a:pt x="76" y="1"/>
                  </a:moveTo>
                  <a:lnTo>
                    <a:pt x="76" y="1"/>
                  </a:lnTo>
                  <a:cubicBezTo>
                    <a:pt x="293" y="341"/>
                    <a:pt x="387" y="563"/>
                    <a:pt x="284" y="657"/>
                  </a:cubicBezTo>
                  <a:cubicBezTo>
                    <a:pt x="241" y="700"/>
                    <a:pt x="176" y="713"/>
                    <a:pt x="110" y="713"/>
                  </a:cubicBezTo>
                  <a:cubicBezTo>
                    <a:pt x="74" y="713"/>
                    <a:pt x="38" y="709"/>
                    <a:pt x="5" y="704"/>
                  </a:cubicBezTo>
                  <a:lnTo>
                    <a:pt x="0" y="709"/>
                  </a:lnTo>
                  <a:cubicBezTo>
                    <a:pt x="0" y="709"/>
                    <a:pt x="29" y="719"/>
                    <a:pt x="66" y="728"/>
                  </a:cubicBezTo>
                  <a:cubicBezTo>
                    <a:pt x="128" y="747"/>
                    <a:pt x="213" y="761"/>
                    <a:pt x="293" y="761"/>
                  </a:cubicBezTo>
                  <a:cubicBezTo>
                    <a:pt x="350" y="756"/>
                    <a:pt x="397" y="747"/>
                    <a:pt x="430" y="719"/>
                  </a:cubicBezTo>
                  <a:cubicBezTo>
                    <a:pt x="510" y="657"/>
                    <a:pt x="468" y="534"/>
                    <a:pt x="340" y="346"/>
                  </a:cubicBezTo>
                  <a:cubicBezTo>
                    <a:pt x="326" y="327"/>
                    <a:pt x="307" y="303"/>
                    <a:pt x="293" y="275"/>
                  </a:cubicBezTo>
                  <a:cubicBezTo>
                    <a:pt x="232" y="194"/>
                    <a:pt x="161" y="105"/>
                    <a:pt x="76"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38"/>
            <p:cNvSpPr/>
            <p:nvPr/>
          </p:nvSpPr>
          <p:spPr>
            <a:xfrm>
              <a:off x="5010661" y="2012342"/>
              <a:ext cx="32221" cy="24134"/>
            </a:xfrm>
            <a:custGeom>
              <a:avLst/>
              <a:gdLst/>
              <a:ahLst/>
              <a:cxnLst/>
              <a:rect l="l" t="t" r="r" b="b"/>
              <a:pathLst>
                <a:path w="506" h="379" extrusionOk="0">
                  <a:moveTo>
                    <a:pt x="1" y="0"/>
                  </a:moveTo>
                  <a:lnTo>
                    <a:pt x="6" y="364"/>
                  </a:lnTo>
                  <a:lnTo>
                    <a:pt x="506" y="378"/>
                  </a:lnTo>
                  <a:lnTo>
                    <a:pt x="501" y="14"/>
                  </a:lnTo>
                  <a:lnTo>
                    <a:pt x="393" y="10"/>
                  </a:lnTo>
                  <a:cubicBezTo>
                    <a:pt x="383" y="114"/>
                    <a:pt x="341" y="189"/>
                    <a:pt x="289" y="189"/>
                  </a:cubicBezTo>
                  <a:cubicBezTo>
                    <a:pt x="232" y="189"/>
                    <a:pt x="180" y="114"/>
                    <a:pt x="161" y="5"/>
                  </a:cubicBezTo>
                  <a:lnTo>
                    <a:pt x="1" y="0"/>
                  </a:ln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38"/>
            <p:cNvSpPr/>
            <p:nvPr/>
          </p:nvSpPr>
          <p:spPr>
            <a:xfrm>
              <a:off x="4946666" y="2011451"/>
              <a:ext cx="36105" cy="23497"/>
            </a:xfrm>
            <a:custGeom>
              <a:avLst/>
              <a:gdLst/>
              <a:ahLst/>
              <a:cxnLst/>
              <a:rect l="l" t="t" r="r" b="b"/>
              <a:pathLst>
                <a:path w="567" h="369" extrusionOk="0">
                  <a:moveTo>
                    <a:pt x="0" y="0"/>
                  </a:moveTo>
                  <a:lnTo>
                    <a:pt x="5" y="364"/>
                  </a:lnTo>
                  <a:lnTo>
                    <a:pt x="567" y="368"/>
                  </a:lnTo>
                  <a:lnTo>
                    <a:pt x="562" y="5"/>
                  </a:lnTo>
                  <a:lnTo>
                    <a:pt x="519" y="5"/>
                  </a:lnTo>
                  <a:cubicBezTo>
                    <a:pt x="505" y="118"/>
                    <a:pt x="449" y="203"/>
                    <a:pt x="383" y="203"/>
                  </a:cubicBezTo>
                  <a:cubicBezTo>
                    <a:pt x="312" y="203"/>
                    <a:pt x="255" y="118"/>
                    <a:pt x="236"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38"/>
            <p:cNvSpPr/>
            <p:nvPr/>
          </p:nvSpPr>
          <p:spPr>
            <a:xfrm>
              <a:off x="4961693" y="2011451"/>
              <a:ext cx="18084" cy="12990"/>
            </a:xfrm>
            <a:custGeom>
              <a:avLst/>
              <a:gdLst/>
              <a:ahLst/>
              <a:cxnLst/>
              <a:rect l="l" t="t" r="r" b="b"/>
              <a:pathLst>
                <a:path w="284" h="204" extrusionOk="0">
                  <a:moveTo>
                    <a:pt x="0" y="0"/>
                  </a:moveTo>
                  <a:cubicBezTo>
                    <a:pt x="19" y="118"/>
                    <a:pt x="76" y="203"/>
                    <a:pt x="147" y="203"/>
                  </a:cubicBezTo>
                  <a:cubicBezTo>
                    <a:pt x="213" y="203"/>
                    <a:pt x="269" y="118"/>
                    <a:pt x="283" y="5"/>
                  </a:cubicBezTo>
                  <a:lnTo>
                    <a:pt x="250" y="0"/>
                  </a:ln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38"/>
            <p:cNvSpPr/>
            <p:nvPr/>
          </p:nvSpPr>
          <p:spPr>
            <a:xfrm>
              <a:off x="5020913" y="2012661"/>
              <a:ext cx="14773" cy="11780"/>
            </a:xfrm>
            <a:custGeom>
              <a:avLst/>
              <a:gdLst/>
              <a:ahLst/>
              <a:cxnLst/>
              <a:rect l="l" t="t" r="r" b="b"/>
              <a:pathLst>
                <a:path w="232" h="185" extrusionOk="0">
                  <a:moveTo>
                    <a:pt x="0" y="0"/>
                  </a:moveTo>
                  <a:cubicBezTo>
                    <a:pt x="19" y="109"/>
                    <a:pt x="71" y="184"/>
                    <a:pt x="128" y="184"/>
                  </a:cubicBezTo>
                  <a:cubicBezTo>
                    <a:pt x="180" y="184"/>
                    <a:pt x="222" y="109"/>
                    <a:pt x="232" y="5"/>
                  </a:cubicBezTo>
                  <a:lnTo>
                    <a:pt x="0" y="0"/>
                  </a:ln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38"/>
            <p:cNvSpPr/>
            <p:nvPr/>
          </p:nvSpPr>
          <p:spPr>
            <a:xfrm>
              <a:off x="4868789" y="2146445"/>
              <a:ext cx="131430" cy="105259"/>
            </a:xfrm>
            <a:custGeom>
              <a:avLst/>
              <a:gdLst/>
              <a:ahLst/>
              <a:cxnLst/>
              <a:rect l="l" t="t" r="r" b="b"/>
              <a:pathLst>
                <a:path w="2064" h="1653" extrusionOk="0">
                  <a:moveTo>
                    <a:pt x="142" y="0"/>
                  </a:moveTo>
                  <a:lnTo>
                    <a:pt x="0" y="128"/>
                  </a:lnTo>
                  <a:lnTo>
                    <a:pt x="29" y="165"/>
                  </a:lnTo>
                  <a:lnTo>
                    <a:pt x="1275" y="1653"/>
                  </a:lnTo>
                  <a:lnTo>
                    <a:pt x="1502" y="1327"/>
                  </a:lnTo>
                  <a:lnTo>
                    <a:pt x="1624" y="992"/>
                  </a:lnTo>
                  <a:lnTo>
                    <a:pt x="1733" y="982"/>
                  </a:lnTo>
                  <a:lnTo>
                    <a:pt x="1842" y="1223"/>
                  </a:lnTo>
                  <a:lnTo>
                    <a:pt x="2064" y="1473"/>
                  </a:lnTo>
                  <a:lnTo>
                    <a:pt x="2030" y="288"/>
                  </a:lnTo>
                  <a:lnTo>
                    <a:pt x="2030" y="279"/>
                  </a:lnTo>
                  <a:cubicBezTo>
                    <a:pt x="2002" y="279"/>
                    <a:pt x="1974" y="279"/>
                    <a:pt x="1941" y="274"/>
                  </a:cubicBezTo>
                  <a:cubicBezTo>
                    <a:pt x="1917" y="274"/>
                    <a:pt x="1889" y="274"/>
                    <a:pt x="1865" y="269"/>
                  </a:cubicBezTo>
                  <a:lnTo>
                    <a:pt x="1648" y="907"/>
                  </a:lnTo>
                  <a:lnTo>
                    <a:pt x="217" y="47"/>
                  </a:lnTo>
                  <a:lnTo>
                    <a:pt x="1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38"/>
            <p:cNvSpPr/>
            <p:nvPr/>
          </p:nvSpPr>
          <p:spPr>
            <a:xfrm>
              <a:off x="4964049" y="2208975"/>
              <a:ext cx="34386" cy="174731"/>
            </a:xfrm>
            <a:custGeom>
              <a:avLst/>
              <a:gdLst/>
              <a:ahLst/>
              <a:cxnLst/>
              <a:rect l="l" t="t" r="r" b="b"/>
              <a:pathLst>
                <a:path w="540" h="2744" extrusionOk="0">
                  <a:moveTo>
                    <a:pt x="237" y="0"/>
                  </a:moveTo>
                  <a:lnTo>
                    <a:pt x="128" y="10"/>
                  </a:lnTo>
                  <a:lnTo>
                    <a:pt x="6" y="345"/>
                  </a:lnTo>
                  <a:lnTo>
                    <a:pt x="1" y="350"/>
                  </a:lnTo>
                  <a:lnTo>
                    <a:pt x="143" y="482"/>
                  </a:lnTo>
                  <a:cubicBezTo>
                    <a:pt x="147" y="600"/>
                    <a:pt x="147" y="718"/>
                    <a:pt x="152" y="836"/>
                  </a:cubicBezTo>
                  <a:cubicBezTo>
                    <a:pt x="166" y="1516"/>
                    <a:pt x="195" y="2191"/>
                    <a:pt x="147" y="2743"/>
                  </a:cubicBezTo>
                  <a:cubicBezTo>
                    <a:pt x="213" y="2739"/>
                    <a:pt x="275" y="2729"/>
                    <a:pt x="341" y="2720"/>
                  </a:cubicBezTo>
                  <a:cubicBezTo>
                    <a:pt x="407" y="2710"/>
                    <a:pt x="473" y="2701"/>
                    <a:pt x="539" y="2691"/>
                  </a:cubicBezTo>
                  <a:cubicBezTo>
                    <a:pt x="520" y="2177"/>
                    <a:pt x="454" y="1360"/>
                    <a:pt x="350" y="779"/>
                  </a:cubicBezTo>
                  <a:cubicBezTo>
                    <a:pt x="327" y="647"/>
                    <a:pt x="303" y="529"/>
                    <a:pt x="275" y="430"/>
                  </a:cubicBezTo>
                  <a:lnTo>
                    <a:pt x="346" y="241"/>
                  </a:lnTo>
                  <a:lnTo>
                    <a:pt x="2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0" name="Google Shape;4170;p38"/>
          <p:cNvSpPr/>
          <p:nvPr/>
        </p:nvSpPr>
        <p:spPr>
          <a:xfrm rot="888986">
            <a:off x="5482171" y="1545198"/>
            <a:ext cx="324662" cy="190057"/>
          </a:xfrm>
          <a:custGeom>
            <a:avLst/>
            <a:gdLst/>
            <a:ahLst/>
            <a:cxnLst/>
            <a:rect l="l" t="t" r="r" b="b"/>
            <a:pathLst>
              <a:path w="3377" h="1977" extrusionOk="0">
                <a:moveTo>
                  <a:pt x="2439" y="1"/>
                </a:moveTo>
                <a:cubicBezTo>
                  <a:pt x="1560" y="1"/>
                  <a:pt x="314" y="174"/>
                  <a:pt x="57" y="422"/>
                </a:cubicBezTo>
                <a:cubicBezTo>
                  <a:pt x="33" y="445"/>
                  <a:pt x="14" y="474"/>
                  <a:pt x="0" y="507"/>
                </a:cubicBezTo>
                <a:cubicBezTo>
                  <a:pt x="114" y="776"/>
                  <a:pt x="345" y="1026"/>
                  <a:pt x="652" y="1229"/>
                </a:cubicBezTo>
                <a:cubicBezTo>
                  <a:pt x="902" y="1366"/>
                  <a:pt x="1261" y="1513"/>
                  <a:pt x="1582" y="1588"/>
                </a:cubicBezTo>
                <a:cubicBezTo>
                  <a:pt x="1601" y="1593"/>
                  <a:pt x="1620" y="1593"/>
                  <a:pt x="1634" y="1597"/>
                </a:cubicBezTo>
                <a:cubicBezTo>
                  <a:pt x="1615" y="1357"/>
                  <a:pt x="1577" y="1135"/>
                  <a:pt x="1506" y="970"/>
                </a:cubicBezTo>
                <a:cubicBezTo>
                  <a:pt x="1778" y="919"/>
                  <a:pt x="2128" y="893"/>
                  <a:pt x="2407" y="893"/>
                </a:cubicBezTo>
                <a:cubicBezTo>
                  <a:pt x="2654" y="893"/>
                  <a:pt x="2845" y="913"/>
                  <a:pt x="2880" y="955"/>
                </a:cubicBezTo>
                <a:cubicBezTo>
                  <a:pt x="2923" y="1012"/>
                  <a:pt x="2965" y="1262"/>
                  <a:pt x="3013" y="1607"/>
                </a:cubicBezTo>
                <a:lnTo>
                  <a:pt x="2658" y="1555"/>
                </a:lnTo>
                <a:cubicBezTo>
                  <a:pt x="2656" y="1555"/>
                  <a:pt x="2653" y="1555"/>
                  <a:pt x="2650" y="1555"/>
                </a:cubicBezTo>
                <a:cubicBezTo>
                  <a:pt x="2611" y="1555"/>
                  <a:pt x="2573" y="1586"/>
                  <a:pt x="2569" y="1631"/>
                </a:cubicBezTo>
                <a:lnTo>
                  <a:pt x="2555" y="1805"/>
                </a:lnTo>
                <a:cubicBezTo>
                  <a:pt x="2550" y="1852"/>
                  <a:pt x="2578" y="1895"/>
                  <a:pt x="2621" y="1900"/>
                </a:cubicBezTo>
                <a:lnTo>
                  <a:pt x="3050" y="1966"/>
                </a:lnTo>
                <a:lnTo>
                  <a:pt x="3131" y="1975"/>
                </a:lnTo>
                <a:cubicBezTo>
                  <a:pt x="3136" y="1976"/>
                  <a:pt x="3140" y="1977"/>
                  <a:pt x="3145" y="1977"/>
                </a:cubicBezTo>
                <a:cubicBezTo>
                  <a:pt x="3181" y="1977"/>
                  <a:pt x="3211" y="1946"/>
                  <a:pt x="3216" y="1904"/>
                </a:cubicBezTo>
                <a:lnTo>
                  <a:pt x="3235" y="1725"/>
                </a:lnTo>
                <a:cubicBezTo>
                  <a:pt x="3239" y="1678"/>
                  <a:pt x="3206" y="1635"/>
                  <a:pt x="3164" y="1631"/>
                </a:cubicBezTo>
                <a:lnTo>
                  <a:pt x="3093" y="1621"/>
                </a:lnTo>
                <a:lnTo>
                  <a:pt x="3022" y="1612"/>
                </a:lnTo>
                <a:cubicBezTo>
                  <a:pt x="3050" y="1602"/>
                  <a:pt x="3074" y="1597"/>
                  <a:pt x="3102" y="1588"/>
                </a:cubicBezTo>
                <a:cubicBezTo>
                  <a:pt x="3206" y="1083"/>
                  <a:pt x="3376" y="181"/>
                  <a:pt x="3277" y="115"/>
                </a:cubicBezTo>
                <a:cubicBezTo>
                  <a:pt x="3154" y="36"/>
                  <a:pt x="2834" y="1"/>
                  <a:pt x="2439" y="1"/>
                </a:cubicBezTo>
                <a:close/>
              </a:path>
            </a:pathLst>
          </a:custGeom>
          <a:solidFill>
            <a:srgbClr val="B63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38"/>
          <p:cNvSpPr txBox="1">
            <a:spLocks noGrp="1"/>
          </p:cNvSpPr>
          <p:nvPr>
            <p:ph type="ctrTitle"/>
          </p:nvPr>
        </p:nvSpPr>
        <p:spPr>
          <a:xfrm>
            <a:off x="278020" y="420435"/>
            <a:ext cx="4536980" cy="259534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V</a:t>
            </a:r>
            <a:r>
              <a:rPr lang="en" dirty="0"/>
              <a:t>irtual Assistant</a:t>
            </a:r>
            <a:r>
              <a:rPr lang="en" sz="5000" dirty="0">
                <a:solidFill>
                  <a:schemeClr val="accent6"/>
                </a:solidFill>
              </a:rPr>
              <a:t> </a:t>
            </a:r>
            <a:r>
              <a:rPr lang="en" sz="2200" dirty="0">
                <a:solidFill>
                  <a:schemeClr val="accent3"/>
                </a:solidFill>
              </a:rPr>
              <a:t>GVHD: TS. Tran Nhat Quang</a:t>
            </a:r>
            <a:br>
              <a:rPr lang="en" sz="2200" dirty="0">
                <a:solidFill>
                  <a:schemeClr val="accent3"/>
                </a:solidFill>
              </a:rPr>
            </a:br>
            <a:r>
              <a:rPr lang="en" sz="2200" dirty="0">
                <a:solidFill>
                  <a:schemeClr val="accent3"/>
                </a:solidFill>
              </a:rPr>
              <a:t>GVPB: TS. Nguyen Thien Bao</a:t>
            </a:r>
            <a:endParaRPr sz="2200" dirty="0">
              <a:solidFill>
                <a:schemeClr val="accent3"/>
              </a:solidFill>
            </a:endParaRPr>
          </a:p>
        </p:txBody>
      </p:sp>
      <p:sp>
        <p:nvSpPr>
          <p:cNvPr id="4172" name="Google Shape;4172;p38"/>
          <p:cNvSpPr txBox="1">
            <a:spLocks noGrp="1"/>
          </p:cNvSpPr>
          <p:nvPr>
            <p:ph type="subTitle" idx="1"/>
          </p:nvPr>
        </p:nvSpPr>
        <p:spPr>
          <a:xfrm>
            <a:off x="278020" y="3118300"/>
            <a:ext cx="2927780" cy="8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Team Members:</a:t>
            </a:r>
          </a:p>
          <a:p>
            <a:pPr marL="0" lvl="0" indent="0" algn="l" rtl="0">
              <a:spcBef>
                <a:spcPts val="0"/>
              </a:spcBef>
              <a:spcAft>
                <a:spcPts val="0"/>
              </a:spcAft>
              <a:buNone/>
            </a:pPr>
            <a:r>
              <a:rPr lang="en-US" sz="1500" dirty="0"/>
              <a:t>Huynh Nguyen Tan Nhac – 19110252</a:t>
            </a:r>
          </a:p>
          <a:p>
            <a:pPr marL="0" lvl="0" indent="0" algn="l" rtl="0">
              <a:spcBef>
                <a:spcPts val="0"/>
              </a:spcBef>
              <a:spcAft>
                <a:spcPts val="0"/>
              </a:spcAft>
              <a:buNone/>
            </a:pPr>
            <a:r>
              <a:rPr lang="en-US" sz="1500" dirty="0"/>
              <a:t>Nguyen Le Bao Thanh - 19110019</a:t>
            </a:r>
            <a:endParaRPr sz="1500" dirty="0"/>
          </a:p>
        </p:txBody>
      </p:sp>
      <p:sp>
        <p:nvSpPr>
          <p:cNvPr id="4173" name="Google Shape;4173;p38"/>
          <p:cNvSpPr/>
          <p:nvPr/>
        </p:nvSpPr>
        <p:spPr>
          <a:xfrm>
            <a:off x="5293244" y="2312222"/>
            <a:ext cx="73628" cy="71121"/>
          </a:xfrm>
          <a:custGeom>
            <a:avLst/>
            <a:gdLst/>
            <a:ahLst/>
            <a:cxnLst/>
            <a:rect l="l" t="t" r="r" b="b"/>
            <a:pathLst>
              <a:path w="793" h="766" extrusionOk="0">
                <a:moveTo>
                  <a:pt x="90" y="1"/>
                </a:moveTo>
                <a:lnTo>
                  <a:pt x="0" y="100"/>
                </a:lnTo>
                <a:lnTo>
                  <a:pt x="693" y="766"/>
                </a:lnTo>
                <a:lnTo>
                  <a:pt x="792" y="667"/>
                </a:lnTo>
                <a:lnTo>
                  <a:pt x="90"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4" name="Google Shape;4174;p38"/>
          <p:cNvGrpSpPr/>
          <p:nvPr/>
        </p:nvGrpSpPr>
        <p:grpSpPr>
          <a:xfrm rot="-3637808">
            <a:off x="3218917" y="3541148"/>
            <a:ext cx="626692" cy="613330"/>
            <a:chOff x="-7798725" y="679788"/>
            <a:chExt cx="189950" cy="185900"/>
          </a:xfrm>
        </p:grpSpPr>
        <p:sp>
          <p:nvSpPr>
            <p:cNvPr id="4175" name="Google Shape;4175;p38"/>
            <p:cNvSpPr/>
            <p:nvPr/>
          </p:nvSpPr>
          <p:spPr>
            <a:xfrm>
              <a:off x="-7798725" y="679788"/>
              <a:ext cx="124000" cy="121550"/>
            </a:xfrm>
            <a:custGeom>
              <a:avLst/>
              <a:gdLst/>
              <a:ahLst/>
              <a:cxnLst/>
              <a:rect l="l" t="t" r="r" b="b"/>
              <a:pathLst>
                <a:path w="4960" h="4862" extrusionOk="0">
                  <a:moveTo>
                    <a:pt x="2782" y="1"/>
                  </a:moveTo>
                  <a:lnTo>
                    <a:pt x="1081" y="1900"/>
                  </a:lnTo>
                  <a:lnTo>
                    <a:pt x="2296" y="2998"/>
                  </a:lnTo>
                  <a:lnTo>
                    <a:pt x="1918" y="3430"/>
                  </a:lnTo>
                  <a:lnTo>
                    <a:pt x="694" y="2332"/>
                  </a:lnTo>
                  <a:lnTo>
                    <a:pt x="1" y="3097"/>
                  </a:lnTo>
                  <a:lnTo>
                    <a:pt x="1801" y="4717"/>
                  </a:lnTo>
                  <a:cubicBezTo>
                    <a:pt x="1906" y="4814"/>
                    <a:pt x="2030" y="4862"/>
                    <a:pt x="2151" y="4862"/>
                  </a:cubicBezTo>
                  <a:cubicBezTo>
                    <a:pt x="2289" y="4862"/>
                    <a:pt x="2425" y="4800"/>
                    <a:pt x="2530" y="4681"/>
                  </a:cubicBezTo>
                  <a:lnTo>
                    <a:pt x="3610" y="3484"/>
                  </a:lnTo>
                  <a:cubicBezTo>
                    <a:pt x="3817" y="3259"/>
                    <a:pt x="3799" y="2953"/>
                    <a:pt x="3574" y="2746"/>
                  </a:cubicBezTo>
                  <a:lnTo>
                    <a:pt x="2737" y="1999"/>
                  </a:lnTo>
                  <a:lnTo>
                    <a:pt x="3052" y="1648"/>
                  </a:lnTo>
                  <a:lnTo>
                    <a:pt x="4105" y="2593"/>
                  </a:lnTo>
                  <a:lnTo>
                    <a:pt x="4609" y="2332"/>
                  </a:lnTo>
                  <a:lnTo>
                    <a:pt x="4960" y="1945"/>
                  </a:lnTo>
                  <a:lnTo>
                    <a:pt x="2782" y="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38"/>
            <p:cNvSpPr/>
            <p:nvPr/>
          </p:nvSpPr>
          <p:spPr>
            <a:xfrm>
              <a:off x="-7732800" y="740988"/>
              <a:ext cx="124025" cy="124700"/>
            </a:xfrm>
            <a:custGeom>
              <a:avLst/>
              <a:gdLst/>
              <a:ahLst/>
              <a:cxnLst/>
              <a:rect l="l" t="t" r="r" b="b"/>
              <a:pathLst>
                <a:path w="4961" h="4988" extrusionOk="0">
                  <a:moveTo>
                    <a:pt x="2685" y="0"/>
                  </a:moveTo>
                  <a:cubicBezTo>
                    <a:pt x="2546" y="0"/>
                    <a:pt x="2410" y="61"/>
                    <a:pt x="2305" y="181"/>
                  </a:cubicBezTo>
                  <a:lnTo>
                    <a:pt x="208" y="2512"/>
                  </a:lnTo>
                  <a:cubicBezTo>
                    <a:pt x="1" y="2737"/>
                    <a:pt x="19" y="3043"/>
                    <a:pt x="253" y="3250"/>
                  </a:cubicBezTo>
                  <a:lnTo>
                    <a:pt x="2188" y="4987"/>
                  </a:lnTo>
                  <a:lnTo>
                    <a:pt x="3817" y="3169"/>
                  </a:lnTo>
                  <a:lnTo>
                    <a:pt x="2854" y="2296"/>
                  </a:lnTo>
                  <a:lnTo>
                    <a:pt x="1918" y="3340"/>
                  </a:lnTo>
                  <a:lnTo>
                    <a:pt x="1531" y="2998"/>
                  </a:lnTo>
                  <a:lnTo>
                    <a:pt x="2917" y="1450"/>
                  </a:lnTo>
                  <a:lnTo>
                    <a:pt x="4105" y="2512"/>
                  </a:lnTo>
                  <a:lnTo>
                    <a:pt x="4609" y="2260"/>
                  </a:lnTo>
                  <a:lnTo>
                    <a:pt x="4960" y="1873"/>
                  </a:lnTo>
                  <a:lnTo>
                    <a:pt x="3043" y="145"/>
                  </a:lnTo>
                  <a:cubicBezTo>
                    <a:pt x="2933" y="48"/>
                    <a:pt x="2808" y="0"/>
                    <a:pt x="2685" y="0"/>
                  </a:cubicBez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7" name="Google Shape;4177;p38"/>
          <p:cNvGrpSpPr/>
          <p:nvPr/>
        </p:nvGrpSpPr>
        <p:grpSpPr>
          <a:xfrm>
            <a:off x="-7175" y="4706100"/>
            <a:ext cx="9144000" cy="437400"/>
            <a:chOff x="-7175" y="4706100"/>
            <a:chExt cx="9144000" cy="437400"/>
          </a:xfrm>
        </p:grpSpPr>
        <p:sp>
          <p:nvSpPr>
            <p:cNvPr id="4178" name="Google Shape;4178;p38"/>
            <p:cNvSpPr/>
            <p:nvPr/>
          </p:nvSpPr>
          <p:spPr>
            <a:xfrm>
              <a:off x="-7175" y="4706100"/>
              <a:ext cx="9144000" cy="4374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38"/>
            <p:cNvSpPr/>
            <p:nvPr/>
          </p:nvSpPr>
          <p:spPr>
            <a:xfrm>
              <a:off x="3205850" y="4706100"/>
              <a:ext cx="4854000" cy="437400"/>
            </a:xfrm>
            <a:prstGeom prst="parallelogram">
              <a:avLst>
                <a:gd name="adj" fmla="val 48708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38"/>
            <p:cNvSpPr/>
            <p:nvPr/>
          </p:nvSpPr>
          <p:spPr>
            <a:xfrm flipH="1">
              <a:off x="6450200" y="4706100"/>
              <a:ext cx="1818900" cy="437400"/>
            </a:xfrm>
            <a:prstGeom prst="parallelogram">
              <a:avLst>
                <a:gd name="adj" fmla="val 45113"/>
              </a:avLst>
            </a:prstGeom>
            <a:solidFill>
              <a:srgbClr val="191919">
                <a:alpha val="6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1" name="Google Shape;4181;p38"/>
          <p:cNvGrpSpPr/>
          <p:nvPr/>
        </p:nvGrpSpPr>
        <p:grpSpPr>
          <a:xfrm>
            <a:off x="3345401" y="2988774"/>
            <a:ext cx="1106171" cy="949073"/>
            <a:chOff x="3728488" y="875743"/>
            <a:chExt cx="1044543" cy="896197"/>
          </a:xfrm>
        </p:grpSpPr>
        <p:sp>
          <p:nvSpPr>
            <p:cNvPr id="4182" name="Google Shape;4182;p38"/>
            <p:cNvSpPr/>
            <p:nvPr/>
          </p:nvSpPr>
          <p:spPr>
            <a:xfrm>
              <a:off x="3920129" y="1681214"/>
              <a:ext cx="36383" cy="24785"/>
            </a:xfrm>
            <a:custGeom>
              <a:avLst/>
              <a:gdLst/>
              <a:ahLst/>
              <a:cxnLst/>
              <a:rect l="l" t="t" r="r" b="b"/>
              <a:pathLst>
                <a:path w="389" h="265" extrusionOk="0">
                  <a:moveTo>
                    <a:pt x="1" y="0"/>
                  </a:moveTo>
                  <a:cubicBezTo>
                    <a:pt x="124" y="94"/>
                    <a:pt x="256" y="184"/>
                    <a:pt x="388" y="264"/>
                  </a:cubicBezTo>
                  <a:cubicBezTo>
                    <a:pt x="256" y="184"/>
                    <a:pt x="124" y="94"/>
                    <a:pt x="1" y="0"/>
                  </a:cubicBezTo>
                  <a:close/>
                </a:path>
              </a:pathLst>
            </a:custGeom>
            <a:solidFill>
              <a:srgbClr val="FFE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38"/>
            <p:cNvSpPr/>
            <p:nvPr/>
          </p:nvSpPr>
          <p:spPr>
            <a:xfrm>
              <a:off x="3856529" y="1622477"/>
              <a:ext cx="30584" cy="30958"/>
            </a:xfrm>
            <a:custGeom>
              <a:avLst/>
              <a:gdLst/>
              <a:ahLst/>
              <a:cxnLst/>
              <a:rect l="l" t="t" r="r" b="b"/>
              <a:pathLst>
                <a:path w="327" h="331" extrusionOk="0">
                  <a:moveTo>
                    <a:pt x="1" y="0"/>
                  </a:moveTo>
                  <a:cubicBezTo>
                    <a:pt x="105" y="113"/>
                    <a:pt x="213" y="227"/>
                    <a:pt x="327" y="331"/>
                  </a:cubicBezTo>
                  <a:cubicBezTo>
                    <a:pt x="213" y="227"/>
                    <a:pt x="105" y="113"/>
                    <a:pt x="1" y="0"/>
                  </a:cubicBezTo>
                  <a:close/>
                </a:path>
              </a:pathLst>
            </a:custGeom>
            <a:solidFill>
              <a:srgbClr val="FFE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38"/>
            <p:cNvSpPr/>
            <p:nvPr/>
          </p:nvSpPr>
          <p:spPr>
            <a:xfrm>
              <a:off x="3887020" y="1653342"/>
              <a:ext cx="33203" cy="27965"/>
            </a:xfrm>
            <a:custGeom>
              <a:avLst/>
              <a:gdLst/>
              <a:ahLst/>
              <a:cxnLst/>
              <a:rect l="l" t="t" r="r" b="b"/>
              <a:pathLst>
                <a:path w="355" h="299" extrusionOk="0">
                  <a:moveTo>
                    <a:pt x="1" y="1"/>
                  </a:moveTo>
                  <a:cubicBezTo>
                    <a:pt x="114" y="104"/>
                    <a:pt x="232" y="204"/>
                    <a:pt x="355" y="298"/>
                  </a:cubicBezTo>
                  <a:cubicBezTo>
                    <a:pt x="341" y="284"/>
                    <a:pt x="322" y="274"/>
                    <a:pt x="308" y="260"/>
                  </a:cubicBezTo>
                  <a:cubicBezTo>
                    <a:pt x="199" y="175"/>
                    <a:pt x="100" y="90"/>
                    <a:pt x="1" y="1"/>
                  </a:cubicBezTo>
                  <a:close/>
                </a:path>
              </a:pathLst>
            </a:custGeom>
            <a:solidFill>
              <a:srgbClr val="FFE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38"/>
            <p:cNvSpPr/>
            <p:nvPr/>
          </p:nvSpPr>
          <p:spPr>
            <a:xfrm>
              <a:off x="3728488" y="875743"/>
              <a:ext cx="1044543" cy="855893"/>
            </a:xfrm>
            <a:custGeom>
              <a:avLst/>
              <a:gdLst/>
              <a:ahLst/>
              <a:cxnLst/>
              <a:rect l="l" t="t" r="r" b="b"/>
              <a:pathLst>
                <a:path w="11168" h="9151" extrusionOk="0">
                  <a:moveTo>
                    <a:pt x="676" y="6973"/>
                  </a:moveTo>
                  <a:cubicBezTo>
                    <a:pt x="676" y="6973"/>
                    <a:pt x="676" y="6973"/>
                    <a:pt x="676" y="6974"/>
                  </a:cubicBezTo>
                  <a:cubicBezTo>
                    <a:pt x="713" y="7046"/>
                    <a:pt x="752" y="7117"/>
                    <a:pt x="793" y="7187"/>
                  </a:cubicBezTo>
                  <a:lnTo>
                    <a:pt x="793" y="7187"/>
                  </a:lnTo>
                  <a:cubicBezTo>
                    <a:pt x="752" y="7117"/>
                    <a:pt x="713" y="7045"/>
                    <a:pt x="676" y="6973"/>
                  </a:cubicBezTo>
                  <a:close/>
                  <a:moveTo>
                    <a:pt x="793" y="7187"/>
                  </a:moveTo>
                  <a:cubicBezTo>
                    <a:pt x="957" y="7471"/>
                    <a:pt x="1151" y="7738"/>
                    <a:pt x="1370" y="7984"/>
                  </a:cubicBezTo>
                  <a:cubicBezTo>
                    <a:pt x="1200" y="7790"/>
                    <a:pt x="1044" y="7587"/>
                    <a:pt x="907" y="7370"/>
                  </a:cubicBezTo>
                  <a:cubicBezTo>
                    <a:pt x="867" y="7310"/>
                    <a:pt x="829" y="7249"/>
                    <a:pt x="793" y="7187"/>
                  </a:cubicBezTo>
                  <a:close/>
                  <a:moveTo>
                    <a:pt x="4930" y="1"/>
                  </a:moveTo>
                  <a:cubicBezTo>
                    <a:pt x="4609" y="1"/>
                    <a:pt x="4293" y="33"/>
                    <a:pt x="3986" y="94"/>
                  </a:cubicBezTo>
                  <a:cubicBezTo>
                    <a:pt x="3452" y="203"/>
                    <a:pt x="2947" y="401"/>
                    <a:pt x="2484" y="675"/>
                  </a:cubicBezTo>
                  <a:cubicBezTo>
                    <a:pt x="2352" y="755"/>
                    <a:pt x="2225" y="840"/>
                    <a:pt x="2102" y="930"/>
                  </a:cubicBezTo>
                  <a:cubicBezTo>
                    <a:pt x="1979" y="1020"/>
                    <a:pt x="1861" y="1119"/>
                    <a:pt x="1743" y="1223"/>
                  </a:cubicBezTo>
                  <a:cubicBezTo>
                    <a:pt x="1058" y="1837"/>
                    <a:pt x="539" y="2653"/>
                    <a:pt x="298" y="3617"/>
                  </a:cubicBezTo>
                  <a:cubicBezTo>
                    <a:pt x="1" y="4793"/>
                    <a:pt x="164" y="5974"/>
                    <a:pt x="676" y="6973"/>
                  </a:cubicBezTo>
                  <a:lnTo>
                    <a:pt x="676" y="6973"/>
                  </a:lnTo>
                  <a:cubicBezTo>
                    <a:pt x="974" y="6638"/>
                    <a:pt x="1309" y="6360"/>
                    <a:pt x="1677" y="6166"/>
                  </a:cubicBezTo>
                  <a:cubicBezTo>
                    <a:pt x="1682" y="6166"/>
                    <a:pt x="1682" y="6162"/>
                    <a:pt x="1686" y="6162"/>
                  </a:cubicBezTo>
                  <a:cubicBezTo>
                    <a:pt x="1734" y="6138"/>
                    <a:pt x="1781" y="6114"/>
                    <a:pt x="1833" y="6091"/>
                  </a:cubicBezTo>
                  <a:cubicBezTo>
                    <a:pt x="1885" y="6067"/>
                    <a:pt x="1937" y="6048"/>
                    <a:pt x="1989" y="6025"/>
                  </a:cubicBezTo>
                  <a:lnTo>
                    <a:pt x="1993" y="6025"/>
                  </a:lnTo>
                  <a:cubicBezTo>
                    <a:pt x="2152" y="5947"/>
                    <a:pt x="2375" y="5916"/>
                    <a:pt x="2621" y="5916"/>
                  </a:cubicBezTo>
                  <a:cubicBezTo>
                    <a:pt x="2778" y="5916"/>
                    <a:pt x="2944" y="5929"/>
                    <a:pt x="3108" y="5949"/>
                  </a:cubicBezTo>
                  <a:lnTo>
                    <a:pt x="3726" y="4712"/>
                  </a:lnTo>
                  <a:cubicBezTo>
                    <a:pt x="3627" y="4485"/>
                    <a:pt x="3566" y="4240"/>
                    <a:pt x="3542" y="3994"/>
                  </a:cubicBezTo>
                  <a:cubicBezTo>
                    <a:pt x="3517" y="4019"/>
                    <a:pt x="3478" y="4031"/>
                    <a:pt x="3441" y="4031"/>
                  </a:cubicBezTo>
                  <a:cubicBezTo>
                    <a:pt x="3428" y="4031"/>
                    <a:pt x="3416" y="4030"/>
                    <a:pt x="3405" y="4027"/>
                  </a:cubicBezTo>
                  <a:cubicBezTo>
                    <a:pt x="3367" y="4018"/>
                    <a:pt x="3325" y="3980"/>
                    <a:pt x="3358" y="3942"/>
                  </a:cubicBezTo>
                  <a:cubicBezTo>
                    <a:pt x="3410" y="3876"/>
                    <a:pt x="3466" y="3824"/>
                    <a:pt x="3532" y="3782"/>
                  </a:cubicBezTo>
                  <a:cubicBezTo>
                    <a:pt x="3537" y="3725"/>
                    <a:pt x="3551" y="3669"/>
                    <a:pt x="3580" y="3617"/>
                  </a:cubicBezTo>
                  <a:cubicBezTo>
                    <a:pt x="3599" y="3588"/>
                    <a:pt x="3617" y="3565"/>
                    <a:pt x="3632" y="3536"/>
                  </a:cubicBezTo>
                  <a:cubicBezTo>
                    <a:pt x="3651" y="3489"/>
                    <a:pt x="3646" y="3437"/>
                    <a:pt x="3636" y="3385"/>
                  </a:cubicBezTo>
                  <a:cubicBezTo>
                    <a:pt x="3622" y="3206"/>
                    <a:pt x="3636" y="3022"/>
                    <a:pt x="3679" y="2847"/>
                  </a:cubicBezTo>
                  <a:cubicBezTo>
                    <a:pt x="3693" y="2795"/>
                    <a:pt x="3712" y="2738"/>
                    <a:pt x="3745" y="2701"/>
                  </a:cubicBezTo>
                  <a:cubicBezTo>
                    <a:pt x="3771" y="2671"/>
                    <a:pt x="3810" y="2653"/>
                    <a:pt x="3848" y="2653"/>
                  </a:cubicBezTo>
                  <a:cubicBezTo>
                    <a:pt x="3864" y="2653"/>
                    <a:pt x="3881" y="2656"/>
                    <a:pt x="3896" y="2663"/>
                  </a:cubicBezTo>
                  <a:cubicBezTo>
                    <a:pt x="3835" y="2356"/>
                    <a:pt x="3905" y="2021"/>
                    <a:pt x="4094" y="1766"/>
                  </a:cubicBezTo>
                  <a:cubicBezTo>
                    <a:pt x="4116" y="1735"/>
                    <a:pt x="4160" y="1708"/>
                    <a:pt x="4195" y="1708"/>
                  </a:cubicBezTo>
                  <a:cubicBezTo>
                    <a:pt x="4213" y="1708"/>
                    <a:pt x="4228" y="1715"/>
                    <a:pt x="4236" y="1733"/>
                  </a:cubicBezTo>
                  <a:cubicBezTo>
                    <a:pt x="4269" y="1601"/>
                    <a:pt x="4326" y="1468"/>
                    <a:pt x="4397" y="1346"/>
                  </a:cubicBezTo>
                  <a:cubicBezTo>
                    <a:pt x="4430" y="1294"/>
                    <a:pt x="4467" y="1242"/>
                    <a:pt x="4529" y="1228"/>
                  </a:cubicBezTo>
                  <a:cubicBezTo>
                    <a:pt x="4537" y="1226"/>
                    <a:pt x="4546" y="1225"/>
                    <a:pt x="4554" y="1225"/>
                  </a:cubicBezTo>
                  <a:cubicBezTo>
                    <a:pt x="4634" y="1225"/>
                    <a:pt x="4704" y="1301"/>
                    <a:pt x="4751" y="1369"/>
                  </a:cubicBezTo>
                  <a:cubicBezTo>
                    <a:pt x="4751" y="1223"/>
                    <a:pt x="4831" y="1067"/>
                    <a:pt x="4968" y="1010"/>
                  </a:cubicBezTo>
                  <a:cubicBezTo>
                    <a:pt x="5000" y="997"/>
                    <a:pt x="5034" y="991"/>
                    <a:pt x="5069" y="991"/>
                  </a:cubicBezTo>
                  <a:cubicBezTo>
                    <a:pt x="5183" y="991"/>
                    <a:pt x="5298" y="1059"/>
                    <a:pt x="5327" y="1171"/>
                  </a:cubicBezTo>
                  <a:cubicBezTo>
                    <a:pt x="5370" y="1103"/>
                    <a:pt x="5451" y="1063"/>
                    <a:pt x="5529" y="1063"/>
                  </a:cubicBezTo>
                  <a:cubicBezTo>
                    <a:pt x="5543" y="1063"/>
                    <a:pt x="5558" y="1064"/>
                    <a:pt x="5572" y="1067"/>
                  </a:cubicBezTo>
                  <a:cubicBezTo>
                    <a:pt x="5667" y="1081"/>
                    <a:pt x="5747" y="1157"/>
                    <a:pt x="5770" y="1246"/>
                  </a:cubicBezTo>
                  <a:cubicBezTo>
                    <a:pt x="5813" y="1180"/>
                    <a:pt x="5855" y="1119"/>
                    <a:pt x="5893" y="1053"/>
                  </a:cubicBezTo>
                  <a:cubicBezTo>
                    <a:pt x="5912" y="1029"/>
                    <a:pt x="5936" y="996"/>
                    <a:pt x="5969" y="996"/>
                  </a:cubicBezTo>
                  <a:cubicBezTo>
                    <a:pt x="6002" y="996"/>
                    <a:pt x="6025" y="1029"/>
                    <a:pt x="6040" y="1058"/>
                  </a:cubicBezTo>
                  <a:cubicBezTo>
                    <a:pt x="6129" y="1223"/>
                    <a:pt x="6158" y="1416"/>
                    <a:pt x="6120" y="1596"/>
                  </a:cubicBezTo>
                  <a:cubicBezTo>
                    <a:pt x="6224" y="1648"/>
                    <a:pt x="6276" y="1766"/>
                    <a:pt x="6276" y="1884"/>
                  </a:cubicBezTo>
                  <a:cubicBezTo>
                    <a:pt x="6276" y="1997"/>
                    <a:pt x="6233" y="2106"/>
                    <a:pt x="6191" y="2210"/>
                  </a:cubicBezTo>
                  <a:cubicBezTo>
                    <a:pt x="6205" y="2186"/>
                    <a:pt x="6219" y="2162"/>
                    <a:pt x="6228" y="2139"/>
                  </a:cubicBezTo>
                  <a:cubicBezTo>
                    <a:pt x="6427" y="2323"/>
                    <a:pt x="6432" y="2635"/>
                    <a:pt x="6384" y="2899"/>
                  </a:cubicBezTo>
                  <a:cubicBezTo>
                    <a:pt x="6361" y="3041"/>
                    <a:pt x="6323" y="3173"/>
                    <a:pt x="6276" y="3310"/>
                  </a:cubicBezTo>
                  <a:lnTo>
                    <a:pt x="6465" y="3404"/>
                  </a:lnTo>
                  <a:cubicBezTo>
                    <a:pt x="6493" y="3423"/>
                    <a:pt x="6512" y="3461"/>
                    <a:pt x="6498" y="3494"/>
                  </a:cubicBezTo>
                  <a:lnTo>
                    <a:pt x="6460" y="3626"/>
                  </a:lnTo>
                  <a:cubicBezTo>
                    <a:pt x="6449" y="3654"/>
                    <a:pt x="6428" y="3669"/>
                    <a:pt x="6405" y="3669"/>
                  </a:cubicBezTo>
                  <a:cubicBezTo>
                    <a:pt x="6396" y="3669"/>
                    <a:pt x="6388" y="3667"/>
                    <a:pt x="6380" y="3664"/>
                  </a:cubicBezTo>
                  <a:lnTo>
                    <a:pt x="6177" y="3565"/>
                  </a:lnTo>
                  <a:cubicBezTo>
                    <a:pt x="6172" y="3579"/>
                    <a:pt x="6162" y="3593"/>
                    <a:pt x="6158" y="3607"/>
                  </a:cubicBezTo>
                  <a:cubicBezTo>
                    <a:pt x="6299" y="3650"/>
                    <a:pt x="6436" y="3706"/>
                    <a:pt x="6583" y="3739"/>
                  </a:cubicBezTo>
                  <a:cubicBezTo>
                    <a:pt x="6620" y="3749"/>
                    <a:pt x="6658" y="3782"/>
                    <a:pt x="6630" y="3824"/>
                  </a:cubicBezTo>
                  <a:lnTo>
                    <a:pt x="6625" y="3824"/>
                  </a:lnTo>
                  <a:cubicBezTo>
                    <a:pt x="6630" y="3834"/>
                    <a:pt x="6630" y="3843"/>
                    <a:pt x="6630" y="3853"/>
                  </a:cubicBezTo>
                  <a:cubicBezTo>
                    <a:pt x="6573" y="4079"/>
                    <a:pt x="6507" y="4306"/>
                    <a:pt x="6422" y="4523"/>
                  </a:cubicBezTo>
                  <a:cubicBezTo>
                    <a:pt x="6382" y="4634"/>
                    <a:pt x="6292" y="4703"/>
                    <a:pt x="6171" y="4703"/>
                  </a:cubicBezTo>
                  <a:cubicBezTo>
                    <a:pt x="6164" y="4703"/>
                    <a:pt x="6156" y="4703"/>
                    <a:pt x="6148" y="4703"/>
                  </a:cubicBezTo>
                  <a:cubicBezTo>
                    <a:pt x="6035" y="4698"/>
                    <a:pt x="5936" y="4636"/>
                    <a:pt x="5837" y="4589"/>
                  </a:cubicBezTo>
                  <a:cubicBezTo>
                    <a:pt x="5756" y="5028"/>
                    <a:pt x="5648" y="5501"/>
                    <a:pt x="5506" y="5959"/>
                  </a:cubicBezTo>
                  <a:cubicBezTo>
                    <a:pt x="5506" y="5959"/>
                    <a:pt x="5303" y="5921"/>
                    <a:pt x="5039" y="5836"/>
                  </a:cubicBezTo>
                  <a:cubicBezTo>
                    <a:pt x="4991" y="6114"/>
                    <a:pt x="4939" y="6417"/>
                    <a:pt x="4906" y="6634"/>
                  </a:cubicBezTo>
                  <a:cubicBezTo>
                    <a:pt x="4906" y="6638"/>
                    <a:pt x="4906" y="6638"/>
                    <a:pt x="4906" y="6638"/>
                  </a:cubicBezTo>
                  <a:cubicBezTo>
                    <a:pt x="5454" y="7026"/>
                    <a:pt x="6092" y="7550"/>
                    <a:pt x="6290" y="7776"/>
                  </a:cubicBezTo>
                  <a:cubicBezTo>
                    <a:pt x="6318" y="7805"/>
                    <a:pt x="6342" y="7857"/>
                    <a:pt x="6370" y="7932"/>
                  </a:cubicBezTo>
                  <a:cubicBezTo>
                    <a:pt x="6550" y="8329"/>
                    <a:pt x="6734" y="8740"/>
                    <a:pt x="6918" y="9150"/>
                  </a:cubicBezTo>
                  <a:cubicBezTo>
                    <a:pt x="7220" y="9013"/>
                    <a:pt x="7508" y="8848"/>
                    <a:pt x="7777" y="8650"/>
                  </a:cubicBezTo>
                  <a:cubicBezTo>
                    <a:pt x="7900" y="8560"/>
                    <a:pt x="8018" y="8461"/>
                    <a:pt x="8131" y="8362"/>
                  </a:cubicBezTo>
                  <a:cubicBezTo>
                    <a:pt x="8821" y="7743"/>
                    <a:pt x="9340" y="6926"/>
                    <a:pt x="9581" y="5963"/>
                  </a:cubicBezTo>
                  <a:cubicBezTo>
                    <a:pt x="9666" y="5642"/>
                    <a:pt x="9708" y="5321"/>
                    <a:pt x="9727" y="5005"/>
                  </a:cubicBezTo>
                  <a:cubicBezTo>
                    <a:pt x="9727" y="4925"/>
                    <a:pt x="9732" y="4844"/>
                    <a:pt x="9732" y="4769"/>
                  </a:cubicBezTo>
                  <a:cubicBezTo>
                    <a:pt x="9727" y="4528"/>
                    <a:pt x="9708" y="4297"/>
                    <a:pt x="9675" y="4065"/>
                  </a:cubicBezTo>
                  <a:cubicBezTo>
                    <a:pt x="9609" y="3640"/>
                    <a:pt x="9486" y="3229"/>
                    <a:pt x="9312" y="2842"/>
                  </a:cubicBezTo>
                  <a:cubicBezTo>
                    <a:pt x="9558" y="2625"/>
                    <a:pt x="9964" y="2396"/>
                    <a:pt x="10567" y="2396"/>
                  </a:cubicBezTo>
                  <a:cubicBezTo>
                    <a:pt x="10749" y="2396"/>
                    <a:pt x="10949" y="2416"/>
                    <a:pt x="11167" y="2465"/>
                  </a:cubicBezTo>
                  <a:cubicBezTo>
                    <a:pt x="11167" y="2465"/>
                    <a:pt x="10439" y="1795"/>
                    <a:pt x="9487" y="1795"/>
                  </a:cubicBezTo>
                  <a:cubicBezTo>
                    <a:pt x="9261" y="1795"/>
                    <a:pt x="9023" y="1833"/>
                    <a:pt x="8778" y="1926"/>
                  </a:cubicBezTo>
                  <a:cubicBezTo>
                    <a:pt x="8740" y="1874"/>
                    <a:pt x="8698" y="1822"/>
                    <a:pt x="8660" y="1771"/>
                  </a:cubicBezTo>
                  <a:cubicBezTo>
                    <a:pt x="8027" y="996"/>
                    <a:pt x="7154" y="411"/>
                    <a:pt x="6115" y="146"/>
                  </a:cubicBezTo>
                  <a:cubicBezTo>
                    <a:pt x="5719" y="48"/>
                    <a:pt x="5321" y="1"/>
                    <a:pt x="49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38"/>
            <p:cNvSpPr/>
            <p:nvPr/>
          </p:nvSpPr>
          <p:spPr>
            <a:xfrm>
              <a:off x="3956418" y="1705905"/>
              <a:ext cx="80436" cy="38908"/>
            </a:xfrm>
            <a:custGeom>
              <a:avLst/>
              <a:gdLst/>
              <a:ahLst/>
              <a:cxnLst/>
              <a:rect l="l" t="t" r="r" b="b"/>
              <a:pathLst>
                <a:path w="860" h="416" extrusionOk="0">
                  <a:moveTo>
                    <a:pt x="0" y="0"/>
                  </a:moveTo>
                  <a:cubicBezTo>
                    <a:pt x="269" y="166"/>
                    <a:pt x="557" y="303"/>
                    <a:pt x="859" y="416"/>
                  </a:cubicBezTo>
                  <a:cubicBezTo>
                    <a:pt x="557" y="303"/>
                    <a:pt x="269" y="166"/>
                    <a:pt x="0" y="0"/>
                  </a:cubicBezTo>
                  <a:close/>
                </a:path>
              </a:pathLst>
            </a:custGeom>
            <a:solidFill>
              <a:srgbClr val="FFE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38"/>
            <p:cNvSpPr/>
            <p:nvPr/>
          </p:nvSpPr>
          <p:spPr>
            <a:xfrm>
              <a:off x="3914891" y="1429060"/>
              <a:ext cx="104286" cy="10195"/>
            </a:xfrm>
            <a:custGeom>
              <a:avLst/>
              <a:gdLst/>
              <a:ahLst/>
              <a:cxnLst/>
              <a:rect l="l" t="t" r="r" b="b"/>
              <a:pathLst>
                <a:path w="1115" h="109" extrusionOk="0">
                  <a:moveTo>
                    <a:pt x="628" y="0"/>
                  </a:moveTo>
                  <a:cubicBezTo>
                    <a:pt x="382" y="0"/>
                    <a:pt x="159" y="31"/>
                    <a:pt x="0" y="109"/>
                  </a:cubicBezTo>
                  <a:lnTo>
                    <a:pt x="5" y="109"/>
                  </a:lnTo>
                  <a:cubicBezTo>
                    <a:pt x="10" y="104"/>
                    <a:pt x="19" y="99"/>
                    <a:pt x="29" y="99"/>
                  </a:cubicBezTo>
                  <a:cubicBezTo>
                    <a:pt x="38" y="94"/>
                    <a:pt x="47" y="90"/>
                    <a:pt x="57" y="85"/>
                  </a:cubicBezTo>
                  <a:cubicBezTo>
                    <a:pt x="211" y="25"/>
                    <a:pt x="410" y="1"/>
                    <a:pt x="628" y="1"/>
                  </a:cubicBezTo>
                  <a:cubicBezTo>
                    <a:pt x="784" y="1"/>
                    <a:pt x="950" y="13"/>
                    <a:pt x="1115" y="33"/>
                  </a:cubicBezTo>
                  <a:cubicBezTo>
                    <a:pt x="951" y="13"/>
                    <a:pt x="785" y="0"/>
                    <a:pt x="628" y="0"/>
                  </a:cubicBezTo>
                  <a:close/>
                </a:path>
              </a:pathLst>
            </a:custGeom>
            <a:solidFill>
              <a:srgbClr val="FF5B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38"/>
            <p:cNvSpPr/>
            <p:nvPr/>
          </p:nvSpPr>
          <p:spPr>
            <a:xfrm>
              <a:off x="4146750" y="1496588"/>
              <a:ext cx="228774" cy="275352"/>
            </a:xfrm>
            <a:custGeom>
              <a:avLst/>
              <a:gdLst/>
              <a:ahLst/>
              <a:cxnLst/>
              <a:rect l="l" t="t" r="r" b="b"/>
              <a:pathLst>
                <a:path w="2446" h="2944" extrusionOk="0">
                  <a:moveTo>
                    <a:pt x="434" y="0"/>
                  </a:moveTo>
                  <a:lnTo>
                    <a:pt x="434" y="0"/>
                  </a:lnTo>
                  <a:cubicBezTo>
                    <a:pt x="467" y="24"/>
                    <a:pt x="501" y="48"/>
                    <a:pt x="534" y="72"/>
                  </a:cubicBezTo>
                  <a:lnTo>
                    <a:pt x="534" y="72"/>
                  </a:lnTo>
                  <a:cubicBezTo>
                    <a:pt x="501" y="47"/>
                    <a:pt x="469" y="22"/>
                    <a:pt x="434" y="0"/>
                  </a:cubicBezTo>
                  <a:close/>
                  <a:moveTo>
                    <a:pt x="534" y="72"/>
                  </a:moveTo>
                  <a:cubicBezTo>
                    <a:pt x="565" y="95"/>
                    <a:pt x="596" y="119"/>
                    <a:pt x="628" y="142"/>
                  </a:cubicBezTo>
                  <a:cubicBezTo>
                    <a:pt x="630" y="144"/>
                    <a:pt x="633" y="145"/>
                    <a:pt x="637" y="147"/>
                  </a:cubicBezTo>
                  <a:lnTo>
                    <a:pt x="637" y="147"/>
                  </a:lnTo>
                  <a:cubicBezTo>
                    <a:pt x="602" y="121"/>
                    <a:pt x="568" y="96"/>
                    <a:pt x="534" y="72"/>
                  </a:cubicBezTo>
                  <a:close/>
                  <a:moveTo>
                    <a:pt x="637" y="147"/>
                  </a:moveTo>
                  <a:lnTo>
                    <a:pt x="637" y="147"/>
                  </a:lnTo>
                  <a:cubicBezTo>
                    <a:pt x="992" y="409"/>
                    <a:pt x="1358" y="704"/>
                    <a:pt x="1600" y="924"/>
                  </a:cubicBezTo>
                  <a:lnTo>
                    <a:pt x="1600" y="924"/>
                  </a:lnTo>
                  <a:cubicBezTo>
                    <a:pt x="1600" y="923"/>
                    <a:pt x="1600" y="922"/>
                    <a:pt x="1601" y="921"/>
                  </a:cubicBezTo>
                  <a:cubicBezTo>
                    <a:pt x="1360" y="704"/>
                    <a:pt x="1001" y="416"/>
                    <a:pt x="647" y="152"/>
                  </a:cubicBezTo>
                  <a:cubicBezTo>
                    <a:pt x="644" y="149"/>
                    <a:pt x="640" y="148"/>
                    <a:pt x="637" y="147"/>
                  </a:cubicBezTo>
                  <a:close/>
                  <a:moveTo>
                    <a:pt x="1600" y="924"/>
                  </a:moveTo>
                  <a:cubicBezTo>
                    <a:pt x="1595" y="938"/>
                    <a:pt x="1591" y="955"/>
                    <a:pt x="1582" y="968"/>
                  </a:cubicBezTo>
                  <a:cubicBezTo>
                    <a:pt x="1484" y="1146"/>
                    <a:pt x="1245" y="1231"/>
                    <a:pt x="915" y="1231"/>
                  </a:cubicBezTo>
                  <a:cubicBezTo>
                    <a:pt x="799" y="1231"/>
                    <a:pt x="671" y="1221"/>
                    <a:pt x="534" y="1200"/>
                  </a:cubicBezTo>
                  <a:cubicBezTo>
                    <a:pt x="411" y="1389"/>
                    <a:pt x="0" y="1681"/>
                    <a:pt x="128" y="1998"/>
                  </a:cubicBezTo>
                  <a:cubicBezTo>
                    <a:pt x="231" y="2040"/>
                    <a:pt x="340" y="2059"/>
                    <a:pt x="416" y="2083"/>
                  </a:cubicBezTo>
                  <a:cubicBezTo>
                    <a:pt x="737" y="2106"/>
                    <a:pt x="1431" y="2163"/>
                    <a:pt x="1478" y="2205"/>
                  </a:cubicBezTo>
                  <a:cubicBezTo>
                    <a:pt x="1544" y="2257"/>
                    <a:pt x="1544" y="2460"/>
                    <a:pt x="1454" y="2536"/>
                  </a:cubicBezTo>
                  <a:cubicBezTo>
                    <a:pt x="1374" y="2602"/>
                    <a:pt x="1006" y="2602"/>
                    <a:pt x="482" y="2635"/>
                  </a:cubicBezTo>
                  <a:cubicBezTo>
                    <a:pt x="486" y="2640"/>
                    <a:pt x="486" y="2649"/>
                    <a:pt x="486" y="2659"/>
                  </a:cubicBezTo>
                  <a:cubicBezTo>
                    <a:pt x="477" y="2753"/>
                    <a:pt x="439" y="2862"/>
                    <a:pt x="368" y="2942"/>
                  </a:cubicBezTo>
                  <a:cubicBezTo>
                    <a:pt x="402" y="2943"/>
                    <a:pt x="436" y="2943"/>
                    <a:pt x="470" y="2943"/>
                  </a:cubicBezTo>
                  <a:cubicBezTo>
                    <a:pt x="874" y="2943"/>
                    <a:pt x="1269" y="2891"/>
                    <a:pt x="1648" y="2796"/>
                  </a:cubicBezTo>
                  <a:cubicBezTo>
                    <a:pt x="1922" y="2725"/>
                    <a:pt x="2191" y="2630"/>
                    <a:pt x="2446" y="2512"/>
                  </a:cubicBezTo>
                  <a:cubicBezTo>
                    <a:pt x="2262" y="2102"/>
                    <a:pt x="2078" y="1691"/>
                    <a:pt x="1898" y="1294"/>
                  </a:cubicBezTo>
                  <a:cubicBezTo>
                    <a:pt x="1870" y="1219"/>
                    <a:pt x="1846" y="1167"/>
                    <a:pt x="1818" y="1138"/>
                  </a:cubicBezTo>
                  <a:cubicBezTo>
                    <a:pt x="1769" y="1083"/>
                    <a:pt x="1694" y="1009"/>
                    <a:pt x="1600" y="9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38"/>
            <p:cNvSpPr/>
            <p:nvPr/>
          </p:nvSpPr>
          <p:spPr>
            <a:xfrm>
              <a:off x="3959505" y="1594606"/>
              <a:ext cx="20857" cy="76975"/>
            </a:xfrm>
            <a:custGeom>
              <a:avLst/>
              <a:gdLst/>
              <a:ahLst/>
              <a:cxnLst/>
              <a:rect l="l" t="t" r="r" b="b"/>
              <a:pathLst>
                <a:path w="223" h="823" extrusionOk="0">
                  <a:moveTo>
                    <a:pt x="146" y="1"/>
                  </a:moveTo>
                  <a:cubicBezTo>
                    <a:pt x="123" y="298"/>
                    <a:pt x="76" y="591"/>
                    <a:pt x="0" y="822"/>
                  </a:cubicBezTo>
                  <a:cubicBezTo>
                    <a:pt x="76" y="813"/>
                    <a:pt x="146" y="803"/>
                    <a:pt x="217" y="794"/>
                  </a:cubicBezTo>
                  <a:cubicBezTo>
                    <a:pt x="217" y="704"/>
                    <a:pt x="217" y="619"/>
                    <a:pt x="217" y="529"/>
                  </a:cubicBezTo>
                  <a:cubicBezTo>
                    <a:pt x="222" y="355"/>
                    <a:pt x="194" y="175"/>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38"/>
            <p:cNvSpPr/>
            <p:nvPr/>
          </p:nvSpPr>
          <p:spPr>
            <a:xfrm>
              <a:off x="3813319" y="1459924"/>
              <a:ext cx="343629" cy="217831"/>
            </a:xfrm>
            <a:custGeom>
              <a:avLst/>
              <a:gdLst/>
              <a:ahLst/>
              <a:cxnLst/>
              <a:rect l="l" t="t" r="r" b="b"/>
              <a:pathLst>
                <a:path w="3674" h="2329" extrusionOk="0">
                  <a:moveTo>
                    <a:pt x="864" y="1"/>
                  </a:moveTo>
                  <a:cubicBezTo>
                    <a:pt x="553" y="251"/>
                    <a:pt x="246" y="643"/>
                    <a:pt x="0" y="1124"/>
                  </a:cubicBezTo>
                  <a:cubicBezTo>
                    <a:pt x="137" y="1341"/>
                    <a:pt x="293" y="1544"/>
                    <a:pt x="463" y="1738"/>
                  </a:cubicBezTo>
                  <a:cubicBezTo>
                    <a:pt x="567" y="1851"/>
                    <a:pt x="675" y="1965"/>
                    <a:pt x="789" y="2069"/>
                  </a:cubicBezTo>
                  <a:cubicBezTo>
                    <a:pt x="888" y="2158"/>
                    <a:pt x="987" y="2243"/>
                    <a:pt x="1096" y="2328"/>
                  </a:cubicBezTo>
                  <a:cubicBezTo>
                    <a:pt x="1256" y="2305"/>
                    <a:pt x="1412" y="2281"/>
                    <a:pt x="1563" y="2262"/>
                  </a:cubicBezTo>
                  <a:cubicBezTo>
                    <a:pt x="1639" y="2031"/>
                    <a:pt x="1686" y="1738"/>
                    <a:pt x="1709" y="1441"/>
                  </a:cubicBezTo>
                  <a:cubicBezTo>
                    <a:pt x="1757" y="1615"/>
                    <a:pt x="1785" y="1795"/>
                    <a:pt x="1780" y="1969"/>
                  </a:cubicBezTo>
                  <a:cubicBezTo>
                    <a:pt x="1780" y="2059"/>
                    <a:pt x="1780" y="2144"/>
                    <a:pt x="1780" y="2234"/>
                  </a:cubicBezTo>
                  <a:cubicBezTo>
                    <a:pt x="1941" y="2220"/>
                    <a:pt x="2087" y="2210"/>
                    <a:pt x="2210" y="2206"/>
                  </a:cubicBezTo>
                  <a:cubicBezTo>
                    <a:pt x="2352" y="2102"/>
                    <a:pt x="2526" y="2017"/>
                    <a:pt x="2696" y="1955"/>
                  </a:cubicBezTo>
                  <a:cubicBezTo>
                    <a:pt x="2696" y="1771"/>
                    <a:pt x="3140" y="1861"/>
                    <a:pt x="3674" y="1502"/>
                  </a:cubicBezTo>
                  <a:cubicBezTo>
                    <a:pt x="3187" y="1375"/>
                    <a:pt x="2630" y="1148"/>
                    <a:pt x="2064" y="827"/>
                  </a:cubicBezTo>
                  <a:cubicBezTo>
                    <a:pt x="1601" y="572"/>
                    <a:pt x="1195" y="284"/>
                    <a:pt x="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38"/>
            <p:cNvSpPr/>
            <p:nvPr/>
          </p:nvSpPr>
          <p:spPr>
            <a:xfrm>
              <a:off x="3791620" y="1429060"/>
              <a:ext cx="504875" cy="182758"/>
            </a:xfrm>
            <a:custGeom>
              <a:avLst/>
              <a:gdLst/>
              <a:ahLst/>
              <a:cxnLst/>
              <a:rect l="l" t="t" r="r" b="b"/>
              <a:pathLst>
                <a:path w="5398" h="1954" extrusionOk="0">
                  <a:moveTo>
                    <a:pt x="2428" y="33"/>
                  </a:moveTo>
                  <a:cubicBezTo>
                    <a:pt x="2429" y="33"/>
                    <a:pt x="2431" y="33"/>
                    <a:pt x="2433" y="33"/>
                  </a:cubicBezTo>
                  <a:cubicBezTo>
                    <a:pt x="2431" y="33"/>
                    <a:pt x="2429" y="33"/>
                    <a:pt x="2428" y="33"/>
                  </a:cubicBezTo>
                  <a:close/>
                  <a:moveTo>
                    <a:pt x="1945" y="1"/>
                  </a:moveTo>
                  <a:cubicBezTo>
                    <a:pt x="1728" y="1"/>
                    <a:pt x="1527" y="25"/>
                    <a:pt x="1370" y="85"/>
                  </a:cubicBezTo>
                  <a:cubicBezTo>
                    <a:pt x="1365" y="90"/>
                    <a:pt x="1356" y="94"/>
                    <a:pt x="1347" y="99"/>
                  </a:cubicBezTo>
                  <a:cubicBezTo>
                    <a:pt x="1337" y="99"/>
                    <a:pt x="1328" y="104"/>
                    <a:pt x="1323" y="109"/>
                  </a:cubicBezTo>
                  <a:lnTo>
                    <a:pt x="1314" y="109"/>
                  </a:lnTo>
                  <a:cubicBezTo>
                    <a:pt x="1262" y="132"/>
                    <a:pt x="1210" y="151"/>
                    <a:pt x="1158" y="175"/>
                  </a:cubicBezTo>
                  <a:cubicBezTo>
                    <a:pt x="1106" y="198"/>
                    <a:pt x="1059" y="222"/>
                    <a:pt x="1011" y="246"/>
                  </a:cubicBezTo>
                  <a:cubicBezTo>
                    <a:pt x="1007" y="246"/>
                    <a:pt x="1007" y="250"/>
                    <a:pt x="1002" y="250"/>
                  </a:cubicBezTo>
                  <a:cubicBezTo>
                    <a:pt x="634" y="444"/>
                    <a:pt x="298" y="722"/>
                    <a:pt x="1" y="1058"/>
                  </a:cubicBezTo>
                  <a:cubicBezTo>
                    <a:pt x="72" y="1195"/>
                    <a:pt x="147" y="1327"/>
                    <a:pt x="232" y="1454"/>
                  </a:cubicBezTo>
                  <a:cubicBezTo>
                    <a:pt x="478" y="973"/>
                    <a:pt x="785" y="581"/>
                    <a:pt x="1096" y="331"/>
                  </a:cubicBezTo>
                  <a:cubicBezTo>
                    <a:pt x="1427" y="614"/>
                    <a:pt x="1833" y="902"/>
                    <a:pt x="2296" y="1157"/>
                  </a:cubicBezTo>
                  <a:cubicBezTo>
                    <a:pt x="2862" y="1478"/>
                    <a:pt x="3419" y="1705"/>
                    <a:pt x="3906" y="1832"/>
                  </a:cubicBezTo>
                  <a:cubicBezTo>
                    <a:pt x="3991" y="1780"/>
                    <a:pt x="4071" y="1714"/>
                    <a:pt x="4156" y="1638"/>
                  </a:cubicBezTo>
                  <a:cubicBezTo>
                    <a:pt x="4189" y="1606"/>
                    <a:pt x="4219" y="1593"/>
                    <a:pt x="4245" y="1593"/>
                  </a:cubicBezTo>
                  <a:cubicBezTo>
                    <a:pt x="4326" y="1593"/>
                    <a:pt x="4371" y="1726"/>
                    <a:pt x="4364" y="1837"/>
                  </a:cubicBezTo>
                  <a:cubicBezTo>
                    <a:pt x="4364" y="1860"/>
                    <a:pt x="4354" y="1889"/>
                    <a:pt x="4331" y="1922"/>
                  </a:cubicBezTo>
                  <a:cubicBezTo>
                    <a:pt x="4468" y="1943"/>
                    <a:pt x="4596" y="1953"/>
                    <a:pt x="4712" y="1953"/>
                  </a:cubicBezTo>
                  <a:cubicBezTo>
                    <a:pt x="5042" y="1953"/>
                    <a:pt x="5281" y="1868"/>
                    <a:pt x="5379" y="1690"/>
                  </a:cubicBezTo>
                  <a:cubicBezTo>
                    <a:pt x="5388" y="1676"/>
                    <a:pt x="5393" y="1657"/>
                    <a:pt x="5398" y="1643"/>
                  </a:cubicBezTo>
                  <a:cubicBezTo>
                    <a:pt x="5157" y="1426"/>
                    <a:pt x="4793" y="1138"/>
                    <a:pt x="4444" y="874"/>
                  </a:cubicBezTo>
                  <a:lnTo>
                    <a:pt x="4444" y="874"/>
                  </a:lnTo>
                  <a:cubicBezTo>
                    <a:pt x="4468" y="892"/>
                    <a:pt x="4486" y="907"/>
                    <a:pt x="4510" y="925"/>
                  </a:cubicBezTo>
                  <a:cubicBezTo>
                    <a:pt x="4455" y="1217"/>
                    <a:pt x="4253" y="1387"/>
                    <a:pt x="3956" y="1387"/>
                  </a:cubicBezTo>
                  <a:cubicBezTo>
                    <a:pt x="3845" y="1387"/>
                    <a:pt x="3720" y="1363"/>
                    <a:pt x="3585" y="1313"/>
                  </a:cubicBezTo>
                  <a:cubicBezTo>
                    <a:pt x="3060" y="1114"/>
                    <a:pt x="2551" y="581"/>
                    <a:pt x="2314" y="24"/>
                  </a:cubicBezTo>
                  <a:lnTo>
                    <a:pt x="2314" y="24"/>
                  </a:lnTo>
                  <a:cubicBezTo>
                    <a:pt x="2355" y="28"/>
                    <a:pt x="2392" y="28"/>
                    <a:pt x="2428" y="33"/>
                  </a:cubicBezTo>
                  <a:lnTo>
                    <a:pt x="2428" y="33"/>
                  </a:lnTo>
                  <a:cubicBezTo>
                    <a:pt x="2265" y="13"/>
                    <a:pt x="2101" y="1"/>
                    <a:pt x="1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38"/>
            <p:cNvSpPr/>
            <p:nvPr/>
          </p:nvSpPr>
          <p:spPr>
            <a:xfrm>
              <a:off x="4187342" y="1496588"/>
              <a:ext cx="18238" cy="13375"/>
            </a:xfrm>
            <a:custGeom>
              <a:avLst/>
              <a:gdLst/>
              <a:ahLst/>
              <a:cxnLst/>
              <a:rect l="l" t="t" r="r" b="b"/>
              <a:pathLst>
                <a:path w="195" h="143" extrusionOk="0">
                  <a:moveTo>
                    <a:pt x="0" y="0"/>
                  </a:moveTo>
                  <a:cubicBezTo>
                    <a:pt x="33" y="24"/>
                    <a:pt x="65" y="46"/>
                    <a:pt x="97" y="69"/>
                  </a:cubicBezTo>
                  <a:lnTo>
                    <a:pt x="97" y="69"/>
                  </a:lnTo>
                  <a:cubicBezTo>
                    <a:pt x="65" y="45"/>
                    <a:pt x="33" y="22"/>
                    <a:pt x="0" y="0"/>
                  </a:cubicBezTo>
                  <a:close/>
                  <a:moveTo>
                    <a:pt x="97" y="69"/>
                  </a:moveTo>
                  <a:cubicBezTo>
                    <a:pt x="129" y="94"/>
                    <a:pt x="161" y="118"/>
                    <a:pt x="194" y="142"/>
                  </a:cubicBezTo>
                  <a:cubicBezTo>
                    <a:pt x="161" y="116"/>
                    <a:pt x="129" y="93"/>
                    <a:pt x="97" y="69"/>
                  </a:cubicBezTo>
                  <a:close/>
                </a:path>
              </a:pathLst>
            </a:custGeom>
            <a:solidFill>
              <a:srgbClr val="FF3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38"/>
            <p:cNvSpPr/>
            <p:nvPr/>
          </p:nvSpPr>
          <p:spPr>
            <a:xfrm>
              <a:off x="4304347" y="1209080"/>
              <a:ext cx="1871" cy="4115"/>
            </a:xfrm>
            <a:custGeom>
              <a:avLst/>
              <a:gdLst/>
              <a:ahLst/>
              <a:cxnLst/>
              <a:rect l="l" t="t" r="r" b="b"/>
              <a:pathLst>
                <a:path w="20" h="44" extrusionOk="0">
                  <a:moveTo>
                    <a:pt x="20" y="1"/>
                  </a:moveTo>
                  <a:cubicBezTo>
                    <a:pt x="10" y="15"/>
                    <a:pt x="5" y="29"/>
                    <a:pt x="1" y="43"/>
                  </a:cubicBezTo>
                  <a:cubicBezTo>
                    <a:pt x="5" y="29"/>
                    <a:pt x="15" y="15"/>
                    <a:pt x="20" y="1"/>
                  </a:cubicBez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38"/>
            <p:cNvSpPr/>
            <p:nvPr/>
          </p:nvSpPr>
          <p:spPr>
            <a:xfrm>
              <a:off x="4293311" y="1203374"/>
              <a:ext cx="7202" cy="3180"/>
            </a:xfrm>
            <a:custGeom>
              <a:avLst/>
              <a:gdLst/>
              <a:ahLst/>
              <a:cxnLst/>
              <a:rect l="l" t="t" r="r" b="b"/>
              <a:pathLst>
                <a:path w="77" h="34" extrusionOk="0">
                  <a:moveTo>
                    <a:pt x="1" y="0"/>
                  </a:moveTo>
                  <a:lnTo>
                    <a:pt x="1" y="0"/>
                  </a:lnTo>
                  <a:cubicBezTo>
                    <a:pt x="24" y="19"/>
                    <a:pt x="53" y="33"/>
                    <a:pt x="76" y="33"/>
                  </a:cubicBezTo>
                  <a:lnTo>
                    <a:pt x="1" y="0"/>
                  </a:ln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38"/>
            <p:cNvSpPr/>
            <p:nvPr/>
          </p:nvSpPr>
          <p:spPr>
            <a:xfrm>
              <a:off x="4124584" y="968336"/>
              <a:ext cx="205485" cy="216990"/>
            </a:xfrm>
            <a:custGeom>
              <a:avLst/>
              <a:gdLst/>
              <a:ahLst/>
              <a:cxnLst/>
              <a:rect l="l" t="t" r="r" b="b"/>
              <a:pathLst>
                <a:path w="2197" h="2320" extrusionOk="0">
                  <a:moveTo>
                    <a:pt x="834" y="1"/>
                  </a:moveTo>
                  <a:cubicBezTo>
                    <a:pt x="799" y="1"/>
                    <a:pt x="765" y="7"/>
                    <a:pt x="733" y="20"/>
                  </a:cubicBezTo>
                  <a:cubicBezTo>
                    <a:pt x="596" y="77"/>
                    <a:pt x="516" y="233"/>
                    <a:pt x="516" y="379"/>
                  </a:cubicBezTo>
                  <a:cubicBezTo>
                    <a:pt x="469" y="311"/>
                    <a:pt x="399" y="235"/>
                    <a:pt x="319" y="235"/>
                  </a:cubicBezTo>
                  <a:cubicBezTo>
                    <a:pt x="311" y="235"/>
                    <a:pt x="302" y="236"/>
                    <a:pt x="294" y="238"/>
                  </a:cubicBezTo>
                  <a:cubicBezTo>
                    <a:pt x="232" y="252"/>
                    <a:pt x="195" y="304"/>
                    <a:pt x="162" y="356"/>
                  </a:cubicBezTo>
                  <a:cubicBezTo>
                    <a:pt x="91" y="478"/>
                    <a:pt x="34" y="611"/>
                    <a:pt x="1" y="743"/>
                  </a:cubicBezTo>
                  <a:cubicBezTo>
                    <a:pt x="29" y="629"/>
                    <a:pt x="77" y="516"/>
                    <a:pt x="138" y="412"/>
                  </a:cubicBezTo>
                  <a:lnTo>
                    <a:pt x="138" y="412"/>
                  </a:lnTo>
                  <a:cubicBezTo>
                    <a:pt x="114" y="530"/>
                    <a:pt x="346" y="903"/>
                    <a:pt x="473" y="917"/>
                  </a:cubicBezTo>
                  <a:cubicBezTo>
                    <a:pt x="742" y="950"/>
                    <a:pt x="752" y="1139"/>
                    <a:pt x="799" y="1328"/>
                  </a:cubicBezTo>
                  <a:cubicBezTo>
                    <a:pt x="818" y="1327"/>
                    <a:pt x="836" y="1326"/>
                    <a:pt x="855" y="1326"/>
                  </a:cubicBezTo>
                  <a:cubicBezTo>
                    <a:pt x="1217" y="1326"/>
                    <a:pt x="1597" y="1538"/>
                    <a:pt x="1701" y="1763"/>
                  </a:cubicBezTo>
                  <a:cubicBezTo>
                    <a:pt x="1739" y="1843"/>
                    <a:pt x="1757" y="2008"/>
                    <a:pt x="1757" y="2230"/>
                  </a:cubicBezTo>
                  <a:cubicBezTo>
                    <a:pt x="1766" y="2212"/>
                    <a:pt x="1785" y="2203"/>
                    <a:pt x="1805" y="2203"/>
                  </a:cubicBezTo>
                  <a:cubicBezTo>
                    <a:pt x="1816" y="2203"/>
                    <a:pt x="1828" y="2206"/>
                    <a:pt x="1838" y="2211"/>
                  </a:cubicBezTo>
                  <a:lnTo>
                    <a:pt x="2041" y="2320"/>
                  </a:lnTo>
                  <a:cubicBezTo>
                    <a:pt x="2088" y="2183"/>
                    <a:pt x="2126" y="2051"/>
                    <a:pt x="2149" y="1909"/>
                  </a:cubicBezTo>
                  <a:cubicBezTo>
                    <a:pt x="2197" y="1645"/>
                    <a:pt x="2192" y="1333"/>
                    <a:pt x="1993" y="1149"/>
                  </a:cubicBezTo>
                  <a:cubicBezTo>
                    <a:pt x="1984" y="1172"/>
                    <a:pt x="1970" y="1196"/>
                    <a:pt x="1956" y="1220"/>
                  </a:cubicBezTo>
                  <a:cubicBezTo>
                    <a:pt x="1998" y="1116"/>
                    <a:pt x="2041" y="1007"/>
                    <a:pt x="2041" y="894"/>
                  </a:cubicBezTo>
                  <a:cubicBezTo>
                    <a:pt x="2041" y="776"/>
                    <a:pt x="1989" y="658"/>
                    <a:pt x="1885" y="606"/>
                  </a:cubicBezTo>
                  <a:cubicBezTo>
                    <a:pt x="1923" y="426"/>
                    <a:pt x="1894" y="233"/>
                    <a:pt x="1805" y="68"/>
                  </a:cubicBezTo>
                  <a:cubicBezTo>
                    <a:pt x="1790" y="39"/>
                    <a:pt x="1767" y="6"/>
                    <a:pt x="1734" y="6"/>
                  </a:cubicBezTo>
                  <a:cubicBezTo>
                    <a:pt x="1701" y="6"/>
                    <a:pt x="1677" y="39"/>
                    <a:pt x="1658" y="63"/>
                  </a:cubicBezTo>
                  <a:lnTo>
                    <a:pt x="1535" y="256"/>
                  </a:lnTo>
                  <a:cubicBezTo>
                    <a:pt x="1512" y="167"/>
                    <a:pt x="1432" y="91"/>
                    <a:pt x="1337" y="77"/>
                  </a:cubicBezTo>
                  <a:cubicBezTo>
                    <a:pt x="1323" y="74"/>
                    <a:pt x="1308" y="73"/>
                    <a:pt x="1294" y="73"/>
                  </a:cubicBezTo>
                  <a:cubicBezTo>
                    <a:pt x="1216" y="73"/>
                    <a:pt x="1135" y="113"/>
                    <a:pt x="1092" y="181"/>
                  </a:cubicBezTo>
                  <a:cubicBezTo>
                    <a:pt x="1063" y="69"/>
                    <a:pt x="948" y="1"/>
                    <a:pt x="834" y="1"/>
                  </a:cubicBez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38"/>
            <p:cNvSpPr/>
            <p:nvPr/>
          </p:nvSpPr>
          <p:spPr>
            <a:xfrm>
              <a:off x="4287138" y="1200288"/>
              <a:ext cx="19080" cy="12907"/>
            </a:xfrm>
            <a:custGeom>
              <a:avLst/>
              <a:gdLst/>
              <a:ahLst/>
              <a:cxnLst/>
              <a:rect l="l" t="t" r="r" b="b"/>
              <a:pathLst>
                <a:path w="204" h="138" extrusionOk="0">
                  <a:moveTo>
                    <a:pt x="5" y="0"/>
                  </a:moveTo>
                  <a:cubicBezTo>
                    <a:pt x="5" y="33"/>
                    <a:pt x="5" y="62"/>
                    <a:pt x="1" y="95"/>
                  </a:cubicBezTo>
                  <a:cubicBezTo>
                    <a:pt x="5" y="95"/>
                    <a:pt x="10" y="95"/>
                    <a:pt x="19" y="99"/>
                  </a:cubicBezTo>
                  <a:cubicBezTo>
                    <a:pt x="71" y="109"/>
                    <a:pt x="128" y="123"/>
                    <a:pt x="185" y="137"/>
                  </a:cubicBezTo>
                  <a:cubicBezTo>
                    <a:pt x="189" y="123"/>
                    <a:pt x="194" y="109"/>
                    <a:pt x="204" y="95"/>
                  </a:cubicBezTo>
                  <a:lnTo>
                    <a:pt x="142" y="66"/>
                  </a:lnTo>
                  <a:cubicBezTo>
                    <a:pt x="119" y="66"/>
                    <a:pt x="90" y="52"/>
                    <a:pt x="67" y="33"/>
                  </a:cubicBezTo>
                  <a:lnTo>
                    <a:pt x="5" y="0"/>
                  </a:ln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38"/>
            <p:cNvSpPr/>
            <p:nvPr/>
          </p:nvSpPr>
          <p:spPr>
            <a:xfrm>
              <a:off x="4058833" y="1006870"/>
              <a:ext cx="140482" cy="222601"/>
            </a:xfrm>
            <a:custGeom>
              <a:avLst/>
              <a:gdLst/>
              <a:ahLst/>
              <a:cxnLst/>
              <a:rect l="l" t="t" r="r" b="b"/>
              <a:pathLst>
                <a:path w="1502" h="2380" extrusionOk="0">
                  <a:moveTo>
                    <a:pt x="841" y="0"/>
                  </a:moveTo>
                  <a:lnTo>
                    <a:pt x="841" y="0"/>
                  </a:lnTo>
                  <a:cubicBezTo>
                    <a:pt x="780" y="104"/>
                    <a:pt x="732" y="217"/>
                    <a:pt x="704" y="331"/>
                  </a:cubicBezTo>
                  <a:cubicBezTo>
                    <a:pt x="696" y="313"/>
                    <a:pt x="681" y="306"/>
                    <a:pt x="663" y="306"/>
                  </a:cubicBezTo>
                  <a:cubicBezTo>
                    <a:pt x="628" y="306"/>
                    <a:pt x="584" y="333"/>
                    <a:pt x="562" y="364"/>
                  </a:cubicBezTo>
                  <a:cubicBezTo>
                    <a:pt x="373" y="619"/>
                    <a:pt x="303" y="954"/>
                    <a:pt x="364" y="1261"/>
                  </a:cubicBezTo>
                  <a:cubicBezTo>
                    <a:pt x="349" y="1254"/>
                    <a:pt x="332" y="1251"/>
                    <a:pt x="316" y="1251"/>
                  </a:cubicBezTo>
                  <a:cubicBezTo>
                    <a:pt x="278" y="1251"/>
                    <a:pt x="239" y="1269"/>
                    <a:pt x="213" y="1299"/>
                  </a:cubicBezTo>
                  <a:cubicBezTo>
                    <a:pt x="180" y="1336"/>
                    <a:pt x="161" y="1393"/>
                    <a:pt x="147" y="1445"/>
                  </a:cubicBezTo>
                  <a:cubicBezTo>
                    <a:pt x="104" y="1620"/>
                    <a:pt x="90" y="1804"/>
                    <a:pt x="104" y="1983"/>
                  </a:cubicBezTo>
                  <a:cubicBezTo>
                    <a:pt x="114" y="2035"/>
                    <a:pt x="119" y="2087"/>
                    <a:pt x="100" y="2134"/>
                  </a:cubicBezTo>
                  <a:cubicBezTo>
                    <a:pt x="85" y="2163"/>
                    <a:pt x="67" y="2186"/>
                    <a:pt x="48" y="2215"/>
                  </a:cubicBezTo>
                  <a:cubicBezTo>
                    <a:pt x="19" y="2267"/>
                    <a:pt x="5" y="2323"/>
                    <a:pt x="0" y="2380"/>
                  </a:cubicBezTo>
                  <a:cubicBezTo>
                    <a:pt x="100" y="2319"/>
                    <a:pt x="208" y="2276"/>
                    <a:pt x="326" y="2248"/>
                  </a:cubicBezTo>
                  <a:cubicBezTo>
                    <a:pt x="364" y="2115"/>
                    <a:pt x="430" y="2026"/>
                    <a:pt x="515" y="2021"/>
                  </a:cubicBezTo>
                  <a:cubicBezTo>
                    <a:pt x="534" y="2021"/>
                    <a:pt x="553" y="2026"/>
                    <a:pt x="576" y="2035"/>
                  </a:cubicBezTo>
                  <a:cubicBezTo>
                    <a:pt x="718" y="1469"/>
                    <a:pt x="968" y="742"/>
                    <a:pt x="1280" y="732"/>
                  </a:cubicBezTo>
                  <a:cubicBezTo>
                    <a:pt x="1283" y="732"/>
                    <a:pt x="1286" y="732"/>
                    <a:pt x="1288" y="732"/>
                  </a:cubicBezTo>
                  <a:cubicBezTo>
                    <a:pt x="1377" y="732"/>
                    <a:pt x="1422" y="807"/>
                    <a:pt x="1426" y="926"/>
                  </a:cubicBezTo>
                  <a:cubicBezTo>
                    <a:pt x="1450" y="921"/>
                    <a:pt x="1478" y="916"/>
                    <a:pt x="1502" y="916"/>
                  </a:cubicBezTo>
                  <a:cubicBezTo>
                    <a:pt x="1455" y="727"/>
                    <a:pt x="1445" y="538"/>
                    <a:pt x="1176" y="505"/>
                  </a:cubicBezTo>
                  <a:cubicBezTo>
                    <a:pt x="1049" y="491"/>
                    <a:pt x="817" y="118"/>
                    <a:pt x="841" y="0"/>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38"/>
            <p:cNvSpPr/>
            <p:nvPr/>
          </p:nvSpPr>
          <p:spPr>
            <a:xfrm>
              <a:off x="4059675" y="1230311"/>
              <a:ext cx="36757" cy="86235"/>
            </a:xfrm>
            <a:custGeom>
              <a:avLst/>
              <a:gdLst/>
              <a:ahLst/>
              <a:cxnLst/>
              <a:rect l="l" t="t" r="r" b="b"/>
              <a:pathLst>
                <a:path w="393" h="922" extrusionOk="0">
                  <a:moveTo>
                    <a:pt x="294" y="0"/>
                  </a:moveTo>
                  <a:lnTo>
                    <a:pt x="294" y="0"/>
                  </a:lnTo>
                  <a:cubicBezTo>
                    <a:pt x="265" y="10"/>
                    <a:pt x="237" y="19"/>
                    <a:pt x="213" y="33"/>
                  </a:cubicBezTo>
                  <a:cubicBezTo>
                    <a:pt x="133" y="71"/>
                    <a:pt x="62" y="128"/>
                    <a:pt x="10" y="194"/>
                  </a:cubicBezTo>
                  <a:cubicBezTo>
                    <a:pt x="6" y="199"/>
                    <a:pt x="1" y="199"/>
                    <a:pt x="1" y="203"/>
                  </a:cubicBezTo>
                  <a:cubicBezTo>
                    <a:pt x="25" y="449"/>
                    <a:pt x="86" y="694"/>
                    <a:pt x="185" y="921"/>
                  </a:cubicBezTo>
                  <a:lnTo>
                    <a:pt x="393" y="501"/>
                  </a:lnTo>
                  <a:cubicBezTo>
                    <a:pt x="341" y="416"/>
                    <a:pt x="303" y="288"/>
                    <a:pt x="294" y="142"/>
                  </a:cubicBezTo>
                  <a:cubicBezTo>
                    <a:pt x="289" y="95"/>
                    <a:pt x="289" y="48"/>
                    <a:pt x="294" y="0"/>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38"/>
            <p:cNvSpPr/>
            <p:nvPr/>
          </p:nvSpPr>
          <p:spPr>
            <a:xfrm>
              <a:off x="4008046" y="1431211"/>
              <a:ext cx="205485" cy="127575"/>
            </a:xfrm>
            <a:custGeom>
              <a:avLst/>
              <a:gdLst/>
              <a:ahLst/>
              <a:cxnLst/>
              <a:rect l="l" t="t" r="r" b="b"/>
              <a:pathLst>
                <a:path w="2197" h="1364" extrusionOk="0">
                  <a:moveTo>
                    <a:pt x="0" y="1"/>
                  </a:moveTo>
                  <a:cubicBezTo>
                    <a:pt x="237" y="558"/>
                    <a:pt x="746" y="1091"/>
                    <a:pt x="1271" y="1290"/>
                  </a:cubicBezTo>
                  <a:cubicBezTo>
                    <a:pt x="1406" y="1340"/>
                    <a:pt x="1531" y="1364"/>
                    <a:pt x="1642" y="1364"/>
                  </a:cubicBezTo>
                  <a:cubicBezTo>
                    <a:pt x="1939" y="1364"/>
                    <a:pt x="2141" y="1194"/>
                    <a:pt x="2196" y="902"/>
                  </a:cubicBezTo>
                  <a:cubicBezTo>
                    <a:pt x="2172" y="884"/>
                    <a:pt x="2154" y="869"/>
                    <a:pt x="2130" y="851"/>
                  </a:cubicBezTo>
                  <a:cubicBezTo>
                    <a:pt x="2125" y="846"/>
                    <a:pt x="2116" y="846"/>
                    <a:pt x="2111" y="841"/>
                  </a:cubicBezTo>
                  <a:cubicBezTo>
                    <a:pt x="2045" y="789"/>
                    <a:pt x="1984" y="747"/>
                    <a:pt x="1917" y="699"/>
                  </a:cubicBezTo>
                  <a:cubicBezTo>
                    <a:pt x="1792" y="941"/>
                    <a:pt x="1629" y="1034"/>
                    <a:pt x="1451" y="1034"/>
                  </a:cubicBezTo>
                  <a:cubicBezTo>
                    <a:pt x="866" y="1034"/>
                    <a:pt x="129" y="25"/>
                    <a:pt x="119" y="10"/>
                  </a:cubicBezTo>
                  <a:cubicBezTo>
                    <a:pt x="81" y="5"/>
                    <a:pt x="43" y="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38"/>
            <p:cNvSpPr/>
            <p:nvPr/>
          </p:nvSpPr>
          <p:spPr>
            <a:xfrm>
              <a:off x="4019083" y="1277075"/>
              <a:ext cx="180700" cy="250941"/>
            </a:xfrm>
            <a:custGeom>
              <a:avLst/>
              <a:gdLst/>
              <a:ahLst/>
              <a:cxnLst/>
              <a:rect l="l" t="t" r="r" b="b"/>
              <a:pathLst>
                <a:path w="1932" h="2683" extrusionOk="0">
                  <a:moveTo>
                    <a:pt x="827" y="1"/>
                  </a:moveTo>
                  <a:lnTo>
                    <a:pt x="619" y="421"/>
                  </a:lnTo>
                  <a:lnTo>
                    <a:pt x="1" y="1658"/>
                  </a:lnTo>
                  <a:cubicBezTo>
                    <a:pt x="11" y="1673"/>
                    <a:pt x="748" y="2682"/>
                    <a:pt x="1333" y="2682"/>
                  </a:cubicBezTo>
                  <a:cubicBezTo>
                    <a:pt x="1511" y="2682"/>
                    <a:pt x="1674" y="2589"/>
                    <a:pt x="1799" y="2347"/>
                  </a:cubicBezTo>
                  <a:cubicBezTo>
                    <a:pt x="1799" y="2347"/>
                    <a:pt x="1799" y="2347"/>
                    <a:pt x="1799" y="2343"/>
                  </a:cubicBezTo>
                  <a:cubicBezTo>
                    <a:pt x="1832" y="2126"/>
                    <a:pt x="1884" y="1823"/>
                    <a:pt x="1932" y="1545"/>
                  </a:cubicBezTo>
                  <a:cubicBezTo>
                    <a:pt x="1417" y="1384"/>
                    <a:pt x="676" y="1063"/>
                    <a:pt x="742" y="558"/>
                  </a:cubicBezTo>
                  <a:cubicBezTo>
                    <a:pt x="756" y="454"/>
                    <a:pt x="789" y="256"/>
                    <a:pt x="841" y="24"/>
                  </a:cubicBezTo>
                  <a:cubicBezTo>
                    <a:pt x="836" y="15"/>
                    <a:pt x="832" y="10"/>
                    <a:pt x="827"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38"/>
            <p:cNvSpPr/>
            <p:nvPr/>
          </p:nvSpPr>
          <p:spPr>
            <a:xfrm>
              <a:off x="4082215" y="1195892"/>
              <a:ext cx="192204" cy="237192"/>
            </a:xfrm>
            <a:custGeom>
              <a:avLst/>
              <a:gdLst/>
              <a:ahLst/>
              <a:cxnLst/>
              <a:rect l="l" t="t" r="r" b="b"/>
              <a:pathLst>
                <a:path w="2055" h="2536" extrusionOk="0">
                  <a:moveTo>
                    <a:pt x="260" y="189"/>
                  </a:moveTo>
                  <a:cubicBezTo>
                    <a:pt x="343" y="189"/>
                    <a:pt x="412" y="319"/>
                    <a:pt x="421" y="486"/>
                  </a:cubicBezTo>
                  <a:cubicBezTo>
                    <a:pt x="426" y="571"/>
                    <a:pt x="416" y="647"/>
                    <a:pt x="393" y="704"/>
                  </a:cubicBezTo>
                  <a:cubicBezTo>
                    <a:pt x="393" y="694"/>
                    <a:pt x="393" y="680"/>
                    <a:pt x="393" y="671"/>
                  </a:cubicBezTo>
                  <a:cubicBezTo>
                    <a:pt x="383" y="565"/>
                    <a:pt x="338" y="477"/>
                    <a:pt x="288" y="477"/>
                  </a:cubicBezTo>
                  <a:cubicBezTo>
                    <a:pt x="287" y="477"/>
                    <a:pt x="285" y="477"/>
                    <a:pt x="284" y="477"/>
                  </a:cubicBezTo>
                  <a:cubicBezTo>
                    <a:pt x="227" y="477"/>
                    <a:pt x="190" y="571"/>
                    <a:pt x="194" y="685"/>
                  </a:cubicBezTo>
                  <a:cubicBezTo>
                    <a:pt x="199" y="708"/>
                    <a:pt x="199" y="732"/>
                    <a:pt x="208" y="751"/>
                  </a:cubicBezTo>
                  <a:cubicBezTo>
                    <a:pt x="166" y="699"/>
                    <a:pt x="133" y="609"/>
                    <a:pt x="128" y="505"/>
                  </a:cubicBezTo>
                  <a:cubicBezTo>
                    <a:pt x="119" y="335"/>
                    <a:pt x="175" y="194"/>
                    <a:pt x="256" y="189"/>
                  </a:cubicBezTo>
                  <a:cubicBezTo>
                    <a:pt x="257" y="189"/>
                    <a:pt x="259" y="189"/>
                    <a:pt x="260" y="189"/>
                  </a:cubicBezTo>
                  <a:close/>
                  <a:moveTo>
                    <a:pt x="1054" y="1232"/>
                  </a:moveTo>
                  <a:cubicBezTo>
                    <a:pt x="1058" y="1237"/>
                    <a:pt x="1172" y="1586"/>
                    <a:pt x="1578" y="1700"/>
                  </a:cubicBezTo>
                  <a:lnTo>
                    <a:pt x="1568" y="1756"/>
                  </a:lnTo>
                  <a:cubicBezTo>
                    <a:pt x="1129" y="1634"/>
                    <a:pt x="973" y="1332"/>
                    <a:pt x="964" y="1322"/>
                  </a:cubicBezTo>
                  <a:lnTo>
                    <a:pt x="1054" y="1232"/>
                  </a:lnTo>
                  <a:close/>
                  <a:moveTo>
                    <a:pt x="1053" y="1670"/>
                  </a:moveTo>
                  <a:cubicBezTo>
                    <a:pt x="1087" y="1670"/>
                    <a:pt x="1137" y="1696"/>
                    <a:pt x="1186" y="1738"/>
                  </a:cubicBezTo>
                  <a:cubicBezTo>
                    <a:pt x="1252" y="1794"/>
                    <a:pt x="1290" y="1865"/>
                    <a:pt x="1261" y="1893"/>
                  </a:cubicBezTo>
                  <a:cubicBezTo>
                    <a:pt x="1255" y="1901"/>
                    <a:pt x="1244" y="1905"/>
                    <a:pt x="1231" y="1905"/>
                  </a:cubicBezTo>
                  <a:cubicBezTo>
                    <a:pt x="1198" y="1905"/>
                    <a:pt x="1148" y="1881"/>
                    <a:pt x="1101" y="1837"/>
                  </a:cubicBezTo>
                  <a:cubicBezTo>
                    <a:pt x="1035" y="1780"/>
                    <a:pt x="1002" y="1709"/>
                    <a:pt x="1025" y="1681"/>
                  </a:cubicBezTo>
                  <a:cubicBezTo>
                    <a:pt x="1032" y="1673"/>
                    <a:pt x="1041" y="1670"/>
                    <a:pt x="1053" y="1670"/>
                  </a:cubicBezTo>
                  <a:close/>
                  <a:moveTo>
                    <a:pt x="265" y="0"/>
                  </a:moveTo>
                  <a:cubicBezTo>
                    <a:pt x="180" y="5"/>
                    <a:pt x="114" y="94"/>
                    <a:pt x="76" y="227"/>
                  </a:cubicBezTo>
                  <a:cubicBezTo>
                    <a:pt x="67" y="269"/>
                    <a:pt x="57" y="316"/>
                    <a:pt x="53" y="368"/>
                  </a:cubicBezTo>
                  <a:cubicBezTo>
                    <a:pt x="48" y="416"/>
                    <a:pt x="48" y="463"/>
                    <a:pt x="53" y="510"/>
                  </a:cubicBezTo>
                  <a:cubicBezTo>
                    <a:pt x="62" y="656"/>
                    <a:pt x="100" y="784"/>
                    <a:pt x="152" y="869"/>
                  </a:cubicBezTo>
                  <a:cubicBezTo>
                    <a:pt x="157" y="878"/>
                    <a:pt x="161" y="883"/>
                    <a:pt x="166" y="892"/>
                  </a:cubicBezTo>
                  <a:cubicBezTo>
                    <a:pt x="114" y="1124"/>
                    <a:pt x="81" y="1322"/>
                    <a:pt x="67" y="1426"/>
                  </a:cubicBezTo>
                  <a:cubicBezTo>
                    <a:pt x="1" y="1931"/>
                    <a:pt x="742" y="2252"/>
                    <a:pt x="1257" y="2413"/>
                  </a:cubicBezTo>
                  <a:cubicBezTo>
                    <a:pt x="1521" y="2498"/>
                    <a:pt x="1724" y="2536"/>
                    <a:pt x="1724" y="2536"/>
                  </a:cubicBezTo>
                  <a:cubicBezTo>
                    <a:pt x="1866" y="2078"/>
                    <a:pt x="1974" y="1605"/>
                    <a:pt x="2055" y="1166"/>
                  </a:cubicBezTo>
                  <a:cubicBezTo>
                    <a:pt x="2050" y="1162"/>
                    <a:pt x="2045" y="1162"/>
                    <a:pt x="2040" y="1157"/>
                  </a:cubicBezTo>
                  <a:cubicBezTo>
                    <a:pt x="1988" y="1129"/>
                    <a:pt x="1932" y="1105"/>
                    <a:pt x="1875" y="1077"/>
                  </a:cubicBezTo>
                  <a:cubicBezTo>
                    <a:pt x="1852" y="1062"/>
                    <a:pt x="1828" y="1044"/>
                    <a:pt x="1814" y="1025"/>
                  </a:cubicBezTo>
                  <a:lnTo>
                    <a:pt x="1814" y="1025"/>
                  </a:lnTo>
                  <a:cubicBezTo>
                    <a:pt x="1847" y="1247"/>
                    <a:pt x="1833" y="1374"/>
                    <a:pt x="1734" y="1388"/>
                  </a:cubicBezTo>
                  <a:cubicBezTo>
                    <a:pt x="1729" y="1389"/>
                    <a:pt x="1724" y="1389"/>
                    <a:pt x="1719" y="1389"/>
                  </a:cubicBezTo>
                  <a:cubicBezTo>
                    <a:pt x="1578" y="1389"/>
                    <a:pt x="1384" y="1199"/>
                    <a:pt x="1384" y="1199"/>
                  </a:cubicBezTo>
                  <a:lnTo>
                    <a:pt x="1389" y="1195"/>
                  </a:lnTo>
                  <a:cubicBezTo>
                    <a:pt x="1450" y="1239"/>
                    <a:pt x="1527" y="1284"/>
                    <a:pt x="1602" y="1284"/>
                  </a:cubicBezTo>
                  <a:cubicBezTo>
                    <a:pt x="1614" y="1284"/>
                    <a:pt x="1627" y="1282"/>
                    <a:pt x="1639" y="1280"/>
                  </a:cubicBezTo>
                  <a:cubicBezTo>
                    <a:pt x="1771" y="1256"/>
                    <a:pt x="1785" y="1058"/>
                    <a:pt x="1752" y="727"/>
                  </a:cubicBezTo>
                  <a:lnTo>
                    <a:pt x="1752" y="727"/>
                  </a:lnTo>
                  <a:cubicBezTo>
                    <a:pt x="1771" y="803"/>
                    <a:pt x="1785" y="874"/>
                    <a:pt x="1795" y="935"/>
                  </a:cubicBezTo>
                  <a:cubicBezTo>
                    <a:pt x="1804" y="892"/>
                    <a:pt x="1819" y="845"/>
                    <a:pt x="1833" y="803"/>
                  </a:cubicBezTo>
                  <a:lnTo>
                    <a:pt x="1875" y="637"/>
                  </a:lnTo>
                  <a:cubicBezTo>
                    <a:pt x="1904" y="529"/>
                    <a:pt x="1932" y="420"/>
                    <a:pt x="1960" y="312"/>
                  </a:cubicBezTo>
                  <a:cubicBezTo>
                    <a:pt x="1965" y="307"/>
                    <a:pt x="1965" y="298"/>
                    <a:pt x="1965" y="293"/>
                  </a:cubicBezTo>
                  <a:cubicBezTo>
                    <a:pt x="1932" y="283"/>
                    <a:pt x="1904" y="274"/>
                    <a:pt x="1870" y="264"/>
                  </a:cubicBezTo>
                  <a:cubicBezTo>
                    <a:pt x="1823" y="439"/>
                    <a:pt x="1767" y="619"/>
                    <a:pt x="1691" y="779"/>
                  </a:cubicBezTo>
                  <a:cubicBezTo>
                    <a:pt x="1677" y="807"/>
                    <a:pt x="1663" y="840"/>
                    <a:pt x="1644" y="864"/>
                  </a:cubicBezTo>
                  <a:cubicBezTo>
                    <a:pt x="1615" y="902"/>
                    <a:pt x="1568" y="916"/>
                    <a:pt x="1526" y="925"/>
                  </a:cubicBezTo>
                  <a:cubicBezTo>
                    <a:pt x="1506" y="928"/>
                    <a:pt x="1486" y="928"/>
                    <a:pt x="1466" y="928"/>
                  </a:cubicBezTo>
                  <a:cubicBezTo>
                    <a:pt x="1395" y="928"/>
                    <a:pt x="1322" y="917"/>
                    <a:pt x="1252" y="902"/>
                  </a:cubicBezTo>
                  <a:cubicBezTo>
                    <a:pt x="1162" y="888"/>
                    <a:pt x="1068" y="864"/>
                    <a:pt x="973" y="836"/>
                  </a:cubicBezTo>
                  <a:cubicBezTo>
                    <a:pt x="888" y="812"/>
                    <a:pt x="733" y="774"/>
                    <a:pt x="756" y="652"/>
                  </a:cubicBezTo>
                  <a:cubicBezTo>
                    <a:pt x="770" y="586"/>
                    <a:pt x="789" y="519"/>
                    <a:pt x="808" y="453"/>
                  </a:cubicBezTo>
                  <a:cubicBezTo>
                    <a:pt x="822" y="397"/>
                    <a:pt x="836" y="340"/>
                    <a:pt x="851" y="283"/>
                  </a:cubicBezTo>
                  <a:cubicBezTo>
                    <a:pt x="836" y="283"/>
                    <a:pt x="818" y="288"/>
                    <a:pt x="803" y="288"/>
                  </a:cubicBezTo>
                  <a:cubicBezTo>
                    <a:pt x="685" y="581"/>
                    <a:pt x="591" y="798"/>
                    <a:pt x="591" y="798"/>
                  </a:cubicBezTo>
                  <a:lnTo>
                    <a:pt x="506" y="770"/>
                  </a:lnTo>
                  <a:cubicBezTo>
                    <a:pt x="530" y="689"/>
                    <a:pt x="539" y="590"/>
                    <a:pt x="534" y="482"/>
                  </a:cubicBezTo>
                  <a:cubicBezTo>
                    <a:pt x="530" y="420"/>
                    <a:pt x="520" y="364"/>
                    <a:pt x="506" y="307"/>
                  </a:cubicBezTo>
                  <a:cubicBezTo>
                    <a:pt x="496" y="260"/>
                    <a:pt x="482" y="217"/>
                    <a:pt x="463" y="179"/>
                  </a:cubicBezTo>
                  <a:cubicBezTo>
                    <a:pt x="426" y="94"/>
                    <a:pt x="378" y="38"/>
                    <a:pt x="326" y="14"/>
                  </a:cubicBezTo>
                  <a:cubicBezTo>
                    <a:pt x="303" y="5"/>
                    <a:pt x="284" y="0"/>
                    <a:pt x="265"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38"/>
            <p:cNvSpPr/>
            <p:nvPr/>
          </p:nvSpPr>
          <p:spPr>
            <a:xfrm>
              <a:off x="4171910" y="1195424"/>
              <a:ext cx="68090" cy="74730"/>
            </a:xfrm>
            <a:custGeom>
              <a:avLst/>
              <a:gdLst/>
              <a:ahLst/>
              <a:cxnLst/>
              <a:rect l="l" t="t" r="r" b="b"/>
              <a:pathLst>
                <a:path w="728" h="799" extrusionOk="0">
                  <a:moveTo>
                    <a:pt x="438" y="248"/>
                  </a:moveTo>
                  <a:cubicBezTo>
                    <a:pt x="450" y="248"/>
                    <a:pt x="462" y="250"/>
                    <a:pt x="472" y="255"/>
                  </a:cubicBezTo>
                  <a:cubicBezTo>
                    <a:pt x="529" y="284"/>
                    <a:pt x="529" y="388"/>
                    <a:pt x="472" y="482"/>
                  </a:cubicBezTo>
                  <a:cubicBezTo>
                    <a:pt x="426" y="559"/>
                    <a:pt x="358" y="608"/>
                    <a:pt x="304" y="608"/>
                  </a:cubicBezTo>
                  <a:cubicBezTo>
                    <a:pt x="291" y="608"/>
                    <a:pt x="280" y="605"/>
                    <a:pt x="269" y="600"/>
                  </a:cubicBezTo>
                  <a:cubicBezTo>
                    <a:pt x="213" y="567"/>
                    <a:pt x="213" y="468"/>
                    <a:pt x="269" y="373"/>
                  </a:cubicBezTo>
                  <a:cubicBezTo>
                    <a:pt x="312" y="296"/>
                    <a:pt x="382" y="248"/>
                    <a:pt x="438" y="248"/>
                  </a:cubicBezTo>
                  <a:close/>
                  <a:moveTo>
                    <a:pt x="180" y="0"/>
                  </a:moveTo>
                  <a:cubicBezTo>
                    <a:pt x="175" y="19"/>
                    <a:pt x="170" y="38"/>
                    <a:pt x="165" y="62"/>
                  </a:cubicBezTo>
                  <a:cubicBezTo>
                    <a:pt x="151" y="109"/>
                    <a:pt x="142" y="161"/>
                    <a:pt x="128" y="213"/>
                  </a:cubicBezTo>
                  <a:cubicBezTo>
                    <a:pt x="99" y="312"/>
                    <a:pt x="76" y="406"/>
                    <a:pt x="47" y="506"/>
                  </a:cubicBezTo>
                  <a:cubicBezTo>
                    <a:pt x="38" y="548"/>
                    <a:pt x="24" y="591"/>
                    <a:pt x="14" y="638"/>
                  </a:cubicBezTo>
                  <a:cubicBezTo>
                    <a:pt x="10" y="652"/>
                    <a:pt x="0" y="666"/>
                    <a:pt x="10" y="676"/>
                  </a:cubicBezTo>
                  <a:cubicBezTo>
                    <a:pt x="19" y="685"/>
                    <a:pt x="33" y="690"/>
                    <a:pt x="47" y="694"/>
                  </a:cubicBezTo>
                  <a:cubicBezTo>
                    <a:pt x="57" y="699"/>
                    <a:pt x="66" y="704"/>
                    <a:pt x="76" y="709"/>
                  </a:cubicBezTo>
                  <a:lnTo>
                    <a:pt x="85" y="709"/>
                  </a:lnTo>
                  <a:cubicBezTo>
                    <a:pt x="85" y="713"/>
                    <a:pt x="90" y="713"/>
                    <a:pt x="90" y="713"/>
                  </a:cubicBezTo>
                  <a:cubicBezTo>
                    <a:pt x="123" y="723"/>
                    <a:pt x="151" y="732"/>
                    <a:pt x="184" y="737"/>
                  </a:cubicBezTo>
                  <a:cubicBezTo>
                    <a:pt x="250" y="756"/>
                    <a:pt x="317" y="770"/>
                    <a:pt x="383" y="784"/>
                  </a:cubicBezTo>
                  <a:cubicBezTo>
                    <a:pt x="397" y="784"/>
                    <a:pt x="411" y="789"/>
                    <a:pt x="425" y="789"/>
                  </a:cubicBezTo>
                  <a:cubicBezTo>
                    <a:pt x="430" y="794"/>
                    <a:pt x="439" y="794"/>
                    <a:pt x="444" y="794"/>
                  </a:cubicBezTo>
                  <a:lnTo>
                    <a:pt x="449" y="794"/>
                  </a:lnTo>
                  <a:cubicBezTo>
                    <a:pt x="468" y="798"/>
                    <a:pt x="491" y="798"/>
                    <a:pt x="510" y="798"/>
                  </a:cubicBezTo>
                  <a:cubicBezTo>
                    <a:pt x="534" y="756"/>
                    <a:pt x="553" y="709"/>
                    <a:pt x="567" y="661"/>
                  </a:cubicBezTo>
                  <a:cubicBezTo>
                    <a:pt x="633" y="496"/>
                    <a:pt x="685" y="331"/>
                    <a:pt x="727" y="166"/>
                  </a:cubicBezTo>
                  <a:cubicBezTo>
                    <a:pt x="628" y="137"/>
                    <a:pt x="534" y="104"/>
                    <a:pt x="439" y="71"/>
                  </a:cubicBezTo>
                  <a:cubicBezTo>
                    <a:pt x="373" y="52"/>
                    <a:pt x="312" y="33"/>
                    <a:pt x="246" y="15"/>
                  </a:cubicBezTo>
                  <a:cubicBezTo>
                    <a:pt x="227" y="10"/>
                    <a:pt x="203" y="5"/>
                    <a:pt x="180"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38"/>
            <p:cNvSpPr/>
            <p:nvPr/>
          </p:nvSpPr>
          <p:spPr>
            <a:xfrm>
              <a:off x="4162183" y="1092356"/>
              <a:ext cx="126827" cy="118596"/>
            </a:xfrm>
            <a:custGeom>
              <a:avLst/>
              <a:gdLst/>
              <a:ahLst/>
              <a:cxnLst/>
              <a:rect l="l" t="t" r="r" b="b"/>
              <a:pathLst>
                <a:path w="1356" h="1268" extrusionOk="0">
                  <a:moveTo>
                    <a:pt x="254" y="953"/>
                  </a:moveTo>
                  <a:cubicBezTo>
                    <a:pt x="259" y="954"/>
                    <a:pt x="264" y="955"/>
                    <a:pt x="269" y="956"/>
                  </a:cubicBezTo>
                  <a:lnTo>
                    <a:pt x="305" y="960"/>
                  </a:lnTo>
                  <a:lnTo>
                    <a:pt x="305" y="960"/>
                  </a:lnTo>
                  <a:cubicBezTo>
                    <a:pt x="289" y="956"/>
                    <a:pt x="271" y="954"/>
                    <a:pt x="254" y="953"/>
                  </a:cubicBezTo>
                  <a:close/>
                  <a:moveTo>
                    <a:pt x="453" y="0"/>
                  </a:moveTo>
                  <a:cubicBezTo>
                    <a:pt x="434" y="0"/>
                    <a:pt x="416" y="1"/>
                    <a:pt x="397" y="2"/>
                  </a:cubicBezTo>
                  <a:cubicBezTo>
                    <a:pt x="373" y="2"/>
                    <a:pt x="345" y="7"/>
                    <a:pt x="321" y="12"/>
                  </a:cubicBezTo>
                  <a:cubicBezTo>
                    <a:pt x="336" y="295"/>
                    <a:pt x="161" y="828"/>
                    <a:pt x="0" y="1258"/>
                  </a:cubicBezTo>
                  <a:lnTo>
                    <a:pt x="33" y="1258"/>
                  </a:lnTo>
                  <a:cubicBezTo>
                    <a:pt x="43" y="1216"/>
                    <a:pt x="57" y="1173"/>
                    <a:pt x="66" y="1131"/>
                  </a:cubicBezTo>
                  <a:cubicBezTo>
                    <a:pt x="76" y="1098"/>
                    <a:pt x="81" y="1065"/>
                    <a:pt x="90" y="1032"/>
                  </a:cubicBezTo>
                  <a:cubicBezTo>
                    <a:pt x="109" y="989"/>
                    <a:pt x="151" y="965"/>
                    <a:pt x="194" y="956"/>
                  </a:cubicBezTo>
                  <a:cubicBezTo>
                    <a:pt x="207" y="953"/>
                    <a:pt x="221" y="952"/>
                    <a:pt x="235" y="952"/>
                  </a:cubicBezTo>
                  <a:cubicBezTo>
                    <a:pt x="242" y="952"/>
                    <a:pt x="248" y="952"/>
                    <a:pt x="254" y="953"/>
                  </a:cubicBezTo>
                  <a:lnTo>
                    <a:pt x="254" y="953"/>
                  </a:lnTo>
                  <a:cubicBezTo>
                    <a:pt x="220" y="942"/>
                    <a:pt x="199" y="908"/>
                    <a:pt x="203" y="871"/>
                  </a:cubicBezTo>
                  <a:lnTo>
                    <a:pt x="222" y="706"/>
                  </a:lnTo>
                  <a:cubicBezTo>
                    <a:pt x="227" y="666"/>
                    <a:pt x="259" y="639"/>
                    <a:pt x="298" y="639"/>
                  </a:cubicBezTo>
                  <a:cubicBezTo>
                    <a:pt x="301" y="639"/>
                    <a:pt x="304" y="639"/>
                    <a:pt x="307" y="640"/>
                  </a:cubicBezTo>
                  <a:lnTo>
                    <a:pt x="803" y="692"/>
                  </a:lnTo>
                  <a:cubicBezTo>
                    <a:pt x="841" y="696"/>
                    <a:pt x="874" y="734"/>
                    <a:pt x="869" y="777"/>
                  </a:cubicBezTo>
                  <a:lnTo>
                    <a:pt x="845" y="942"/>
                  </a:lnTo>
                  <a:cubicBezTo>
                    <a:pt x="841" y="981"/>
                    <a:pt x="808" y="1008"/>
                    <a:pt x="773" y="1008"/>
                  </a:cubicBezTo>
                  <a:cubicBezTo>
                    <a:pt x="771" y="1008"/>
                    <a:pt x="768" y="1008"/>
                    <a:pt x="765" y="1008"/>
                  </a:cubicBezTo>
                  <a:lnTo>
                    <a:pt x="305" y="960"/>
                  </a:lnTo>
                  <a:lnTo>
                    <a:pt x="305" y="960"/>
                  </a:lnTo>
                  <a:cubicBezTo>
                    <a:pt x="342" y="967"/>
                    <a:pt x="378" y="977"/>
                    <a:pt x="411" y="984"/>
                  </a:cubicBezTo>
                  <a:cubicBezTo>
                    <a:pt x="477" y="1003"/>
                    <a:pt x="548" y="1022"/>
                    <a:pt x="614" y="1046"/>
                  </a:cubicBezTo>
                  <a:cubicBezTo>
                    <a:pt x="742" y="1083"/>
                    <a:pt x="864" y="1126"/>
                    <a:pt x="997" y="1159"/>
                  </a:cubicBezTo>
                  <a:cubicBezTo>
                    <a:pt x="1030" y="1168"/>
                    <a:pt x="1063" y="1197"/>
                    <a:pt x="1049" y="1230"/>
                  </a:cubicBezTo>
                  <a:cubicBezTo>
                    <a:pt x="1091" y="1244"/>
                    <a:pt x="1133" y="1253"/>
                    <a:pt x="1176" y="1268"/>
                  </a:cubicBezTo>
                  <a:cubicBezTo>
                    <a:pt x="1204" y="1248"/>
                    <a:pt x="1235" y="1242"/>
                    <a:pt x="1267" y="1242"/>
                  </a:cubicBezTo>
                  <a:cubicBezTo>
                    <a:pt x="1290" y="1242"/>
                    <a:pt x="1313" y="1245"/>
                    <a:pt x="1337" y="1249"/>
                  </a:cubicBezTo>
                  <a:cubicBezTo>
                    <a:pt x="1341" y="1216"/>
                    <a:pt x="1341" y="1187"/>
                    <a:pt x="1341" y="1154"/>
                  </a:cubicBezTo>
                  <a:lnTo>
                    <a:pt x="1322" y="1145"/>
                  </a:lnTo>
                  <a:cubicBezTo>
                    <a:pt x="1285" y="1131"/>
                    <a:pt x="1270" y="1083"/>
                    <a:pt x="1285" y="1046"/>
                  </a:cubicBezTo>
                  <a:lnTo>
                    <a:pt x="1346" y="913"/>
                  </a:lnTo>
                  <a:cubicBezTo>
                    <a:pt x="1346" y="909"/>
                    <a:pt x="1351" y="909"/>
                    <a:pt x="1355" y="904"/>
                  </a:cubicBezTo>
                  <a:cubicBezTo>
                    <a:pt x="1355" y="682"/>
                    <a:pt x="1337" y="517"/>
                    <a:pt x="1299" y="437"/>
                  </a:cubicBezTo>
                  <a:cubicBezTo>
                    <a:pt x="1195" y="212"/>
                    <a:pt x="815" y="0"/>
                    <a:pt x="453"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38"/>
            <p:cNvSpPr/>
            <p:nvPr/>
          </p:nvSpPr>
          <p:spPr>
            <a:xfrm>
              <a:off x="4217739" y="1272212"/>
              <a:ext cx="561" cy="468"/>
            </a:xfrm>
            <a:custGeom>
              <a:avLst/>
              <a:gdLst/>
              <a:ahLst/>
              <a:cxnLst/>
              <a:rect l="l" t="t" r="r" b="b"/>
              <a:pathLst>
                <a:path w="6" h="5" extrusionOk="0">
                  <a:moveTo>
                    <a:pt x="6" y="1"/>
                  </a:moveTo>
                  <a:lnTo>
                    <a:pt x="6" y="1"/>
                  </a:lnTo>
                  <a:cubicBezTo>
                    <a:pt x="1" y="3"/>
                    <a:pt x="0" y="4"/>
                    <a:pt x="1" y="4"/>
                  </a:cubicBezTo>
                  <a:cubicBezTo>
                    <a:pt x="1" y="4"/>
                    <a:pt x="4" y="3"/>
                    <a:pt x="6"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38"/>
            <p:cNvSpPr/>
            <p:nvPr/>
          </p:nvSpPr>
          <p:spPr>
            <a:xfrm>
              <a:off x="4222696" y="1270061"/>
              <a:ext cx="935" cy="94"/>
            </a:xfrm>
            <a:custGeom>
              <a:avLst/>
              <a:gdLst/>
              <a:ahLst/>
              <a:cxnLst/>
              <a:rect l="l" t="t" r="r" b="b"/>
              <a:pathLst>
                <a:path w="10" h="1" extrusionOk="0">
                  <a:moveTo>
                    <a:pt x="0" y="0"/>
                  </a:moveTo>
                  <a:cubicBezTo>
                    <a:pt x="5" y="0"/>
                    <a:pt x="10" y="0"/>
                    <a:pt x="0"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38"/>
            <p:cNvSpPr/>
            <p:nvPr/>
          </p:nvSpPr>
          <p:spPr>
            <a:xfrm>
              <a:off x="4221761" y="1269873"/>
              <a:ext cx="748" cy="281"/>
            </a:xfrm>
            <a:custGeom>
              <a:avLst/>
              <a:gdLst/>
              <a:ahLst/>
              <a:cxnLst/>
              <a:rect l="l" t="t" r="r" b="b"/>
              <a:pathLst>
                <a:path w="8" h="3" extrusionOk="0">
                  <a:moveTo>
                    <a:pt x="6" y="0"/>
                  </a:moveTo>
                  <a:cubicBezTo>
                    <a:pt x="5" y="0"/>
                    <a:pt x="4" y="1"/>
                    <a:pt x="1" y="2"/>
                  </a:cubicBezTo>
                  <a:cubicBezTo>
                    <a:pt x="4" y="2"/>
                    <a:pt x="7" y="0"/>
                    <a:pt x="6"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38"/>
            <p:cNvSpPr/>
            <p:nvPr/>
          </p:nvSpPr>
          <p:spPr>
            <a:xfrm>
              <a:off x="4112706" y="1075240"/>
              <a:ext cx="80903" cy="137489"/>
            </a:xfrm>
            <a:custGeom>
              <a:avLst/>
              <a:gdLst/>
              <a:ahLst/>
              <a:cxnLst/>
              <a:rect l="l" t="t" r="r" b="b"/>
              <a:pathLst>
                <a:path w="865" h="1470" extrusionOk="0">
                  <a:moveTo>
                    <a:pt x="712" y="1"/>
                  </a:moveTo>
                  <a:cubicBezTo>
                    <a:pt x="710" y="1"/>
                    <a:pt x="707" y="1"/>
                    <a:pt x="704" y="1"/>
                  </a:cubicBezTo>
                  <a:cubicBezTo>
                    <a:pt x="392" y="11"/>
                    <a:pt x="142" y="738"/>
                    <a:pt x="0" y="1304"/>
                  </a:cubicBezTo>
                  <a:cubicBezTo>
                    <a:pt x="52" y="1328"/>
                    <a:pt x="100" y="1384"/>
                    <a:pt x="137" y="1469"/>
                  </a:cubicBezTo>
                  <a:cubicBezTo>
                    <a:pt x="270" y="1455"/>
                    <a:pt x="397" y="1451"/>
                    <a:pt x="529" y="1441"/>
                  </a:cubicBezTo>
                  <a:cubicBezTo>
                    <a:pt x="690" y="1011"/>
                    <a:pt x="865" y="478"/>
                    <a:pt x="850" y="195"/>
                  </a:cubicBezTo>
                  <a:cubicBezTo>
                    <a:pt x="846" y="76"/>
                    <a:pt x="801" y="1"/>
                    <a:pt x="712" y="1"/>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38"/>
            <p:cNvSpPr/>
            <p:nvPr/>
          </p:nvSpPr>
          <p:spPr>
            <a:xfrm>
              <a:off x="4129447" y="1222828"/>
              <a:ext cx="27965" cy="47700"/>
            </a:xfrm>
            <a:custGeom>
              <a:avLst/>
              <a:gdLst/>
              <a:ahLst/>
              <a:cxnLst/>
              <a:rect l="l" t="t" r="r" b="b"/>
              <a:pathLst>
                <a:path w="299" h="510" extrusionOk="0">
                  <a:moveTo>
                    <a:pt x="298" y="0"/>
                  </a:moveTo>
                  <a:lnTo>
                    <a:pt x="298" y="0"/>
                  </a:lnTo>
                  <a:cubicBezTo>
                    <a:pt x="199" y="5"/>
                    <a:pt x="100" y="10"/>
                    <a:pt x="1" y="19"/>
                  </a:cubicBezTo>
                  <a:cubicBezTo>
                    <a:pt x="15" y="76"/>
                    <a:pt x="25" y="132"/>
                    <a:pt x="29" y="194"/>
                  </a:cubicBezTo>
                  <a:cubicBezTo>
                    <a:pt x="34" y="302"/>
                    <a:pt x="25" y="401"/>
                    <a:pt x="1" y="482"/>
                  </a:cubicBezTo>
                  <a:lnTo>
                    <a:pt x="86" y="510"/>
                  </a:lnTo>
                  <a:cubicBezTo>
                    <a:pt x="86" y="510"/>
                    <a:pt x="180" y="293"/>
                    <a:pt x="298" y="0"/>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38"/>
            <p:cNvSpPr/>
            <p:nvPr/>
          </p:nvSpPr>
          <p:spPr>
            <a:xfrm>
              <a:off x="4269461" y="1222361"/>
              <a:ext cx="59298" cy="80903"/>
            </a:xfrm>
            <a:custGeom>
              <a:avLst/>
              <a:gdLst/>
              <a:ahLst/>
              <a:cxnLst/>
              <a:rect l="l" t="t" r="r" b="b"/>
              <a:pathLst>
                <a:path w="634" h="865" extrusionOk="0">
                  <a:moveTo>
                    <a:pt x="355" y="282"/>
                  </a:moveTo>
                  <a:cubicBezTo>
                    <a:pt x="362" y="282"/>
                    <a:pt x="368" y="282"/>
                    <a:pt x="374" y="284"/>
                  </a:cubicBezTo>
                  <a:cubicBezTo>
                    <a:pt x="435" y="298"/>
                    <a:pt x="454" y="392"/>
                    <a:pt x="411" y="496"/>
                  </a:cubicBezTo>
                  <a:cubicBezTo>
                    <a:pt x="373" y="586"/>
                    <a:pt x="295" y="649"/>
                    <a:pt x="232" y="649"/>
                  </a:cubicBezTo>
                  <a:cubicBezTo>
                    <a:pt x="225" y="649"/>
                    <a:pt x="219" y="648"/>
                    <a:pt x="213" y="647"/>
                  </a:cubicBezTo>
                  <a:cubicBezTo>
                    <a:pt x="152" y="633"/>
                    <a:pt x="133" y="539"/>
                    <a:pt x="175" y="439"/>
                  </a:cubicBezTo>
                  <a:cubicBezTo>
                    <a:pt x="214" y="345"/>
                    <a:pt x="292" y="282"/>
                    <a:pt x="355" y="282"/>
                  </a:cubicBezTo>
                  <a:close/>
                  <a:moveTo>
                    <a:pt x="180" y="0"/>
                  </a:moveTo>
                  <a:cubicBezTo>
                    <a:pt x="180" y="5"/>
                    <a:pt x="175" y="15"/>
                    <a:pt x="175" y="19"/>
                  </a:cubicBezTo>
                  <a:cubicBezTo>
                    <a:pt x="166" y="52"/>
                    <a:pt x="156" y="85"/>
                    <a:pt x="147" y="118"/>
                  </a:cubicBezTo>
                  <a:cubicBezTo>
                    <a:pt x="133" y="184"/>
                    <a:pt x="114" y="255"/>
                    <a:pt x="95" y="321"/>
                  </a:cubicBezTo>
                  <a:cubicBezTo>
                    <a:pt x="76" y="388"/>
                    <a:pt x="57" y="458"/>
                    <a:pt x="43" y="524"/>
                  </a:cubicBezTo>
                  <a:cubicBezTo>
                    <a:pt x="34" y="553"/>
                    <a:pt x="24" y="586"/>
                    <a:pt x="15" y="614"/>
                  </a:cubicBezTo>
                  <a:cubicBezTo>
                    <a:pt x="15" y="628"/>
                    <a:pt x="10" y="642"/>
                    <a:pt x="5" y="657"/>
                  </a:cubicBezTo>
                  <a:cubicBezTo>
                    <a:pt x="1" y="676"/>
                    <a:pt x="1" y="676"/>
                    <a:pt x="10" y="685"/>
                  </a:cubicBezTo>
                  <a:cubicBezTo>
                    <a:pt x="34" y="699"/>
                    <a:pt x="62" y="709"/>
                    <a:pt x="86" y="718"/>
                  </a:cubicBezTo>
                  <a:cubicBezTo>
                    <a:pt x="123" y="737"/>
                    <a:pt x="161" y="756"/>
                    <a:pt x="194" y="775"/>
                  </a:cubicBezTo>
                  <a:cubicBezTo>
                    <a:pt x="256" y="803"/>
                    <a:pt x="317" y="841"/>
                    <a:pt x="383" y="860"/>
                  </a:cubicBezTo>
                  <a:cubicBezTo>
                    <a:pt x="388" y="864"/>
                    <a:pt x="393" y="864"/>
                    <a:pt x="397" y="864"/>
                  </a:cubicBezTo>
                  <a:cubicBezTo>
                    <a:pt x="411" y="846"/>
                    <a:pt x="421" y="827"/>
                    <a:pt x="430" y="803"/>
                  </a:cubicBezTo>
                  <a:cubicBezTo>
                    <a:pt x="459" y="737"/>
                    <a:pt x="478" y="666"/>
                    <a:pt x="501" y="595"/>
                  </a:cubicBezTo>
                  <a:cubicBezTo>
                    <a:pt x="553" y="444"/>
                    <a:pt x="596" y="293"/>
                    <a:pt x="633" y="137"/>
                  </a:cubicBezTo>
                  <a:cubicBezTo>
                    <a:pt x="553" y="114"/>
                    <a:pt x="468" y="85"/>
                    <a:pt x="388" y="62"/>
                  </a:cubicBezTo>
                  <a:cubicBezTo>
                    <a:pt x="336" y="43"/>
                    <a:pt x="279" y="29"/>
                    <a:pt x="223" y="10"/>
                  </a:cubicBezTo>
                  <a:cubicBezTo>
                    <a:pt x="208" y="5"/>
                    <a:pt x="194" y="5"/>
                    <a:pt x="180"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38"/>
            <p:cNvSpPr/>
            <p:nvPr/>
          </p:nvSpPr>
          <p:spPr>
            <a:xfrm>
              <a:off x="4125519" y="1181395"/>
              <a:ext cx="225781" cy="134309"/>
            </a:xfrm>
            <a:custGeom>
              <a:avLst/>
              <a:gdLst/>
              <a:ahLst/>
              <a:cxnLst/>
              <a:rect l="l" t="t" r="r" b="b"/>
              <a:pathLst>
                <a:path w="2414" h="1436" extrusionOk="0">
                  <a:moveTo>
                    <a:pt x="676" y="150"/>
                  </a:moveTo>
                  <a:cubicBezTo>
                    <a:pt x="699" y="155"/>
                    <a:pt x="723" y="160"/>
                    <a:pt x="742" y="165"/>
                  </a:cubicBezTo>
                  <a:cubicBezTo>
                    <a:pt x="808" y="183"/>
                    <a:pt x="869" y="202"/>
                    <a:pt x="935" y="221"/>
                  </a:cubicBezTo>
                  <a:cubicBezTo>
                    <a:pt x="1030" y="254"/>
                    <a:pt x="1124" y="287"/>
                    <a:pt x="1223" y="316"/>
                  </a:cubicBezTo>
                  <a:cubicBezTo>
                    <a:pt x="1181" y="481"/>
                    <a:pt x="1129" y="646"/>
                    <a:pt x="1063" y="811"/>
                  </a:cubicBezTo>
                  <a:cubicBezTo>
                    <a:pt x="1049" y="859"/>
                    <a:pt x="1030" y="906"/>
                    <a:pt x="1006" y="948"/>
                  </a:cubicBezTo>
                  <a:cubicBezTo>
                    <a:pt x="987" y="948"/>
                    <a:pt x="964" y="948"/>
                    <a:pt x="945" y="944"/>
                  </a:cubicBezTo>
                  <a:lnTo>
                    <a:pt x="940" y="944"/>
                  </a:lnTo>
                  <a:cubicBezTo>
                    <a:pt x="935" y="944"/>
                    <a:pt x="926" y="939"/>
                    <a:pt x="921" y="939"/>
                  </a:cubicBezTo>
                  <a:cubicBezTo>
                    <a:pt x="907" y="939"/>
                    <a:pt x="893" y="934"/>
                    <a:pt x="879" y="934"/>
                  </a:cubicBezTo>
                  <a:cubicBezTo>
                    <a:pt x="813" y="920"/>
                    <a:pt x="746" y="906"/>
                    <a:pt x="680" y="887"/>
                  </a:cubicBezTo>
                  <a:cubicBezTo>
                    <a:pt x="647" y="882"/>
                    <a:pt x="619" y="873"/>
                    <a:pt x="586" y="863"/>
                  </a:cubicBezTo>
                  <a:cubicBezTo>
                    <a:pt x="586" y="863"/>
                    <a:pt x="581" y="863"/>
                    <a:pt x="581" y="859"/>
                  </a:cubicBezTo>
                  <a:lnTo>
                    <a:pt x="572" y="859"/>
                  </a:lnTo>
                  <a:cubicBezTo>
                    <a:pt x="562" y="854"/>
                    <a:pt x="553" y="849"/>
                    <a:pt x="543" y="844"/>
                  </a:cubicBezTo>
                  <a:cubicBezTo>
                    <a:pt x="529" y="840"/>
                    <a:pt x="515" y="835"/>
                    <a:pt x="506" y="826"/>
                  </a:cubicBezTo>
                  <a:cubicBezTo>
                    <a:pt x="496" y="816"/>
                    <a:pt x="506" y="802"/>
                    <a:pt x="510" y="788"/>
                  </a:cubicBezTo>
                  <a:cubicBezTo>
                    <a:pt x="520" y="741"/>
                    <a:pt x="534" y="698"/>
                    <a:pt x="543" y="656"/>
                  </a:cubicBezTo>
                  <a:cubicBezTo>
                    <a:pt x="572" y="556"/>
                    <a:pt x="595" y="462"/>
                    <a:pt x="624" y="363"/>
                  </a:cubicBezTo>
                  <a:cubicBezTo>
                    <a:pt x="633" y="311"/>
                    <a:pt x="647" y="259"/>
                    <a:pt x="661" y="207"/>
                  </a:cubicBezTo>
                  <a:cubicBezTo>
                    <a:pt x="666" y="188"/>
                    <a:pt x="671" y="169"/>
                    <a:pt x="676" y="150"/>
                  </a:cubicBezTo>
                  <a:close/>
                  <a:moveTo>
                    <a:pt x="1035" y="946"/>
                  </a:moveTo>
                  <a:cubicBezTo>
                    <a:pt x="1036" y="946"/>
                    <a:pt x="1033" y="948"/>
                    <a:pt x="1030" y="948"/>
                  </a:cubicBezTo>
                  <a:cubicBezTo>
                    <a:pt x="1033" y="947"/>
                    <a:pt x="1034" y="946"/>
                    <a:pt x="1035" y="946"/>
                  </a:cubicBezTo>
                  <a:close/>
                  <a:moveTo>
                    <a:pt x="992" y="972"/>
                  </a:moveTo>
                  <a:lnTo>
                    <a:pt x="992" y="972"/>
                  </a:lnTo>
                  <a:cubicBezTo>
                    <a:pt x="990" y="974"/>
                    <a:pt x="987" y="975"/>
                    <a:pt x="987" y="975"/>
                  </a:cubicBezTo>
                  <a:cubicBezTo>
                    <a:pt x="986" y="975"/>
                    <a:pt x="987" y="974"/>
                    <a:pt x="992" y="972"/>
                  </a:cubicBezTo>
                  <a:close/>
                  <a:moveTo>
                    <a:pt x="1719" y="438"/>
                  </a:moveTo>
                  <a:cubicBezTo>
                    <a:pt x="1733" y="443"/>
                    <a:pt x="1747" y="443"/>
                    <a:pt x="1762" y="448"/>
                  </a:cubicBezTo>
                  <a:cubicBezTo>
                    <a:pt x="1818" y="467"/>
                    <a:pt x="1875" y="481"/>
                    <a:pt x="1927" y="500"/>
                  </a:cubicBezTo>
                  <a:cubicBezTo>
                    <a:pt x="2007" y="523"/>
                    <a:pt x="2092" y="552"/>
                    <a:pt x="2172" y="575"/>
                  </a:cubicBezTo>
                  <a:cubicBezTo>
                    <a:pt x="2135" y="731"/>
                    <a:pt x="2092" y="882"/>
                    <a:pt x="2040" y="1033"/>
                  </a:cubicBezTo>
                  <a:cubicBezTo>
                    <a:pt x="2017" y="1104"/>
                    <a:pt x="1998" y="1175"/>
                    <a:pt x="1969" y="1241"/>
                  </a:cubicBezTo>
                  <a:cubicBezTo>
                    <a:pt x="1960" y="1265"/>
                    <a:pt x="1950" y="1284"/>
                    <a:pt x="1936" y="1302"/>
                  </a:cubicBezTo>
                  <a:cubicBezTo>
                    <a:pt x="1932" y="1302"/>
                    <a:pt x="1927" y="1302"/>
                    <a:pt x="1922" y="1298"/>
                  </a:cubicBezTo>
                  <a:cubicBezTo>
                    <a:pt x="1856" y="1279"/>
                    <a:pt x="1795" y="1241"/>
                    <a:pt x="1733" y="1213"/>
                  </a:cubicBezTo>
                  <a:cubicBezTo>
                    <a:pt x="1700" y="1194"/>
                    <a:pt x="1662" y="1175"/>
                    <a:pt x="1625" y="1156"/>
                  </a:cubicBezTo>
                  <a:cubicBezTo>
                    <a:pt x="1601" y="1147"/>
                    <a:pt x="1573" y="1137"/>
                    <a:pt x="1549" y="1123"/>
                  </a:cubicBezTo>
                  <a:cubicBezTo>
                    <a:pt x="1540" y="1114"/>
                    <a:pt x="1540" y="1114"/>
                    <a:pt x="1544" y="1095"/>
                  </a:cubicBezTo>
                  <a:cubicBezTo>
                    <a:pt x="1549" y="1080"/>
                    <a:pt x="1554" y="1066"/>
                    <a:pt x="1554" y="1052"/>
                  </a:cubicBezTo>
                  <a:cubicBezTo>
                    <a:pt x="1563" y="1024"/>
                    <a:pt x="1573" y="991"/>
                    <a:pt x="1582" y="962"/>
                  </a:cubicBezTo>
                  <a:cubicBezTo>
                    <a:pt x="1596" y="896"/>
                    <a:pt x="1615" y="826"/>
                    <a:pt x="1634" y="759"/>
                  </a:cubicBezTo>
                  <a:cubicBezTo>
                    <a:pt x="1653" y="693"/>
                    <a:pt x="1672" y="622"/>
                    <a:pt x="1686" y="556"/>
                  </a:cubicBezTo>
                  <a:cubicBezTo>
                    <a:pt x="1695" y="523"/>
                    <a:pt x="1705" y="490"/>
                    <a:pt x="1714" y="457"/>
                  </a:cubicBezTo>
                  <a:cubicBezTo>
                    <a:pt x="1714" y="453"/>
                    <a:pt x="1714" y="443"/>
                    <a:pt x="1719" y="438"/>
                  </a:cubicBezTo>
                  <a:close/>
                  <a:moveTo>
                    <a:pt x="627" y="0"/>
                  </a:moveTo>
                  <a:cubicBezTo>
                    <a:pt x="613" y="0"/>
                    <a:pt x="599" y="1"/>
                    <a:pt x="586" y="4"/>
                  </a:cubicBezTo>
                  <a:cubicBezTo>
                    <a:pt x="543" y="13"/>
                    <a:pt x="501" y="37"/>
                    <a:pt x="482" y="80"/>
                  </a:cubicBezTo>
                  <a:cubicBezTo>
                    <a:pt x="473" y="113"/>
                    <a:pt x="468" y="146"/>
                    <a:pt x="458" y="179"/>
                  </a:cubicBezTo>
                  <a:cubicBezTo>
                    <a:pt x="449" y="221"/>
                    <a:pt x="435" y="264"/>
                    <a:pt x="425" y="306"/>
                  </a:cubicBezTo>
                  <a:lnTo>
                    <a:pt x="392" y="306"/>
                  </a:lnTo>
                  <a:cubicBezTo>
                    <a:pt x="260" y="316"/>
                    <a:pt x="133" y="320"/>
                    <a:pt x="0" y="334"/>
                  </a:cubicBezTo>
                  <a:cubicBezTo>
                    <a:pt x="19" y="372"/>
                    <a:pt x="33" y="415"/>
                    <a:pt x="43" y="462"/>
                  </a:cubicBezTo>
                  <a:cubicBezTo>
                    <a:pt x="142" y="453"/>
                    <a:pt x="241" y="448"/>
                    <a:pt x="340" y="443"/>
                  </a:cubicBezTo>
                  <a:cubicBezTo>
                    <a:pt x="355" y="443"/>
                    <a:pt x="373" y="438"/>
                    <a:pt x="388" y="438"/>
                  </a:cubicBezTo>
                  <a:cubicBezTo>
                    <a:pt x="373" y="495"/>
                    <a:pt x="359" y="552"/>
                    <a:pt x="345" y="608"/>
                  </a:cubicBezTo>
                  <a:cubicBezTo>
                    <a:pt x="326" y="674"/>
                    <a:pt x="307" y="741"/>
                    <a:pt x="293" y="807"/>
                  </a:cubicBezTo>
                  <a:cubicBezTo>
                    <a:pt x="270" y="929"/>
                    <a:pt x="425" y="967"/>
                    <a:pt x="510" y="991"/>
                  </a:cubicBezTo>
                  <a:cubicBezTo>
                    <a:pt x="605" y="1019"/>
                    <a:pt x="699" y="1043"/>
                    <a:pt x="789" y="1057"/>
                  </a:cubicBezTo>
                  <a:cubicBezTo>
                    <a:pt x="859" y="1072"/>
                    <a:pt x="932" y="1083"/>
                    <a:pt x="1003" y="1083"/>
                  </a:cubicBezTo>
                  <a:cubicBezTo>
                    <a:pt x="1023" y="1083"/>
                    <a:pt x="1043" y="1083"/>
                    <a:pt x="1063" y="1080"/>
                  </a:cubicBezTo>
                  <a:cubicBezTo>
                    <a:pt x="1105" y="1071"/>
                    <a:pt x="1152" y="1057"/>
                    <a:pt x="1181" y="1019"/>
                  </a:cubicBezTo>
                  <a:cubicBezTo>
                    <a:pt x="1200" y="995"/>
                    <a:pt x="1214" y="962"/>
                    <a:pt x="1228" y="934"/>
                  </a:cubicBezTo>
                  <a:cubicBezTo>
                    <a:pt x="1304" y="774"/>
                    <a:pt x="1360" y="594"/>
                    <a:pt x="1407" y="419"/>
                  </a:cubicBezTo>
                  <a:cubicBezTo>
                    <a:pt x="1441" y="429"/>
                    <a:pt x="1469" y="438"/>
                    <a:pt x="1502" y="448"/>
                  </a:cubicBezTo>
                  <a:cubicBezTo>
                    <a:pt x="1502" y="453"/>
                    <a:pt x="1502" y="462"/>
                    <a:pt x="1497" y="467"/>
                  </a:cubicBezTo>
                  <a:cubicBezTo>
                    <a:pt x="1469" y="575"/>
                    <a:pt x="1441" y="684"/>
                    <a:pt x="1412" y="792"/>
                  </a:cubicBezTo>
                  <a:lnTo>
                    <a:pt x="1370" y="958"/>
                  </a:lnTo>
                  <a:cubicBezTo>
                    <a:pt x="1356" y="1000"/>
                    <a:pt x="1341" y="1047"/>
                    <a:pt x="1332" y="1090"/>
                  </a:cubicBezTo>
                  <a:cubicBezTo>
                    <a:pt x="1341" y="1123"/>
                    <a:pt x="1346" y="1151"/>
                    <a:pt x="1351" y="1180"/>
                  </a:cubicBezTo>
                  <a:cubicBezTo>
                    <a:pt x="1365" y="1199"/>
                    <a:pt x="1389" y="1217"/>
                    <a:pt x="1412" y="1232"/>
                  </a:cubicBezTo>
                  <a:cubicBezTo>
                    <a:pt x="1469" y="1260"/>
                    <a:pt x="1525" y="1284"/>
                    <a:pt x="1577" y="1312"/>
                  </a:cubicBezTo>
                  <a:cubicBezTo>
                    <a:pt x="1582" y="1317"/>
                    <a:pt x="1587" y="1317"/>
                    <a:pt x="1592" y="1321"/>
                  </a:cubicBezTo>
                  <a:cubicBezTo>
                    <a:pt x="1691" y="1368"/>
                    <a:pt x="1790" y="1430"/>
                    <a:pt x="1903" y="1435"/>
                  </a:cubicBezTo>
                  <a:cubicBezTo>
                    <a:pt x="1912" y="1435"/>
                    <a:pt x="1920" y="1435"/>
                    <a:pt x="1928" y="1435"/>
                  </a:cubicBezTo>
                  <a:cubicBezTo>
                    <a:pt x="2048" y="1435"/>
                    <a:pt x="2137" y="1370"/>
                    <a:pt x="2177" y="1255"/>
                  </a:cubicBezTo>
                  <a:cubicBezTo>
                    <a:pt x="2262" y="1038"/>
                    <a:pt x="2328" y="811"/>
                    <a:pt x="2385" y="585"/>
                  </a:cubicBezTo>
                  <a:cubicBezTo>
                    <a:pt x="2385" y="575"/>
                    <a:pt x="2385" y="566"/>
                    <a:pt x="2380" y="556"/>
                  </a:cubicBezTo>
                  <a:lnTo>
                    <a:pt x="2385" y="556"/>
                  </a:lnTo>
                  <a:cubicBezTo>
                    <a:pt x="2413" y="514"/>
                    <a:pt x="2375" y="481"/>
                    <a:pt x="2338" y="471"/>
                  </a:cubicBezTo>
                  <a:cubicBezTo>
                    <a:pt x="2191" y="438"/>
                    <a:pt x="2054" y="382"/>
                    <a:pt x="1913" y="339"/>
                  </a:cubicBezTo>
                  <a:cubicBezTo>
                    <a:pt x="1856" y="325"/>
                    <a:pt x="1799" y="311"/>
                    <a:pt x="1747" y="301"/>
                  </a:cubicBezTo>
                  <a:cubicBezTo>
                    <a:pt x="1738" y="297"/>
                    <a:pt x="1733" y="297"/>
                    <a:pt x="1729" y="297"/>
                  </a:cubicBezTo>
                  <a:cubicBezTo>
                    <a:pt x="1705" y="293"/>
                    <a:pt x="1682" y="290"/>
                    <a:pt x="1659" y="290"/>
                  </a:cubicBezTo>
                  <a:cubicBezTo>
                    <a:pt x="1627" y="290"/>
                    <a:pt x="1596" y="296"/>
                    <a:pt x="1568" y="316"/>
                  </a:cubicBezTo>
                  <a:cubicBezTo>
                    <a:pt x="1525" y="301"/>
                    <a:pt x="1483" y="292"/>
                    <a:pt x="1441" y="278"/>
                  </a:cubicBezTo>
                  <a:cubicBezTo>
                    <a:pt x="1455" y="245"/>
                    <a:pt x="1422" y="216"/>
                    <a:pt x="1389" y="207"/>
                  </a:cubicBezTo>
                  <a:cubicBezTo>
                    <a:pt x="1256" y="179"/>
                    <a:pt x="1134" y="131"/>
                    <a:pt x="1006" y="94"/>
                  </a:cubicBezTo>
                  <a:cubicBezTo>
                    <a:pt x="940" y="70"/>
                    <a:pt x="869" y="51"/>
                    <a:pt x="803" y="32"/>
                  </a:cubicBezTo>
                  <a:cubicBezTo>
                    <a:pt x="750" y="21"/>
                    <a:pt x="687" y="0"/>
                    <a:pt x="627" y="0"/>
                  </a:cubicBezTo>
                  <a:close/>
                </a:path>
              </a:pathLst>
            </a:custGeom>
            <a:solidFill>
              <a:srgbClr val="FA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38"/>
            <p:cNvSpPr/>
            <p:nvPr/>
          </p:nvSpPr>
          <p:spPr>
            <a:xfrm>
              <a:off x="4039379" y="1217030"/>
              <a:ext cx="50039" cy="35728"/>
            </a:xfrm>
            <a:custGeom>
              <a:avLst/>
              <a:gdLst/>
              <a:ahLst/>
              <a:cxnLst/>
              <a:rect l="l" t="t" r="r" b="b"/>
              <a:pathLst>
                <a:path w="535" h="382" extrusionOk="0">
                  <a:moveTo>
                    <a:pt x="534" y="1"/>
                  </a:moveTo>
                  <a:lnTo>
                    <a:pt x="534" y="1"/>
                  </a:lnTo>
                  <a:cubicBezTo>
                    <a:pt x="416" y="29"/>
                    <a:pt x="308" y="72"/>
                    <a:pt x="208" y="133"/>
                  </a:cubicBezTo>
                  <a:cubicBezTo>
                    <a:pt x="142" y="175"/>
                    <a:pt x="86" y="227"/>
                    <a:pt x="34" y="293"/>
                  </a:cubicBezTo>
                  <a:cubicBezTo>
                    <a:pt x="1" y="331"/>
                    <a:pt x="43" y="369"/>
                    <a:pt x="81" y="378"/>
                  </a:cubicBezTo>
                  <a:cubicBezTo>
                    <a:pt x="92" y="381"/>
                    <a:pt x="104" y="382"/>
                    <a:pt x="117" y="382"/>
                  </a:cubicBezTo>
                  <a:cubicBezTo>
                    <a:pt x="154" y="382"/>
                    <a:pt x="193" y="370"/>
                    <a:pt x="218" y="345"/>
                  </a:cubicBezTo>
                  <a:cubicBezTo>
                    <a:pt x="218" y="341"/>
                    <a:pt x="223" y="341"/>
                    <a:pt x="227" y="336"/>
                  </a:cubicBezTo>
                  <a:cubicBezTo>
                    <a:pt x="279" y="270"/>
                    <a:pt x="350" y="213"/>
                    <a:pt x="430" y="175"/>
                  </a:cubicBezTo>
                  <a:cubicBezTo>
                    <a:pt x="454" y="161"/>
                    <a:pt x="482" y="152"/>
                    <a:pt x="511" y="142"/>
                  </a:cubicBezTo>
                  <a:cubicBezTo>
                    <a:pt x="515" y="90"/>
                    <a:pt x="525" y="43"/>
                    <a:pt x="534" y="1"/>
                  </a:cubicBezTo>
                  <a:close/>
                </a:path>
              </a:pathLst>
            </a:custGeom>
            <a:solidFill>
              <a:srgbClr val="FA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38"/>
            <p:cNvSpPr/>
            <p:nvPr/>
          </p:nvSpPr>
          <p:spPr>
            <a:xfrm>
              <a:off x="4093252" y="1213476"/>
              <a:ext cx="28807" cy="52657"/>
            </a:xfrm>
            <a:custGeom>
              <a:avLst/>
              <a:gdLst/>
              <a:ahLst/>
              <a:cxnLst/>
              <a:rect l="l" t="t" r="r" b="b"/>
              <a:pathLst>
                <a:path w="308" h="563" extrusionOk="0">
                  <a:moveTo>
                    <a:pt x="142" y="1"/>
                  </a:moveTo>
                  <a:cubicBezTo>
                    <a:pt x="141" y="1"/>
                    <a:pt x="139" y="1"/>
                    <a:pt x="138" y="1"/>
                  </a:cubicBezTo>
                  <a:cubicBezTo>
                    <a:pt x="57" y="6"/>
                    <a:pt x="1" y="147"/>
                    <a:pt x="10" y="317"/>
                  </a:cubicBezTo>
                  <a:cubicBezTo>
                    <a:pt x="15" y="421"/>
                    <a:pt x="48" y="511"/>
                    <a:pt x="90" y="563"/>
                  </a:cubicBezTo>
                  <a:cubicBezTo>
                    <a:pt x="81" y="544"/>
                    <a:pt x="81" y="520"/>
                    <a:pt x="76" y="497"/>
                  </a:cubicBezTo>
                  <a:cubicBezTo>
                    <a:pt x="72" y="383"/>
                    <a:pt x="109" y="289"/>
                    <a:pt x="166" y="289"/>
                  </a:cubicBezTo>
                  <a:cubicBezTo>
                    <a:pt x="167" y="289"/>
                    <a:pt x="169" y="289"/>
                    <a:pt x="170" y="289"/>
                  </a:cubicBezTo>
                  <a:cubicBezTo>
                    <a:pt x="220" y="289"/>
                    <a:pt x="265" y="377"/>
                    <a:pt x="275" y="483"/>
                  </a:cubicBezTo>
                  <a:cubicBezTo>
                    <a:pt x="275" y="492"/>
                    <a:pt x="275" y="506"/>
                    <a:pt x="275" y="516"/>
                  </a:cubicBezTo>
                  <a:cubicBezTo>
                    <a:pt x="298" y="459"/>
                    <a:pt x="308" y="383"/>
                    <a:pt x="303" y="298"/>
                  </a:cubicBezTo>
                  <a:cubicBezTo>
                    <a:pt x="294" y="131"/>
                    <a:pt x="225" y="1"/>
                    <a:pt x="142"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38"/>
            <p:cNvSpPr/>
            <p:nvPr/>
          </p:nvSpPr>
          <p:spPr>
            <a:xfrm>
              <a:off x="4191738" y="1218526"/>
              <a:ext cx="29649" cy="33764"/>
            </a:xfrm>
            <a:custGeom>
              <a:avLst/>
              <a:gdLst/>
              <a:ahLst/>
              <a:cxnLst/>
              <a:rect l="l" t="t" r="r" b="b"/>
              <a:pathLst>
                <a:path w="317" h="361" extrusionOk="0">
                  <a:moveTo>
                    <a:pt x="226" y="1"/>
                  </a:moveTo>
                  <a:cubicBezTo>
                    <a:pt x="170" y="1"/>
                    <a:pt x="100" y="49"/>
                    <a:pt x="57" y="126"/>
                  </a:cubicBezTo>
                  <a:cubicBezTo>
                    <a:pt x="1" y="221"/>
                    <a:pt x="1" y="320"/>
                    <a:pt x="57" y="353"/>
                  </a:cubicBezTo>
                  <a:cubicBezTo>
                    <a:pt x="68" y="358"/>
                    <a:pt x="79" y="361"/>
                    <a:pt x="92" y="361"/>
                  </a:cubicBezTo>
                  <a:cubicBezTo>
                    <a:pt x="146" y="361"/>
                    <a:pt x="214" y="312"/>
                    <a:pt x="260" y="235"/>
                  </a:cubicBezTo>
                  <a:cubicBezTo>
                    <a:pt x="317" y="141"/>
                    <a:pt x="317" y="37"/>
                    <a:pt x="260" y="8"/>
                  </a:cubicBezTo>
                  <a:cubicBezTo>
                    <a:pt x="250" y="3"/>
                    <a:pt x="238" y="1"/>
                    <a:pt x="226" y="1"/>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38"/>
            <p:cNvSpPr/>
            <p:nvPr/>
          </p:nvSpPr>
          <p:spPr>
            <a:xfrm>
              <a:off x="4180701" y="1152121"/>
              <a:ext cx="63226" cy="34606"/>
            </a:xfrm>
            <a:custGeom>
              <a:avLst/>
              <a:gdLst/>
              <a:ahLst/>
              <a:cxnLst/>
              <a:rect l="l" t="t" r="r" b="b"/>
              <a:pathLst>
                <a:path w="676" h="370" extrusionOk="0">
                  <a:moveTo>
                    <a:pt x="100" y="0"/>
                  </a:moveTo>
                  <a:cubicBezTo>
                    <a:pt x="61" y="0"/>
                    <a:pt x="29" y="27"/>
                    <a:pt x="24" y="67"/>
                  </a:cubicBezTo>
                  <a:lnTo>
                    <a:pt x="5" y="232"/>
                  </a:lnTo>
                  <a:cubicBezTo>
                    <a:pt x="1" y="274"/>
                    <a:pt x="29" y="312"/>
                    <a:pt x="71" y="317"/>
                  </a:cubicBezTo>
                  <a:lnTo>
                    <a:pt x="567" y="369"/>
                  </a:lnTo>
                  <a:cubicBezTo>
                    <a:pt x="570" y="369"/>
                    <a:pt x="573" y="369"/>
                    <a:pt x="575" y="369"/>
                  </a:cubicBezTo>
                  <a:cubicBezTo>
                    <a:pt x="610" y="369"/>
                    <a:pt x="643" y="342"/>
                    <a:pt x="647" y="303"/>
                  </a:cubicBezTo>
                  <a:lnTo>
                    <a:pt x="671" y="138"/>
                  </a:lnTo>
                  <a:cubicBezTo>
                    <a:pt x="676" y="95"/>
                    <a:pt x="643" y="57"/>
                    <a:pt x="605" y="53"/>
                  </a:cubicBezTo>
                  <a:lnTo>
                    <a:pt x="109" y="1"/>
                  </a:lnTo>
                  <a:cubicBezTo>
                    <a:pt x="106" y="0"/>
                    <a:pt x="103" y="0"/>
                    <a:pt x="100" y="0"/>
                  </a:cubicBez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38"/>
            <p:cNvSpPr/>
            <p:nvPr/>
          </p:nvSpPr>
          <p:spPr>
            <a:xfrm>
              <a:off x="4281807" y="1248642"/>
              <a:ext cx="30117" cy="34513"/>
            </a:xfrm>
            <a:custGeom>
              <a:avLst/>
              <a:gdLst/>
              <a:ahLst/>
              <a:cxnLst/>
              <a:rect l="l" t="t" r="r" b="b"/>
              <a:pathLst>
                <a:path w="322" h="369" extrusionOk="0">
                  <a:moveTo>
                    <a:pt x="223" y="1"/>
                  </a:moveTo>
                  <a:cubicBezTo>
                    <a:pt x="160" y="1"/>
                    <a:pt x="82" y="64"/>
                    <a:pt x="43" y="158"/>
                  </a:cubicBezTo>
                  <a:cubicBezTo>
                    <a:pt x="1" y="258"/>
                    <a:pt x="20" y="352"/>
                    <a:pt x="81" y="366"/>
                  </a:cubicBezTo>
                  <a:cubicBezTo>
                    <a:pt x="87" y="367"/>
                    <a:pt x="93" y="368"/>
                    <a:pt x="100" y="368"/>
                  </a:cubicBezTo>
                  <a:cubicBezTo>
                    <a:pt x="163" y="368"/>
                    <a:pt x="241" y="305"/>
                    <a:pt x="279" y="215"/>
                  </a:cubicBezTo>
                  <a:cubicBezTo>
                    <a:pt x="322" y="111"/>
                    <a:pt x="303" y="17"/>
                    <a:pt x="242" y="3"/>
                  </a:cubicBezTo>
                  <a:cubicBezTo>
                    <a:pt x="236" y="1"/>
                    <a:pt x="230" y="1"/>
                    <a:pt x="223" y="1"/>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38"/>
            <p:cNvSpPr/>
            <p:nvPr/>
          </p:nvSpPr>
          <p:spPr>
            <a:xfrm>
              <a:off x="4280965" y="1174380"/>
              <a:ext cx="56586" cy="44614"/>
            </a:xfrm>
            <a:custGeom>
              <a:avLst/>
              <a:gdLst/>
              <a:ahLst/>
              <a:cxnLst/>
              <a:rect l="l" t="t" r="r" b="b"/>
              <a:pathLst>
                <a:path w="605" h="477" extrusionOk="0">
                  <a:moveTo>
                    <a:pt x="133" y="0"/>
                  </a:moveTo>
                  <a:cubicBezTo>
                    <a:pt x="113" y="0"/>
                    <a:pt x="94" y="9"/>
                    <a:pt x="85" y="27"/>
                  </a:cubicBezTo>
                  <a:cubicBezTo>
                    <a:pt x="81" y="32"/>
                    <a:pt x="76" y="32"/>
                    <a:pt x="76" y="36"/>
                  </a:cubicBezTo>
                  <a:lnTo>
                    <a:pt x="15" y="169"/>
                  </a:lnTo>
                  <a:cubicBezTo>
                    <a:pt x="0" y="206"/>
                    <a:pt x="15" y="254"/>
                    <a:pt x="52" y="268"/>
                  </a:cubicBezTo>
                  <a:lnTo>
                    <a:pt x="71" y="277"/>
                  </a:lnTo>
                  <a:lnTo>
                    <a:pt x="133" y="310"/>
                  </a:lnTo>
                  <a:lnTo>
                    <a:pt x="208" y="343"/>
                  </a:lnTo>
                  <a:lnTo>
                    <a:pt x="270" y="372"/>
                  </a:lnTo>
                  <a:lnTo>
                    <a:pt x="473" y="471"/>
                  </a:lnTo>
                  <a:cubicBezTo>
                    <a:pt x="481" y="474"/>
                    <a:pt x="489" y="476"/>
                    <a:pt x="498" y="476"/>
                  </a:cubicBezTo>
                  <a:cubicBezTo>
                    <a:pt x="521" y="476"/>
                    <a:pt x="542" y="461"/>
                    <a:pt x="553" y="433"/>
                  </a:cubicBezTo>
                  <a:lnTo>
                    <a:pt x="591" y="301"/>
                  </a:lnTo>
                  <a:cubicBezTo>
                    <a:pt x="605" y="268"/>
                    <a:pt x="586" y="230"/>
                    <a:pt x="558" y="211"/>
                  </a:cubicBezTo>
                  <a:lnTo>
                    <a:pt x="369" y="117"/>
                  </a:lnTo>
                  <a:lnTo>
                    <a:pt x="166" y="8"/>
                  </a:lnTo>
                  <a:cubicBezTo>
                    <a:pt x="156" y="3"/>
                    <a:pt x="144" y="0"/>
                    <a:pt x="133" y="0"/>
                  </a:cubicBez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38"/>
            <p:cNvSpPr/>
            <p:nvPr/>
          </p:nvSpPr>
          <p:spPr>
            <a:xfrm>
              <a:off x="4211660" y="1263888"/>
              <a:ext cx="43304" cy="61917"/>
            </a:xfrm>
            <a:custGeom>
              <a:avLst/>
              <a:gdLst/>
              <a:ahLst/>
              <a:cxnLst/>
              <a:rect l="l" t="t" r="r" b="b"/>
              <a:pathLst>
                <a:path w="463" h="662" extrusionOk="0">
                  <a:moveTo>
                    <a:pt x="368" y="0"/>
                  </a:moveTo>
                  <a:lnTo>
                    <a:pt x="368" y="0"/>
                  </a:lnTo>
                  <a:cubicBezTo>
                    <a:pt x="401" y="331"/>
                    <a:pt x="387" y="529"/>
                    <a:pt x="255" y="553"/>
                  </a:cubicBezTo>
                  <a:cubicBezTo>
                    <a:pt x="243" y="555"/>
                    <a:pt x="230" y="557"/>
                    <a:pt x="218" y="557"/>
                  </a:cubicBezTo>
                  <a:cubicBezTo>
                    <a:pt x="143" y="557"/>
                    <a:pt x="66" y="512"/>
                    <a:pt x="5" y="468"/>
                  </a:cubicBezTo>
                  <a:lnTo>
                    <a:pt x="0" y="472"/>
                  </a:lnTo>
                  <a:cubicBezTo>
                    <a:pt x="0" y="472"/>
                    <a:pt x="194" y="662"/>
                    <a:pt x="335" y="662"/>
                  </a:cubicBezTo>
                  <a:cubicBezTo>
                    <a:pt x="340" y="662"/>
                    <a:pt x="345" y="662"/>
                    <a:pt x="350" y="661"/>
                  </a:cubicBezTo>
                  <a:cubicBezTo>
                    <a:pt x="449" y="647"/>
                    <a:pt x="463" y="520"/>
                    <a:pt x="430" y="298"/>
                  </a:cubicBezTo>
                  <a:cubicBezTo>
                    <a:pt x="425" y="269"/>
                    <a:pt x="420" y="241"/>
                    <a:pt x="411" y="208"/>
                  </a:cubicBezTo>
                  <a:cubicBezTo>
                    <a:pt x="401" y="147"/>
                    <a:pt x="387" y="76"/>
                    <a:pt x="368"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38"/>
            <p:cNvSpPr/>
            <p:nvPr/>
          </p:nvSpPr>
          <p:spPr>
            <a:xfrm>
              <a:off x="4172284" y="1311120"/>
              <a:ext cx="57521" cy="49103"/>
            </a:xfrm>
            <a:custGeom>
              <a:avLst/>
              <a:gdLst/>
              <a:ahLst/>
              <a:cxnLst/>
              <a:rect l="l" t="t" r="r" b="b"/>
              <a:pathLst>
                <a:path w="615" h="525" extrusionOk="0">
                  <a:moveTo>
                    <a:pt x="91" y="0"/>
                  </a:moveTo>
                  <a:lnTo>
                    <a:pt x="1" y="90"/>
                  </a:lnTo>
                  <a:cubicBezTo>
                    <a:pt x="10" y="100"/>
                    <a:pt x="166" y="402"/>
                    <a:pt x="605" y="524"/>
                  </a:cubicBezTo>
                  <a:lnTo>
                    <a:pt x="615" y="468"/>
                  </a:lnTo>
                  <a:cubicBezTo>
                    <a:pt x="209" y="354"/>
                    <a:pt x="95" y="5"/>
                    <a:pt x="91"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38"/>
            <p:cNvSpPr/>
            <p:nvPr/>
          </p:nvSpPr>
          <p:spPr>
            <a:xfrm>
              <a:off x="4175838" y="1351992"/>
              <a:ext cx="27030" cy="22167"/>
            </a:xfrm>
            <a:custGeom>
              <a:avLst/>
              <a:gdLst/>
              <a:ahLst/>
              <a:cxnLst/>
              <a:rect l="l" t="t" r="r" b="b"/>
              <a:pathLst>
                <a:path w="289" h="237" extrusionOk="0">
                  <a:moveTo>
                    <a:pt x="52" y="1"/>
                  </a:moveTo>
                  <a:cubicBezTo>
                    <a:pt x="40" y="1"/>
                    <a:pt x="31" y="4"/>
                    <a:pt x="24" y="12"/>
                  </a:cubicBezTo>
                  <a:cubicBezTo>
                    <a:pt x="1" y="40"/>
                    <a:pt x="34" y="111"/>
                    <a:pt x="100" y="168"/>
                  </a:cubicBezTo>
                  <a:cubicBezTo>
                    <a:pt x="147" y="212"/>
                    <a:pt x="197" y="236"/>
                    <a:pt x="230" y="236"/>
                  </a:cubicBezTo>
                  <a:cubicBezTo>
                    <a:pt x="243" y="236"/>
                    <a:pt x="254" y="232"/>
                    <a:pt x="260" y="224"/>
                  </a:cubicBezTo>
                  <a:cubicBezTo>
                    <a:pt x="289" y="196"/>
                    <a:pt x="251" y="125"/>
                    <a:pt x="185" y="69"/>
                  </a:cubicBezTo>
                  <a:cubicBezTo>
                    <a:pt x="136" y="27"/>
                    <a:pt x="86" y="1"/>
                    <a:pt x="52"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38"/>
            <p:cNvSpPr/>
            <p:nvPr/>
          </p:nvSpPr>
          <p:spPr>
            <a:xfrm>
              <a:off x="3915733" y="1577958"/>
              <a:ext cx="375429" cy="193794"/>
            </a:xfrm>
            <a:custGeom>
              <a:avLst/>
              <a:gdLst/>
              <a:ahLst/>
              <a:cxnLst/>
              <a:rect l="l" t="t" r="r" b="b"/>
              <a:pathLst>
                <a:path w="4014" h="2072" extrusionOk="0">
                  <a:moveTo>
                    <a:pt x="2918" y="1"/>
                  </a:moveTo>
                  <a:cubicBezTo>
                    <a:pt x="2892" y="1"/>
                    <a:pt x="2862" y="14"/>
                    <a:pt x="2829" y="46"/>
                  </a:cubicBezTo>
                  <a:cubicBezTo>
                    <a:pt x="2744" y="122"/>
                    <a:pt x="2664" y="188"/>
                    <a:pt x="2579" y="240"/>
                  </a:cubicBezTo>
                  <a:cubicBezTo>
                    <a:pt x="2045" y="599"/>
                    <a:pt x="1601" y="509"/>
                    <a:pt x="1601" y="693"/>
                  </a:cubicBezTo>
                  <a:cubicBezTo>
                    <a:pt x="1431" y="755"/>
                    <a:pt x="1257" y="840"/>
                    <a:pt x="1115" y="944"/>
                  </a:cubicBezTo>
                  <a:cubicBezTo>
                    <a:pt x="992" y="948"/>
                    <a:pt x="846" y="958"/>
                    <a:pt x="685" y="972"/>
                  </a:cubicBezTo>
                  <a:cubicBezTo>
                    <a:pt x="614" y="981"/>
                    <a:pt x="544" y="991"/>
                    <a:pt x="468" y="1000"/>
                  </a:cubicBezTo>
                  <a:cubicBezTo>
                    <a:pt x="317" y="1019"/>
                    <a:pt x="161" y="1043"/>
                    <a:pt x="1" y="1066"/>
                  </a:cubicBezTo>
                  <a:cubicBezTo>
                    <a:pt x="15" y="1080"/>
                    <a:pt x="34" y="1090"/>
                    <a:pt x="48" y="1104"/>
                  </a:cubicBezTo>
                  <a:cubicBezTo>
                    <a:pt x="171" y="1198"/>
                    <a:pt x="303" y="1288"/>
                    <a:pt x="435" y="1368"/>
                  </a:cubicBezTo>
                  <a:cubicBezTo>
                    <a:pt x="704" y="1534"/>
                    <a:pt x="992" y="1671"/>
                    <a:pt x="1294" y="1784"/>
                  </a:cubicBezTo>
                  <a:cubicBezTo>
                    <a:pt x="1445" y="1836"/>
                    <a:pt x="1601" y="1883"/>
                    <a:pt x="1762" y="1926"/>
                  </a:cubicBezTo>
                  <a:cubicBezTo>
                    <a:pt x="2125" y="2015"/>
                    <a:pt x="2484" y="2063"/>
                    <a:pt x="2838" y="2072"/>
                  </a:cubicBezTo>
                  <a:cubicBezTo>
                    <a:pt x="2909" y="1992"/>
                    <a:pt x="2947" y="1883"/>
                    <a:pt x="2956" y="1789"/>
                  </a:cubicBezTo>
                  <a:cubicBezTo>
                    <a:pt x="2956" y="1779"/>
                    <a:pt x="2956" y="1770"/>
                    <a:pt x="2952" y="1765"/>
                  </a:cubicBezTo>
                  <a:cubicBezTo>
                    <a:pt x="3476" y="1732"/>
                    <a:pt x="3844" y="1732"/>
                    <a:pt x="3924" y="1666"/>
                  </a:cubicBezTo>
                  <a:cubicBezTo>
                    <a:pt x="4014" y="1590"/>
                    <a:pt x="4014" y="1387"/>
                    <a:pt x="3948" y="1335"/>
                  </a:cubicBezTo>
                  <a:cubicBezTo>
                    <a:pt x="3901" y="1293"/>
                    <a:pt x="3207" y="1236"/>
                    <a:pt x="2886" y="1213"/>
                  </a:cubicBezTo>
                  <a:cubicBezTo>
                    <a:pt x="2810" y="1189"/>
                    <a:pt x="2701" y="1170"/>
                    <a:pt x="2598" y="1128"/>
                  </a:cubicBezTo>
                  <a:cubicBezTo>
                    <a:pt x="2470" y="811"/>
                    <a:pt x="2881" y="519"/>
                    <a:pt x="3004" y="330"/>
                  </a:cubicBezTo>
                  <a:cubicBezTo>
                    <a:pt x="3027" y="297"/>
                    <a:pt x="3037" y="268"/>
                    <a:pt x="3037" y="245"/>
                  </a:cubicBezTo>
                  <a:cubicBezTo>
                    <a:pt x="3044" y="134"/>
                    <a:pt x="2999" y="1"/>
                    <a:pt x="2918"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24"/>
        <p:cNvGrpSpPr/>
        <p:nvPr/>
      </p:nvGrpSpPr>
      <p:grpSpPr>
        <a:xfrm>
          <a:off x="0" y="0"/>
          <a:ext cx="0" cy="0"/>
          <a:chOff x="0" y="0"/>
          <a:chExt cx="0" cy="0"/>
        </a:xfrm>
      </p:grpSpPr>
      <p:sp>
        <p:nvSpPr>
          <p:cNvPr id="4225" name="Google Shape;4225;p39"/>
          <p:cNvSpPr txBox="1">
            <a:spLocks noGrp="1"/>
          </p:cNvSpPr>
          <p:nvPr>
            <p:ph type="title"/>
          </p:nvPr>
        </p:nvSpPr>
        <p:spPr>
          <a:xfrm>
            <a:off x="719975" y="437400"/>
            <a:ext cx="7704000" cy="89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latin typeface="Times New Roman" panose="02020603050405020304" pitchFamily="18" charset="0"/>
                <a:cs typeface="Times New Roman" panose="02020603050405020304" pitchFamily="18" charset="0"/>
              </a:rPr>
              <a:t>DL ( DEEP LEARNING)</a:t>
            </a:r>
            <a:endParaRPr dirty="0">
              <a:latin typeface="Times New Roman" panose="02020603050405020304" pitchFamily="18" charset="0"/>
              <a:cs typeface="Times New Roman" panose="02020603050405020304" pitchFamily="18" charset="0"/>
            </a:endParaRPr>
          </a:p>
        </p:txBody>
      </p:sp>
      <p:sp>
        <p:nvSpPr>
          <p:cNvPr id="4226" name="Google Shape;4226;p39"/>
          <p:cNvSpPr txBox="1">
            <a:spLocks noGrp="1"/>
          </p:cNvSpPr>
          <p:nvPr>
            <p:ph type="body" idx="1"/>
          </p:nvPr>
        </p:nvSpPr>
        <p:spPr>
          <a:xfrm>
            <a:off x="569957" y="1399668"/>
            <a:ext cx="7704000" cy="3043745"/>
          </a:xfrm>
          <a:prstGeom prst="rect">
            <a:avLst/>
          </a:prstGeom>
        </p:spPr>
        <p:txBody>
          <a:bodyPr spcFirstLastPara="1" wrap="square" lIns="91425" tIns="91425" rIns="91425" bIns="91425" anchor="b" anchorCtr="0">
            <a:noAutofit/>
          </a:bodyPr>
          <a:lstStyle/>
          <a:p>
            <a:pPr algn="l"/>
            <a:r>
              <a:rPr lang="vi-VN" sz="1800" b="0" i="0" dirty="0">
                <a:solidFill>
                  <a:schemeClr val="accent6">
                    <a:lumMod val="95000"/>
                  </a:schemeClr>
                </a:solidFill>
                <a:effectLst/>
                <a:latin typeface="+mj-lt"/>
              </a:rPr>
              <a:t>Deep Learning được bắt nguồn từ thuật toán Neural network của AI, là một ngành nhỏ của Machine Learning.</a:t>
            </a:r>
          </a:p>
          <a:p>
            <a:pPr algn="l"/>
            <a:r>
              <a:rPr lang="vi-VN" sz="1800" b="0" i="0" dirty="0">
                <a:solidFill>
                  <a:schemeClr val="accent6">
                    <a:lumMod val="95000"/>
                  </a:schemeClr>
                </a:solidFill>
                <a:effectLst/>
                <a:latin typeface="+mj-lt"/>
              </a:rPr>
              <a:t>Deep learning tập trung giải quyết các vấn đề liên quan đến mạng thần kinh nhân tạo nhằm nâng cấp các công nghệ như </a:t>
            </a:r>
            <a:r>
              <a:rPr lang="vi-VN" sz="1800" b="0" i="0" dirty="0">
                <a:solidFill>
                  <a:srgbClr val="FFFF00"/>
                </a:solidFill>
                <a:effectLst/>
                <a:latin typeface="+mj-lt"/>
              </a:rPr>
              <a:t>nhận diện giọng nói, tầm nhìn máy tính và xử lý ngôn ngữ tự nhiên</a:t>
            </a:r>
            <a:r>
              <a:rPr lang="vi-VN" sz="1800" b="0" i="0" dirty="0">
                <a:solidFill>
                  <a:schemeClr val="accent6">
                    <a:lumMod val="95000"/>
                  </a:schemeClr>
                </a:solidFill>
                <a:effectLst/>
                <a:latin typeface="+mj-lt"/>
              </a:rPr>
              <a:t>.</a:t>
            </a:r>
          </a:p>
          <a:p>
            <a:pPr algn="l"/>
            <a:endParaRPr lang="vi-VN" sz="1800" b="0" i="0" dirty="0">
              <a:solidFill>
                <a:schemeClr val="accent6">
                  <a:lumMod val="95000"/>
                </a:schemeClr>
              </a:solidFill>
              <a:effectLst/>
              <a:latin typeface="+mj-lt"/>
            </a:endParaRPr>
          </a:p>
          <a:p>
            <a:pPr algn="l"/>
            <a:r>
              <a:rPr lang="vi-VN" sz="1800" b="0" i="0" dirty="0">
                <a:solidFill>
                  <a:schemeClr val="accent6">
                    <a:lumMod val="95000"/>
                  </a:schemeClr>
                </a:solidFill>
                <a:effectLst/>
                <a:latin typeface="+mj-lt"/>
              </a:rPr>
              <a:t>Trí tuệ nhân tạo chúng ta có thể được hiểu đơn giản là được cấu thành từ các lớp xếp chồng lên nhau, trong đó mạng thần kinh nhân tạo nằm ở dưới đáy, Machine learning nằm ở tầng tiếp theo và Deep learning nằm ở tầng trên cùng.</a:t>
            </a:r>
          </a:p>
        </p:txBody>
      </p:sp>
    </p:spTree>
    <p:extLst>
      <p:ext uri="{BB962C8B-B14F-4D97-AF65-F5344CB8AC3E}">
        <p14:creationId xmlns:p14="http://schemas.microsoft.com/office/powerpoint/2010/main" val="211628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63"/>
        <p:cNvGrpSpPr/>
        <p:nvPr/>
      </p:nvGrpSpPr>
      <p:grpSpPr>
        <a:xfrm>
          <a:off x="0" y="0"/>
          <a:ext cx="0" cy="0"/>
          <a:chOff x="0" y="0"/>
          <a:chExt cx="0" cy="0"/>
        </a:xfrm>
      </p:grpSpPr>
      <p:sp>
        <p:nvSpPr>
          <p:cNvPr id="6564" name="Google Shape;6564;p59"/>
          <p:cNvSpPr txBox="1">
            <a:spLocks noGrp="1"/>
          </p:cNvSpPr>
          <p:nvPr>
            <p:ph type="title"/>
          </p:nvPr>
        </p:nvSpPr>
        <p:spPr>
          <a:xfrm flipH="1">
            <a:off x="815814" y="2096075"/>
            <a:ext cx="6555600" cy="119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accent3"/>
                </a:solidFill>
                <a:latin typeface="+mj-lt"/>
              </a:rPr>
              <a:t>CÁC CHỨC NĂNG CỦA</a:t>
            </a:r>
            <a:r>
              <a:rPr lang="en-US" dirty="0">
                <a:latin typeface="+mj-lt"/>
              </a:rPr>
              <a:t> </a:t>
            </a:r>
            <a:br>
              <a:rPr lang="vi-VN" dirty="0">
                <a:latin typeface="+mj-lt"/>
              </a:rPr>
            </a:br>
            <a:r>
              <a:rPr lang="vi-VN" dirty="0">
                <a:latin typeface="+mj-lt"/>
              </a:rPr>
              <a:t>TRỢ LÝ ẢO</a:t>
            </a:r>
            <a:endParaRPr lang="en-US" dirty="0">
              <a:latin typeface="+mj-lt"/>
            </a:endParaRPr>
          </a:p>
        </p:txBody>
      </p:sp>
      <p:sp>
        <p:nvSpPr>
          <p:cNvPr id="6565" name="Google Shape;6565;p59"/>
          <p:cNvSpPr txBox="1">
            <a:spLocks noGrp="1"/>
          </p:cNvSpPr>
          <p:nvPr>
            <p:ph type="title" idx="2"/>
          </p:nvPr>
        </p:nvSpPr>
        <p:spPr>
          <a:xfrm>
            <a:off x="2646000" y="963266"/>
            <a:ext cx="3852000" cy="901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grpSp>
        <p:nvGrpSpPr>
          <p:cNvPr id="6567" name="Google Shape;6567;p59"/>
          <p:cNvGrpSpPr/>
          <p:nvPr/>
        </p:nvGrpSpPr>
        <p:grpSpPr>
          <a:xfrm>
            <a:off x="6158700" y="598050"/>
            <a:ext cx="1965481" cy="4108051"/>
            <a:chOff x="6434600" y="598050"/>
            <a:chExt cx="1965481" cy="4108051"/>
          </a:xfrm>
        </p:grpSpPr>
        <p:sp>
          <p:nvSpPr>
            <p:cNvPr id="6568" name="Google Shape;6568;p59"/>
            <p:cNvSpPr/>
            <p:nvPr/>
          </p:nvSpPr>
          <p:spPr>
            <a:xfrm>
              <a:off x="6434600" y="598050"/>
              <a:ext cx="1148713" cy="1145786"/>
            </a:xfrm>
            <a:custGeom>
              <a:avLst/>
              <a:gdLst/>
              <a:ahLst/>
              <a:cxnLst/>
              <a:rect l="l" t="t" r="r" b="b"/>
              <a:pathLst>
                <a:path w="12952" h="12919" extrusionOk="0">
                  <a:moveTo>
                    <a:pt x="6233" y="1"/>
                  </a:moveTo>
                  <a:cubicBezTo>
                    <a:pt x="2791" y="1"/>
                    <a:pt x="1" y="2791"/>
                    <a:pt x="1" y="6233"/>
                  </a:cubicBezTo>
                  <a:cubicBezTo>
                    <a:pt x="1" y="9680"/>
                    <a:pt x="2791" y="12470"/>
                    <a:pt x="6233" y="12470"/>
                  </a:cubicBezTo>
                  <a:cubicBezTo>
                    <a:pt x="7475" y="12470"/>
                    <a:pt x="8636" y="12102"/>
                    <a:pt x="9609" y="11474"/>
                  </a:cubicBezTo>
                  <a:cubicBezTo>
                    <a:pt x="9609" y="11479"/>
                    <a:pt x="9609" y="11488"/>
                    <a:pt x="9614" y="11493"/>
                  </a:cubicBezTo>
                  <a:cubicBezTo>
                    <a:pt x="9609" y="11498"/>
                    <a:pt x="9609" y="11498"/>
                    <a:pt x="9604" y="11498"/>
                  </a:cubicBezTo>
                  <a:cubicBezTo>
                    <a:pt x="9491" y="11568"/>
                    <a:pt x="9378" y="11639"/>
                    <a:pt x="9260" y="11705"/>
                  </a:cubicBezTo>
                  <a:cubicBezTo>
                    <a:pt x="9739" y="12361"/>
                    <a:pt x="10499" y="12918"/>
                    <a:pt x="11701" y="12918"/>
                  </a:cubicBezTo>
                  <a:cubicBezTo>
                    <a:pt x="12074" y="12918"/>
                    <a:pt x="12489" y="12865"/>
                    <a:pt x="12952" y="12744"/>
                  </a:cubicBezTo>
                  <a:lnTo>
                    <a:pt x="12952" y="12744"/>
                  </a:lnTo>
                  <a:cubicBezTo>
                    <a:pt x="12916" y="12746"/>
                    <a:pt x="12881" y="12746"/>
                    <a:pt x="12845" y="12746"/>
                  </a:cubicBezTo>
                  <a:cubicBezTo>
                    <a:pt x="11663" y="12746"/>
                    <a:pt x="10801" y="11911"/>
                    <a:pt x="10383" y="10884"/>
                  </a:cubicBezTo>
                  <a:cubicBezTo>
                    <a:pt x="11663" y="9741"/>
                    <a:pt x="12466" y="8084"/>
                    <a:pt x="12466" y="6233"/>
                  </a:cubicBezTo>
                  <a:cubicBezTo>
                    <a:pt x="12466" y="2791"/>
                    <a:pt x="9675" y="1"/>
                    <a:pt x="6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59"/>
            <p:cNvSpPr/>
            <p:nvPr/>
          </p:nvSpPr>
          <p:spPr>
            <a:xfrm>
              <a:off x="6724346" y="1056219"/>
              <a:ext cx="532" cy="7982"/>
            </a:xfrm>
            <a:custGeom>
              <a:avLst/>
              <a:gdLst/>
              <a:ahLst/>
              <a:cxnLst/>
              <a:rect l="l" t="t" r="r" b="b"/>
              <a:pathLst>
                <a:path w="6" h="90" extrusionOk="0">
                  <a:moveTo>
                    <a:pt x="1" y="90"/>
                  </a:moveTo>
                  <a:cubicBezTo>
                    <a:pt x="6" y="61"/>
                    <a:pt x="6" y="33"/>
                    <a:pt x="6" y="0"/>
                  </a:cubicBezTo>
                  <a:cubicBezTo>
                    <a:pt x="6" y="33"/>
                    <a:pt x="6" y="61"/>
                    <a:pt x="1" y="90"/>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70;p59"/>
            <p:cNvSpPr/>
            <p:nvPr/>
          </p:nvSpPr>
          <p:spPr>
            <a:xfrm>
              <a:off x="6731086" y="984114"/>
              <a:ext cx="1330" cy="8958"/>
            </a:xfrm>
            <a:custGeom>
              <a:avLst/>
              <a:gdLst/>
              <a:ahLst/>
              <a:cxnLst/>
              <a:rect l="l" t="t" r="r" b="b"/>
              <a:pathLst>
                <a:path w="15" h="101" extrusionOk="0">
                  <a:moveTo>
                    <a:pt x="1" y="100"/>
                  </a:moveTo>
                  <a:cubicBezTo>
                    <a:pt x="5" y="67"/>
                    <a:pt x="10" y="34"/>
                    <a:pt x="15" y="1"/>
                  </a:cubicBezTo>
                  <a:cubicBezTo>
                    <a:pt x="10" y="34"/>
                    <a:pt x="5" y="67"/>
                    <a:pt x="1" y="100"/>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71;p59"/>
            <p:cNvSpPr/>
            <p:nvPr/>
          </p:nvSpPr>
          <p:spPr>
            <a:xfrm>
              <a:off x="6726474" y="1022251"/>
              <a:ext cx="976" cy="8514"/>
            </a:xfrm>
            <a:custGeom>
              <a:avLst/>
              <a:gdLst/>
              <a:ahLst/>
              <a:cxnLst/>
              <a:rect l="l" t="t" r="r" b="b"/>
              <a:pathLst>
                <a:path w="11" h="96" extrusionOk="0">
                  <a:moveTo>
                    <a:pt x="1" y="95"/>
                  </a:moveTo>
                  <a:cubicBezTo>
                    <a:pt x="1" y="62"/>
                    <a:pt x="5" y="34"/>
                    <a:pt x="10" y="1"/>
                  </a:cubicBezTo>
                  <a:cubicBezTo>
                    <a:pt x="5" y="34"/>
                    <a:pt x="1" y="62"/>
                    <a:pt x="1" y="95"/>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59"/>
            <p:cNvSpPr/>
            <p:nvPr/>
          </p:nvSpPr>
          <p:spPr>
            <a:xfrm>
              <a:off x="6725676" y="1034401"/>
              <a:ext cx="443" cy="7184"/>
            </a:xfrm>
            <a:custGeom>
              <a:avLst/>
              <a:gdLst/>
              <a:ahLst/>
              <a:cxnLst/>
              <a:rect l="l" t="t" r="r" b="b"/>
              <a:pathLst>
                <a:path w="5" h="81" extrusionOk="0">
                  <a:moveTo>
                    <a:pt x="0" y="81"/>
                  </a:moveTo>
                  <a:cubicBezTo>
                    <a:pt x="0" y="52"/>
                    <a:pt x="5" y="29"/>
                    <a:pt x="5" y="1"/>
                  </a:cubicBezTo>
                  <a:cubicBezTo>
                    <a:pt x="5" y="29"/>
                    <a:pt x="0" y="52"/>
                    <a:pt x="0" y="81"/>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573;p59"/>
            <p:cNvSpPr/>
            <p:nvPr/>
          </p:nvSpPr>
          <p:spPr>
            <a:xfrm>
              <a:off x="6724789" y="1045665"/>
              <a:ext cx="532" cy="7273"/>
            </a:xfrm>
            <a:custGeom>
              <a:avLst/>
              <a:gdLst/>
              <a:ahLst/>
              <a:cxnLst/>
              <a:rect l="l" t="t" r="r" b="b"/>
              <a:pathLst>
                <a:path w="6" h="82" extrusionOk="0">
                  <a:moveTo>
                    <a:pt x="1" y="81"/>
                  </a:moveTo>
                  <a:cubicBezTo>
                    <a:pt x="5" y="53"/>
                    <a:pt x="5" y="25"/>
                    <a:pt x="5" y="1"/>
                  </a:cubicBezTo>
                  <a:cubicBezTo>
                    <a:pt x="5" y="25"/>
                    <a:pt x="5" y="53"/>
                    <a:pt x="1" y="81"/>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574;p59"/>
            <p:cNvSpPr/>
            <p:nvPr/>
          </p:nvSpPr>
          <p:spPr>
            <a:xfrm>
              <a:off x="6727361" y="995910"/>
              <a:ext cx="3370" cy="23503"/>
            </a:xfrm>
            <a:custGeom>
              <a:avLst/>
              <a:gdLst/>
              <a:ahLst/>
              <a:cxnLst/>
              <a:rect l="l" t="t" r="r" b="b"/>
              <a:pathLst>
                <a:path w="38" h="265" extrusionOk="0">
                  <a:moveTo>
                    <a:pt x="0" y="265"/>
                  </a:moveTo>
                  <a:cubicBezTo>
                    <a:pt x="9" y="180"/>
                    <a:pt x="24" y="90"/>
                    <a:pt x="38" y="0"/>
                  </a:cubicBezTo>
                  <a:cubicBezTo>
                    <a:pt x="24" y="90"/>
                    <a:pt x="9" y="180"/>
                    <a:pt x="0" y="265"/>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59"/>
            <p:cNvSpPr/>
            <p:nvPr/>
          </p:nvSpPr>
          <p:spPr>
            <a:xfrm>
              <a:off x="6740753" y="931433"/>
              <a:ext cx="3015" cy="13037"/>
            </a:xfrm>
            <a:custGeom>
              <a:avLst/>
              <a:gdLst/>
              <a:ahLst/>
              <a:cxnLst/>
              <a:rect l="l" t="t" r="r" b="b"/>
              <a:pathLst>
                <a:path w="34" h="147" extrusionOk="0">
                  <a:moveTo>
                    <a:pt x="0" y="146"/>
                  </a:moveTo>
                  <a:cubicBezTo>
                    <a:pt x="10" y="99"/>
                    <a:pt x="24" y="47"/>
                    <a:pt x="33" y="0"/>
                  </a:cubicBezTo>
                  <a:cubicBezTo>
                    <a:pt x="24" y="47"/>
                    <a:pt x="10" y="99"/>
                    <a:pt x="0" y="146"/>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59"/>
            <p:cNvSpPr/>
            <p:nvPr/>
          </p:nvSpPr>
          <p:spPr>
            <a:xfrm>
              <a:off x="6733215" y="971964"/>
              <a:ext cx="1774" cy="8514"/>
            </a:xfrm>
            <a:custGeom>
              <a:avLst/>
              <a:gdLst/>
              <a:ahLst/>
              <a:cxnLst/>
              <a:rect l="l" t="t" r="r" b="b"/>
              <a:pathLst>
                <a:path w="20" h="96" extrusionOk="0">
                  <a:moveTo>
                    <a:pt x="0" y="95"/>
                  </a:moveTo>
                  <a:cubicBezTo>
                    <a:pt x="5" y="67"/>
                    <a:pt x="10" y="34"/>
                    <a:pt x="19" y="1"/>
                  </a:cubicBezTo>
                  <a:cubicBezTo>
                    <a:pt x="10" y="34"/>
                    <a:pt x="5" y="67"/>
                    <a:pt x="0" y="95"/>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59"/>
            <p:cNvSpPr/>
            <p:nvPr/>
          </p:nvSpPr>
          <p:spPr>
            <a:xfrm>
              <a:off x="6735254" y="959459"/>
              <a:ext cx="2217" cy="8869"/>
            </a:xfrm>
            <a:custGeom>
              <a:avLst/>
              <a:gdLst/>
              <a:ahLst/>
              <a:cxnLst/>
              <a:rect l="l" t="t" r="r" b="b"/>
              <a:pathLst>
                <a:path w="25" h="100" extrusionOk="0">
                  <a:moveTo>
                    <a:pt x="1" y="99"/>
                  </a:moveTo>
                  <a:cubicBezTo>
                    <a:pt x="10" y="66"/>
                    <a:pt x="15" y="33"/>
                    <a:pt x="24" y="0"/>
                  </a:cubicBezTo>
                  <a:cubicBezTo>
                    <a:pt x="15" y="33"/>
                    <a:pt x="10" y="66"/>
                    <a:pt x="1" y="99"/>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59"/>
            <p:cNvSpPr/>
            <p:nvPr/>
          </p:nvSpPr>
          <p:spPr>
            <a:xfrm>
              <a:off x="6737826" y="944382"/>
              <a:ext cx="3015" cy="11796"/>
            </a:xfrm>
            <a:custGeom>
              <a:avLst/>
              <a:gdLst/>
              <a:ahLst/>
              <a:cxnLst/>
              <a:rect l="l" t="t" r="r" b="b"/>
              <a:pathLst>
                <a:path w="34" h="133" extrusionOk="0">
                  <a:moveTo>
                    <a:pt x="0" y="133"/>
                  </a:moveTo>
                  <a:cubicBezTo>
                    <a:pt x="10" y="90"/>
                    <a:pt x="19" y="43"/>
                    <a:pt x="33" y="0"/>
                  </a:cubicBezTo>
                  <a:cubicBezTo>
                    <a:pt x="19" y="43"/>
                    <a:pt x="10" y="90"/>
                    <a:pt x="0" y="133"/>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9" name="Google Shape;6579;p59"/>
            <p:cNvSpPr/>
            <p:nvPr/>
          </p:nvSpPr>
          <p:spPr>
            <a:xfrm>
              <a:off x="7201313" y="1223664"/>
              <a:ext cx="57028" cy="115652"/>
            </a:xfrm>
            <a:custGeom>
              <a:avLst/>
              <a:gdLst/>
              <a:ahLst/>
              <a:cxnLst/>
              <a:rect l="l" t="t" r="r" b="b"/>
              <a:pathLst>
                <a:path w="643" h="1304" extrusionOk="0">
                  <a:moveTo>
                    <a:pt x="1" y="1304"/>
                  </a:moveTo>
                  <a:cubicBezTo>
                    <a:pt x="265" y="855"/>
                    <a:pt x="478" y="397"/>
                    <a:pt x="643" y="1"/>
                  </a:cubicBezTo>
                  <a:cubicBezTo>
                    <a:pt x="478" y="397"/>
                    <a:pt x="265" y="855"/>
                    <a:pt x="1" y="1304"/>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0" name="Google Shape;6580;p59"/>
            <p:cNvSpPr/>
            <p:nvPr/>
          </p:nvSpPr>
          <p:spPr>
            <a:xfrm>
              <a:off x="6786339" y="1263485"/>
              <a:ext cx="16053" cy="31042"/>
            </a:xfrm>
            <a:custGeom>
              <a:avLst/>
              <a:gdLst/>
              <a:ahLst/>
              <a:cxnLst/>
              <a:rect l="l" t="t" r="r" b="b"/>
              <a:pathLst>
                <a:path w="181" h="350" extrusionOk="0">
                  <a:moveTo>
                    <a:pt x="180" y="350"/>
                  </a:moveTo>
                  <a:cubicBezTo>
                    <a:pt x="119" y="232"/>
                    <a:pt x="57" y="114"/>
                    <a:pt x="1" y="0"/>
                  </a:cubicBezTo>
                  <a:cubicBezTo>
                    <a:pt x="57" y="114"/>
                    <a:pt x="119" y="232"/>
                    <a:pt x="180" y="350"/>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59"/>
            <p:cNvSpPr/>
            <p:nvPr/>
          </p:nvSpPr>
          <p:spPr>
            <a:xfrm>
              <a:off x="6744035" y="919282"/>
              <a:ext cx="3015" cy="10909"/>
            </a:xfrm>
            <a:custGeom>
              <a:avLst/>
              <a:gdLst/>
              <a:ahLst/>
              <a:cxnLst/>
              <a:rect l="l" t="t" r="r" b="b"/>
              <a:pathLst>
                <a:path w="34" h="123" extrusionOk="0">
                  <a:moveTo>
                    <a:pt x="1" y="123"/>
                  </a:moveTo>
                  <a:cubicBezTo>
                    <a:pt x="10" y="80"/>
                    <a:pt x="20" y="43"/>
                    <a:pt x="34" y="0"/>
                  </a:cubicBezTo>
                  <a:cubicBezTo>
                    <a:pt x="20" y="43"/>
                    <a:pt x="10" y="80"/>
                    <a:pt x="1" y="123"/>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582;p59"/>
            <p:cNvSpPr/>
            <p:nvPr/>
          </p:nvSpPr>
          <p:spPr>
            <a:xfrm>
              <a:off x="6819863" y="667937"/>
              <a:ext cx="402919" cy="241325"/>
            </a:xfrm>
            <a:custGeom>
              <a:avLst/>
              <a:gdLst/>
              <a:ahLst/>
              <a:cxnLst/>
              <a:rect l="l" t="t" r="r" b="b"/>
              <a:pathLst>
                <a:path w="4543" h="2721" extrusionOk="0">
                  <a:moveTo>
                    <a:pt x="1414" y="0"/>
                  </a:moveTo>
                  <a:cubicBezTo>
                    <a:pt x="877" y="0"/>
                    <a:pt x="400" y="380"/>
                    <a:pt x="10" y="945"/>
                  </a:cubicBezTo>
                  <a:cubicBezTo>
                    <a:pt x="5" y="1040"/>
                    <a:pt x="0" y="1139"/>
                    <a:pt x="0" y="1238"/>
                  </a:cubicBezTo>
                  <a:cubicBezTo>
                    <a:pt x="0" y="1894"/>
                    <a:pt x="128" y="2310"/>
                    <a:pt x="350" y="2570"/>
                  </a:cubicBezTo>
                  <a:cubicBezTo>
                    <a:pt x="246" y="1786"/>
                    <a:pt x="463" y="1290"/>
                    <a:pt x="690" y="993"/>
                  </a:cubicBezTo>
                  <a:cubicBezTo>
                    <a:pt x="1025" y="554"/>
                    <a:pt x="1573" y="308"/>
                    <a:pt x="2229" y="308"/>
                  </a:cubicBezTo>
                  <a:cubicBezTo>
                    <a:pt x="2885" y="308"/>
                    <a:pt x="3395" y="525"/>
                    <a:pt x="3707" y="931"/>
                  </a:cubicBezTo>
                  <a:cubicBezTo>
                    <a:pt x="4028" y="1356"/>
                    <a:pt x="4127" y="1956"/>
                    <a:pt x="4000" y="2721"/>
                  </a:cubicBezTo>
                  <a:cubicBezTo>
                    <a:pt x="4330" y="2485"/>
                    <a:pt x="4533" y="2060"/>
                    <a:pt x="4543" y="1285"/>
                  </a:cubicBezTo>
                  <a:cubicBezTo>
                    <a:pt x="4177" y="554"/>
                    <a:pt x="3673" y="14"/>
                    <a:pt x="2996" y="14"/>
                  </a:cubicBezTo>
                  <a:cubicBezTo>
                    <a:pt x="2747" y="14"/>
                    <a:pt x="2475" y="87"/>
                    <a:pt x="2177" y="251"/>
                  </a:cubicBezTo>
                  <a:cubicBezTo>
                    <a:pt x="1912" y="78"/>
                    <a:pt x="1657" y="0"/>
                    <a:pt x="1414" y="0"/>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59"/>
            <p:cNvSpPr/>
            <p:nvPr/>
          </p:nvSpPr>
          <p:spPr>
            <a:xfrm>
              <a:off x="6802303" y="1294438"/>
              <a:ext cx="12239" cy="21906"/>
            </a:xfrm>
            <a:custGeom>
              <a:avLst/>
              <a:gdLst/>
              <a:ahLst/>
              <a:cxnLst/>
              <a:rect l="l" t="t" r="r" b="b"/>
              <a:pathLst>
                <a:path w="138" h="247" extrusionOk="0">
                  <a:moveTo>
                    <a:pt x="0" y="1"/>
                  </a:moveTo>
                  <a:cubicBezTo>
                    <a:pt x="47" y="81"/>
                    <a:pt x="90" y="161"/>
                    <a:pt x="137" y="246"/>
                  </a:cubicBezTo>
                  <a:cubicBezTo>
                    <a:pt x="90" y="161"/>
                    <a:pt x="47" y="81"/>
                    <a:pt x="0" y="1"/>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59"/>
            <p:cNvSpPr/>
            <p:nvPr/>
          </p:nvSpPr>
          <p:spPr>
            <a:xfrm>
              <a:off x="6724346" y="1066684"/>
              <a:ext cx="89" cy="10111"/>
            </a:xfrm>
            <a:custGeom>
              <a:avLst/>
              <a:gdLst/>
              <a:ahLst/>
              <a:cxnLst/>
              <a:rect l="l" t="t" r="r" b="b"/>
              <a:pathLst>
                <a:path w="1" h="114" extrusionOk="0">
                  <a:moveTo>
                    <a:pt x="1" y="113"/>
                  </a:moveTo>
                  <a:cubicBezTo>
                    <a:pt x="1" y="76"/>
                    <a:pt x="1" y="38"/>
                    <a:pt x="1" y="0"/>
                  </a:cubicBezTo>
                  <a:cubicBezTo>
                    <a:pt x="1" y="38"/>
                    <a:pt x="1" y="76"/>
                    <a:pt x="1" y="113"/>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5" name="Google Shape;6585;p59"/>
            <p:cNvSpPr/>
            <p:nvPr/>
          </p:nvSpPr>
          <p:spPr>
            <a:xfrm>
              <a:off x="6728159" y="1116882"/>
              <a:ext cx="1330" cy="8071"/>
            </a:xfrm>
            <a:custGeom>
              <a:avLst/>
              <a:gdLst/>
              <a:ahLst/>
              <a:cxnLst/>
              <a:rect l="l" t="t" r="r" b="b"/>
              <a:pathLst>
                <a:path w="15" h="91" extrusionOk="0">
                  <a:moveTo>
                    <a:pt x="15" y="90"/>
                  </a:moveTo>
                  <a:cubicBezTo>
                    <a:pt x="10" y="62"/>
                    <a:pt x="5" y="34"/>
                    <a:pt x="0" y="1"/>
                  </a:cubicBezTo>
                  <a:cubicBezTo>
                    <a:pt x="5" y="34"/>
                    <a:pt x="10" y="62"/>
                    <a:pt x="15" y="90"/>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586;p59"/>
            <p:cNvSpPr/>
            <p:nvPr/>
          </p:nvSpPr>
          <p:spPr>
            <a:xfrm>
              <a:off x="6725233" y="1090098"/>
              <a:ext cx="532" cy="5942"/>
            </a:xfrm>
            <a:custGeom>
              <a:avLst/>
              <a:gdLst/>
              <a:ahLst/>
              <a:cxnLst/>
              <a:rect l="l" t="t" r="r" b="b"/>
              <a:pathLst>
                <a:path w="6" h="67" extrusionOk="0">
                  <a:moveTo>
                    <a:pt x="5" y="67"/>
                  </a:moveTo>
                  <a:cubicBezTo>
                    <a:pt x="0" y="43"/>
                    <a:pt x="0" y="19"/>
                    <a:pt x="0" y="0"/>
                  </a:cubicBezTo>
                  <a:cubicBezTo>
                    <a:pt x="0" y="19"/>
                    <a:pt x="0" y="43"/>
                    <a:pt x="5" y="67"/>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59"/>
            <p:cNvSpPr/>
            <p:nvPr/>
          </p:nvSpPr>
          <p:spPr>
            <a:xfrm>
              <a:off x="6724789" y="1079189"/>
              <a:ext cx="89" cy="7627"/>
            </a:xfrm>
            <a:custGeom>
              <a:avLst/>
              <a:gdLst/>
              <a:ahLst/>
              <a:cxnLst/>
              <a:rect l="l" t="t" r="r" b="b"/>
              <a:pathLst>
                <a:path w="1" h="86" extrusionOk="0">
                  <a:moveTo>
                    <a:pt x="1" y="86"/>
                  </a:moveTo>
                  <a:cubicBezTo>
                    <a:pt x="1" y="57"/>
                    <a:pt x="1" y="29"/>
                    <a:pt x="1" y="1"/>
                  </a:cubicBezTo>
                  <a:cubicBezTo>
                    <a:pt x="1" y="29"/>
                    <a:pt x="1" y="57"/>
                    <a:pt x="1" y="86"/>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588;p59"/>
            <p:cNvSpPr/>
            <p:nvPr/>
          </p:nvSpPr>
          <p:spPr>
            <a:xfrm>
              <a:off x="6725676" y="1099765"/>
              <a:ext cx="887" cy="5499"/>
            </a:xfrm>
            <a:custGeom>
              <a:avLst/>
              <a:gdLst/>
              <a:ahLst/>
              <a:cxnLst/>
              <a:rect l="l" t="t" r="r" b="b"/>
              <a:pathLst>
                <a:path w="10" h="62" extrusionOk="0">
                  <a:moveTo>
                    <a:pt x="10" y="61"/>
                  </a:moveTo>
                  <a:cubicBezTo>
                    <a:pt x="5" y="43"/>
                    <a:pt x="5" y="19"/>
                    <a:pt x="0" y="0"/>
                  </a:cubicBezTo>
                  <a:cubicBezTo>
                    <a:pt x="5" y="19"/>
                    <a:pt x="5" y="43"/>
                    <a:pt x="10" y="61"/>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589;p59"/>
            <p:cNvSpPr/>
            <p:nvPr/>
          </p:nvSpPr>
          <p:spPr>
            <a:xfrm>
              <a:off x="6726918" y="1108545"/>
              <a:ext cx="887" cy="5942"/>
            </a:xfrm>
            <a:custGeom>
              <a:avLst/>
              <a:gdLst/>
              <a:ahLst/>
              <a:cxnLst/>
              <a:rect l="l" t="t" r="r" b="b"/>
              <a:pathLst>
                <a:path w="10" h="67" extrusionOk="0">
                  <a:moveTo>
                    <a:pt x="10" y="66"/>
                  </a:moveTo>
                  <a:cubicBezTo>
                    <a:pt x="5" y="43"/>
                    <a:pt x="0" y="24"/>
                    <a:pt x="0" y="0"/>
                  </a:cubicBezTo>
                  <a:cubicBezTo>
                    <a:pt x="0" y="24"/>
                    <a:pt x="5" y="43"/>
                    <a:pt x="10" y="66"/>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590;p59"/>
            <p:cNvSpPr/>
            <p:nvPr/>
          </p:nvSpPr>
          <p:spPr>
            <a:xfrm>
              <a:off x="7222687" y="781903"/>
              <a:ext cx="61640" cy="205229"/>
            </a:xfrm>
            <a:custGeom>
              <a:avLst/>
              <a:gdLst/>
              <a:ahLst/>
              <a:cxnLst/>
              <a:rect l="l" t="t" r="r" b="b"/>
              <a:pathLst>
                <a:path w="695" h="2314" extrusionOk="0">
                  <a:moveTo>
                    <a:pt x="1" y="0"/>
                  </a:moveTo>
                  <a:cubicBezTo>
                    <a:pt x="350" y="699"/>
                    <a:pt x="572" y="1573"/>
                    <a:pt x="695" y="2314"/>
                  </a:cubicBezTo>
                  <a:cubicBezTo>
                    <a:pt x="572" y="1573"/>
                    <a:pt x="350" y="699"/>
                    <a:pt x="1" y="0"/>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1" name="Google Shape;6591;p59"/>
            <p:cNvSpPr/>
            <p:nvPr/>
          </p:nvSpPr>
          <p:spPr>
            <a:xfrm>
              <a:off x="7294702" y="1082559"/>
              <a:ext cx="532" cy="14723"/>
            </a:xfrm>
            <a:custGeom>
              <a:avLst/>
              <a:gdLst/>
              <a:ahLst/>
              <a:cxnLst/>
              <a:rect l="l" t="t" r="r" b="b"/>
              <a:pathLst>
                <a:path w="6" h="166" extrusionOk="0">
                  <a:moveTo>
                    <a:pt x="1" y="0"/>
                  </a:moveTo>
                  <a:cubicBezTo>
                    <a:pt x="5" y="62"/>
                    <a:pt x="5" y="114"/>
                    <a:pt x="5" y="166"/>
                  </a:cubicBezTo>
                  <a:cubicBezTo>
                    <a:pt x="5" y="114"/>
                    <a:pt x="5" y="62"/>
                    <a:pt x="1" y="0"/>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59"/>
            <p:cNvSpPr/>
            <p:nvPr/>
          </p:nvSpPr>
          <p:spPr>
            <a:xfrm>
              <a:off x="7295145" y="1098878"/>
              <a:ext cx="89" cy="4701"/>
            </a:xfrm>
            <a:custGeom>
              <a:avLst/>
              <a:gdLst/>
              <a:ahLst/>
              <a:cxnLst/>
              <a:rect l="l" t="t" r="r" b="b"/>
              <a:pathLst>
                <a:path w="1" h="53" extrusionOk="0">
                  <a:moveTo>
                    <a:pt x="0" y="1"/>
                  </a:moveTo>
                  <a:cubicBezTo>
                    <a:pt x="0" y="20"/>
                    <a:pt x="0" y="38"/>
                    <a:pt x="0" y="53"/>
                  </a:cubicBezTo>
                  <a:cubicBezTo>
                    <a:pt x="0" y="38"/>
                    <a:pt x="0" y="20"/>
                    <a:pt x="0" y="1"/>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3" name="Google Shape;6593;p59"/>
            <p:cNvSpPr/>
            <p:nvPr/>
          </p:nvSpPr>
          <p:spPr>
            <a:xfrm>
              <a:off x="7294702" y="1111029"/>
              <a:ext cx="89" cy="3015"/>
            </a:xfrm>
            <a:custGeom>
              <a:avLst/>
              <a:gdLst/>
              <a:ahLst/>
              <a:cxnLst/>
              <a:rect l="l" t="t" r="r" b="b"/>
              <a:pathLst>
                <a:path w="1" h="34" extrusionOk="0">
                  <a:moveTo>
                    <a:pt x="1" y="1"/>
                  </a:moveTo>
                  <a:cubicBezTo>
                    <a:pt x="1" y="10"/>
                    <a:pt x="1" y="24"/>
                    <a:pt x="1" y="34"/>
                  </a:cubicBezTo>
                  <a:cubicBezTo>
                    <a:pt x="1" y="24"/>
                    <a:pt x="1" y="10"/>
                    <a:pt x="1" y="1"/>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4" name="Google Shape;6594;p59"/>
            <p:cNvSpPr/>
            <p:nvPr/>
          </p:nvSpPr>
          <p:spPr>
            <a:xfrm>
              <a:off x="7294702" y="1105619"/>
              <a:ext cx="532" cy="3370"/>
            </a:xfrm>
            <a:custGeom>
              <a:avLst/>
              <a:gdLst/>
              <a:ahLst/>
              <a:cxnLst/>
              <a:rect l="l" t="t" r="r" b="b"/>
              <a:pathLst>
                <a:path w="6" h="38" extrusionOk="0">
                  <a:moveTo>
                    <a:pt x="5" y="0"/>
                  </a:moveTo>
                  <a:cubicBezTo>
                    <a:pt x="5" y="14"/>
                    <a:pt x="1" y="28"/>
                    <a:pt x="1" y="38"/>
                  </a:cubicBezTo>
                  <a:cubicBezTo>
                    <a:pt x="1" y="28"/>
                    <a:pt x="5" y="14"/>
                    <a:pt x="5" y="0"/>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59"/>
            <p:cNvSpPr/>
            <p:nvPr/>
          </p:nvSpPr>
          <p:spPr>
            <a:xfrm>
              <a:off x="7294347" y="1074577"/>
              <a:ext cx="443" cy="6829"/>
            </a:xfrm>
            <a:custGeom>
              <a:avLst/>
              <a:gdLst/>
              <a:ahLst/>
              <a:cxnLst/>
              <a:rect l="l" t="t" r="r" b="b"/>
              <a:pathLst>
                <a:path w="5" h="77" extrusionOk="0">
                  <a:moveTo>
                    <a:pt x="0" y="1"/>
                  </a:moveTo>
                  <a:cubicBezTo>
                    <a:pt x="0" y="24"/>
                    <a:pt x="5" y="53"/>
                    <a:pt x="5" y="76"/>
                  </a:cubicBezTo>
                  <a:cubicBezTo>
                    <a:pt x="5" y="53"/>
                    <a:pt x="0" y="24"/>
                    <a:pt x="0" y="1"/>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6" name="Google Shape;6596;p59"/>
            <p:cNvSpPr/>
            <p:nvPr/>
          </p:nvSpPr>
          <p:spPr>
            <a:xfrm>
              <a:off x="7293017" y="1056219"/>
              <a:ext cx="532" cy="7184"/>
            </a:xfrm>
            <a:custGeom>
              <a:avLst/>
              <a:gdLst/>
              <a:ahLst/>
              <a:cxnLst/>
              <a:rect l="l" t="t" r="r" b="b"/>
              <a:pathLst>
                <a:path w="6" h="81" extrusionOk="0">
                  <a:moveTo>
                    <a:pt x="1" y="0"/>
                  </a:moveTo>
                  <a:cubicBezTo>
                    <a:pt x="1" y="28"/>
                    <a:pt x="6" y="57"/>
                    <a:pt x="6" y="80"/>
                  </a:cubicBezTo>
                  <a:cubicBezTo>
                    <a:pt x="6" y="57"/>
                    <a:pt x="1" y="28"/>
                    <a:pt x="1" y="0"/>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7" name="Google Shape;6597;p59"/>
            <p:cNvSpPr/>
            <p:nvPr/>
          </p:nvSpPr>
          <p:spPr>
            <a:xfrm>
              <a:off x="7293904" y="1065797"/>
              <a:ext cx="532" cy="6829"/>
            </a:xfrm>
            <a:custGeom>
              <a:avLst/>
              <a:gdLst/>
              <a:ahLst/>
              <a:cxnLst/>
              <a:rect l="l" t="t" r="r" b="b"/>
              <a:pathLst>
                <a:path w="6" h="77" extrusionOk="0">
                  <a:moveTo>
                    <a:pt x="0" y="1"/>
                  </a:moveTo>
                  <a:cubicBezTo>
                    <a:pt x="0" y="24"/>
                    <a:pt x="0" y="53"/>
                    <a:pt x="5" y="76"/>
                  </a:cubicBezTo>
                  <a:cubicBezTo>
                    <a:pt x="0" y="53"/>
                    <a:pt x="0" y="24"/>
                    <a:pt x="0" y="1"/>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598;p59"/>
            <p:cNvSpPr/>
            <p:nvPr/>
          </p:nvSpPr>
          <p:spPr>
            <a:xfrm>
              <a:off x="7258251" y="1209030"/>
              <a:ext cx="6031" cy="14723"/>
            </a:xfrm>
            <a:custGeom>
              <a:avLst/>
              <a:gdLst/>
              <a:ahLst/>
              <a:cxnLst/>
              <a:rect l="l" t="t" r="r" b="b"/>
              <a:pathLst>
                <a:path w="68" h="166" extrusionOk="0">
                  <a:moveTo>
                    <a:pt x="67" y="0"/>
                  </a:moveTo>
                  <a:cubicBezTo>
                    <a:pt x="43" y="52"/>
                    <a:pt x="25" y="109"/>
                    <a:pt x="1" y="166"/>
                  </a:cubicBezTo>
                  <a:cubicBezTo>
                    <a:pt x="25" y="109"/>
                    <a:pt x="43" y="52"/>
                    <a:pt x="67" y="0"/>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599;p59"/>
            <p:cNvSpPr/>
            <p:nvPr/>
          </p:nvSpPr>
          <p:spPr>
            <a:xfrm>
              <a:off x="7280068" y="1137458"/>
              <a:ext cx="9312" cy="27228"/>
            </a:xfrm>
            <a:custGeom>
              <a:avLst/>
              <a:gdLst/>
              <a:ahLst/>
              <a:cxnLst/>
              <a:rect l="l" t="t" r="r" b="b"/>
              <a:pathLst>
                <a:path w="105" h="307" extrusionOk="0">
                  <a:moveTo>
                    <a:pt x="104" y="0"/>
                  </a:moveTo>
                  <a:cubicBezTo>
                    <a:pt x="76" y="80"/>
                    <a:pt x="43" y="184"/>
                    <a:pt x="1" y="307"/>
                  </a:cubicBezTo>
                  <a:cubicBezTo>
                    <a:pt x="43" y="184"/>
                    <a:pt x="76" y="80"/>
                    <a:pt x="104" y="0"/>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0" name="Google Shape;6600;p59"/>
            <p:cNvSpPr/>
            <p:nvPr/>
          </p:nvSpPr>
          <p:spPr>
            <a:xfrm>
              <a:off x="7289292" y="1130718"/>
              <a:ext cx="1774" cy="6740"/>
            </a:xfrm>
            <a:custGeom>
              <a:avLst/>
              <a:gdLst/>
              <a:ahLst/>
              <a:cxnLst/>
              <a:rect l="l" t="t" r="r" b="b"/>
              <a:pathLst>
                <a:path w="20" h="76" extrusionOk="0">
                  <a:moveTo>
                    <a:pt x="19" y="0"/>
                  </a:moveTo>
                  <a:cubicBezTo>
                    <a:pt x="15" y="24"/>
                    <a:pt x="5" y="48"/>
                    <a:pt x="0" y="76"/>
                  </a:cubicBezTo>
                  <a:cubicBezTo>
                    <a:pt x="5" y="48"/>
                    <a:pt x="15" y="24"/>
                    <a:pt x="19" y="0"/>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601;p59"/>
            <p:cNvSpPr/>
            <p:nvPr/>
          </p:nvSpPr>
          <p:spPr>
            <a:xfrm>
              <a:off x="7293017" y="1119365"/>
              <a:ext cx="976" cy="3459"/>
            </a:xfrm>
            <a:custGeom>
              <a:avLst/>
              <a:gdLst/>
              <a:ahLst/>
              <a:cxnLst/>
              <a:rect l="l" t="t" r="r" b="b"/>
              <a:pathLst>
                <a:path w="11" h="39" extrusionOk="0">
                  <a:moveTo>
                    <a:pt x="10" y="1"/>
                  </a:moveTo>
                  <a:cubicBezTo>
                    <a:pt x="10" y="15"/>
                    <a:pt x="6" y="29"/>
                    <a:pt x="1" y="39"/>
                  </a:cubicBezTo>
                  <a:cubicBezTo>
                    <a:pt x="6" y="29"/>
                    <a:pt x="10" y="15"/>
                    <a:pt x="10" y="1"/>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602;p59"/>
            <p:cNvSpPr/>
            <p:nvPr/>
          </p:nvSpPr>
          <p:spPr>
            <a:xfrm>
              <a:off x="7266676" y="1164597"/>
              <a:ext cx="13481" cy="37427"/>
            </a:xfrm>
            <a:custGeom>
              <a:avLst/>
              <a:gdLst/>
              <a:ahLst/>
              <a:cxnLst/>
              <a:rect l="l" t="t" r="r" b="b"/>
              <a:pathLst>
                <a:path w="152" h="422" extrusionOk="0">
                  <a:moveTo>
                    <a:pt x="152" y="1"/>
                  </a:moveTo>
                  <a:cubicBezTo>
                    <a:pt x="114" y="124"/>
                    <a:pt x="62" y="265"/>
                    <a:pt x="0" y="421"/>
                  </a:cubicBezTo>
                  <a:cubicBezTo>
                    <a:pt x="62" y="265"/>
                    <a:pt x="114" y="124"/>
                    <a:pt x="152" y="1"/>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603;p59"/>
            <p:cNvSpPr/>
            <p:nvPr/>
          </p:nvSpPr>
          <p:spPr>
            <a:xfrm>
              <a:off x="6747848" y="907132"/>
              <a:ext cx="2572" cy="9312"/>
            </a:xfrm>
            <a:custGeom>
              <a:avLst/>
              <a:gdLst/>
              <a:ahLst/>
              <a:cxnLst/>
              <a:rect l="l" t="t" r="r" b="b"/>
              <a:pathLst>
                <a:path w="29" h="105" extrusionOk="0">
                  <a:moveTo>
                    <a:pt x="0" y="104"/>
                  </a:moveTo>
                  <a:cubicBezTo>
                    <a:pt x="10" y="71"/>
                    <a:pt x="19" y="33"/>
                    <a:pt x="29" y="0"/>
                  </a:cubicBezTo>
                  <a:cubicBezTo>
                    <a:pt x="19" y="33"/>
                    <a:pt x="10" y="71"/>
                    <a:pt x="0" y="104"/>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59"/>
            <p:cNvSpPr/>
            <p:nvPr/>
          </p:nvSpPr>
          <p:spPr>
            <a:xfrm>
              <a:off x="7293904" y="1115640"/>
              <a:ext cx="532" cy="3015"/>
            </a:xfrm>
            <a:custGeom>
              <a:avLst/>
              <a:gdLst/>
              <a:ahLst/>
              <a:cxnLst/>
              <a:rect l="l" t="t" r="r" b="b"/>
              <a:pathLst>
                <a:path w="6" h="34" extrusionOk="0">
                  <a:moveTo>
                    <a:pt x="5" y="0"/>
                  </a:moveTo>
                  <a:cubicBezTo>
                    <a:pt x="5" y="10"/>
                    <a:pt x="5" y="24"/>
                    <a:pt x="0" y="34"/>
                  </a:cubicBezTo>
                  <a:cubicBezTo>
                    <a:pt x="5" y="24"/>
                    <a:pt x="5" y="10"/>
                    <a:pt x="5" y="0"/>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605;p59"/>
            <p:cNvSpPr/>
            <p:nvPr/>
          </p:nvSpPr>
          <p:spPr>
            <a:xfrm>
              <a:off x="7291775" y="1044866"/>
              <a:ext cx="976" cy="9312"/>
            </a:xfrm>
            <a:custGeom>
              <a:avLst/>
              <a:gdLst/>
              <a:ahLst/>
              <a:cxnLst/>
              <a:rect l="l" t="t" r="r" b="b"/>
              <a:pathLst>
                <a:path w="11" h="105" extrusionOk="0">
                  <a:moveTo>
                    <a:pt x="1" y="1"/>
                  </a:moveTo>
                  <a:cubicBezTo>
                    <a:pt x="5" y="38"/>
                    <a:pt x="10" y="71"/>
                    <a:pt x="10" y="104"/>
                  </a:cubicBezTo>
                  <a:cubicBezTo>
                    <a:pt x="10" y="71"/>
                    <a:pt x="5" y="38"/>
                    <a:pt x="1" y="1"/>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606;p59"/>
            <p:cNvSpPr/>
            <p:nvPr/>
          </p:nvSpPr>
          <p:spPr>
            <a:xfrm>
              <a:off x="6759112" y="854717"/>
              <a:ext cx="8958" cy="24833"/>
            </a:xfrm>
            <a:custGeom>
              <a:avLst/>
              <a:gdLst/>
              <a:ahLst/>
              <a:cxnLst/>
              <a:rect l="l" t="t" r="r" b="b"/>
              <a:pathLst>
                <a:path w="101" h="280" extrusionOk="0">
                  <a:moveTo>
                    <a:pt x="1" y="280"/>
                  </a:moveTo>
                  <a:cubicBezTo>
                    <a:pt x="34" y="185"/>
                    <a:pt x="67" y="91"/>
                    <a:pt x="100" y="1"/>
                  </a:cubicBezTo>
                  <a:cubicBezTo>
                    <a:pt x="67" y="91"/>
                    <a:pt x="34" y="185"/>
                    <a:pt x="1" y="280"/>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7" name="Google Shape;6607;p59"/>
            <p:cNvSpPr/>
            <p:nvPr/>
          </p:nvSpPr>
          <p:spPr>
            <a:xfrm>
              <a:off x="6773834" y="830859"/>
              <a:ext cx="3814" cy="9756"/>
            </a:xfrm>
            <a:custGeom>
              <a:avLst/>
              <a:gdLst/>
              <a:ahLst/>
              <a:cxnLst/>
              <a:rect l="l" t="t" r="r" b="b"/>
              <a:pathLst>
                <a:path w="43" h="110" extrusionOk="0">
                  <a:moveTo>
                    <a:pt x="0" y="109"/>
                  </a:moveTo>
                  <a:cubicBezTo>
                    <a:pt x="14" y="72"/>
                    <a:pt x="28" y="39"/>
                    <a:pt x="43" y="1"/>
                  </a:cubicBezTo>
                  <a:cubicBezTo>
                    <a:pt x="28" y="39"/>
                    <a:pt x="14" y="72"/>
                    <a:pt x="0" y="109"/>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8" name="Google Shape;6608;p59"/>
            <p:cNvSpPr/>
            <p:nvPr/>
          </p:nvSpPr>
          <p:spPr>
            <a:xfrm>
              <a:off x="6814453" y="751748"/>
              <a:ext cx="6297" cy="9312"/>
            </a:xfrm>
            <a:custGeom>
              <a:avLst/>
              <a:gdLst/>
              <a:ahLst/>
              <a:cxnLst/>
              <a:rect l="l" t="t" r="r" b="b"/>
              <a:pathLst>
                <a:path w="71" h="105" extrusionOk="0">
                  <a:moveTo>
                    <a:pt x="0" y="104"/>
                  </a:moveTo>
                  <a:cubicBezTo>
                    <a:pt x="24" y="71"/>
                    <a:pt x="47" y="34"/>
                    <a:pt x="71" y="0"/>
                  </a:cubicBezTo>
                  <a:cubicBezTo>
                    <a:pt x="47" y="34"/>
                    <a:pt x="24" y="71"/>
                    <a:pt x="0" y="104"/>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9" name="Google Shape;6609;p59"/>
            <p:cNvSpPr/>
            <p:nvPr/>
          </p:nvSpPr>
          <p:spPr>
            <a:xfrm>
              <a:off x="6801860" y="773477"/>
              <a:ext cx="5144" cy="8514"/>
            </a:xfrm>
            <a:custGeom>
              <a:avLst/>
              <a:gdLst/>
              <a:ahLst/>
              <a:cxnLst/>
              <a:rect l="l" t="t" r="r" b="b"/>
              <a:pathLst>
                <a:path w="58" h="96" extrusionOk="0">
                  <a:moveTo>
                    <a:pt x="0" y="95"/>
                  </a:moveTo>
                  <a:cubicBezTo>
                    <a:pt x="19" y="62"/>
                    <a:pt x="38" y="29"/>
                    <a:pt x="57" y="1"/>
                  </a:cubicBezTo>
                  <a:cubicBezTo>
                    <a:pt x="38" y="29"/>
                    <a:pt x="19" y="62"/>
                    <a:pt x="0" y="95"/>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610;p59"/>
            <p:cNvSpPr/>
            <p:nvPr/>
          </p:nvSpPr>
          <p:spPr>
            <a:xfrm>
              <a:off x="6808156" y="763012"/>
              <a:ext cx="5055" cy="8071"/>
            </a:xfrm>
            <a:custGeom>
              <a:avLst/>
              <a:gdLst/>
              <a:ahLst/>
              <a:cxnLst/>
              <a:rect l="l" t="t" r="r" b="b"/>
              <a:pathLst>
                <a:path w="57" h="91" extrusionOk="0">
                  <a:moveTo>
                    <a:pt x="0" y="91"/>
                  </a:moveTo>
                  <a:cubicBezTo>
                    <a:pt x="19" y="62"/>
                    <a:pt x="38" y="29"/>
                    <a:pt x="57" y="1"/>
                  </a:cubicBezTo>
                  <a:cubicBezTo>
                    <a:pt x="38" y="29"/>
                    <a:pt x="19" y="62"/>
                    <a:pt x="0" y="91"/>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611;p59"/>
            <p:cNvSpPr/>
            <p:nvPr/>
          </p:nvSpPr>
          <p:spPr>
            <a:xfrm>
              <a:off x="6783856" y="794497"/>
              <a:ext cx="11352" cy="22705"/>
            </a:xfrm>
            <a:custGeom>
              <a:avLst/>
              <a:gdLst/>
              <a:ahLst/>
              <a:cxnLst/>
              <a:rect l="l" t="t" r="r" b="b"/>
              <a:pathLst>
                <a:path w="128" h="256" extrusionOk="0">
                  <a:moveTo>
                    <a:pt x="0" y="255"/>
                  </a:moveTo>
                  <a:cubicBezTo>
                    <a:pt x="43" y="170"/>
                    <a:pt x="85" y="80"/>
                    <a:pt x="128" y="0"/>
                  </a:cubicBezTo>
                  <a:cubicBezTo>
                    <a:pt x="85" y="80"/>
                    <a:pt x="43" y="170"/>
                    <a:pt x="0" y="255"/>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6612;p59"/>
            <p:cNvSpPr/>
            <p:nvPr/>
          </p:nvSpPr>
          <p:spPr>
            <a:xfrm>
              <a:off x="7288050" y="1011342"/>
              <a:ext cx="3814" cy="33170"/>
            </a:xfrm>
            <a:custGeom>
              <a:avLst/>
              <a:gdLst/>
              <a:ahLst/>
              <a:cxnLst/>
              <a:rect l="l" t="t" r="r" b="b"/>
              <a:pathLst>
                <a:path w="43" h="374" extrusionOk="0">
                  <a:moveTo>
                    <a:pt x="0" y="1"/>
                  </a:moveTo>
                  <a:cubicBezTo>
                    <a:pt x="14" y="133"/>
                    <a:pt x="33" y="256"/>
                    <a:pt x="43" y="374"/>
                  </a:cubicBezTo>
                  <a:cubicBezTo>
                    <a:pt x="33" y="256"/>
                    <a:pt x="14" y="133"/>
                    <a:pt x="0" y="1"/>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59"/>
            <p:cNvSpPr/>
            <p:nvPr/>
          </p:nvSpPr>
          <p:spPr>
            <a:xfrm>
              <a:off x="6754943" y="880259"/>
              <a:ext cx="3902" cy="11441"/>
            </a:xfrm>
            <a:custGeom>
              <a:avLst/>
              <a:gdLst/>
              <a:ahLst/>
              <a:cxnLst/>
              <a:rect l="l" t="t" r="r" b="b"/>
              <a:pathLst>
                <a:path w="44" h="129" extrusionOk="0">
                  <a:moveTo>
                    <a:pt x="1" y="128"/>
                  </a:moveTo>
                  <a:cubicBezTo>
                    <a:pt x="15" y="86"/>
                    <a:pt x="29" y="43"/>
                    <a:pt x="43" y="1"/>
                  </a:cubicBezTo>
                  <a:cubicBezTo>
                    <a:pt x="29" y="43"/>
                    <a:pt x="15" y="86"/>
                    <a:pt x="1" y="128"/>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4" name="Google Shape;6614;p59"/>
            <p:cNvSpPr/>
            <p:nvPr/>
          </p:nvSpPr>
          <p:spPr>
            <a:xfrm>
              <a:off x="6795119" y="783588"/>
              <a:ext cx="6031" cy="10554"/>
            </a:xfrm>
            <a:custGeom>
              <a:avLst/>
              <a:gdLst/>
              <a:ahLst/>
              <a:cxnLst/>
              <a:rect l="l" t="t" r="r" b="b"/>
              <a:pathLst>
                <a:path w="68" h="119" extrusionOk="0">
                  <a:moveTo>
                    <a:pt x="1" y="118"/>
                  </a:moveTo>
                  <a:cubicBezTo>
                    <a:pt x="25" y="81"/>
                    <a:pt x="43" y="38"/>
                    <a:pt x="67" y="0"/>
                  </a:cubicBezTo>
                  <a:cubicBezTo>
                    <a:pt x="43" y="38"/>
                    <a:pt x="25" y="81"/>
                    <a:pt x="1" y="118"/>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59"/>
            <p:cNvSpPr/>
            <p:nvPr/>
          </p:nvSpPr>
          <p:spPr>
            <a:xfrm>
              <a:off x="7284237" y="987041"/>
              <a:ext cx="1774" cy="11884"/>
            </a:xfrm>
            <a:custGeom>
              <a:avLst/>
              <a:gdLst/>
              <a:ahLst/>
              <a:cxnLst/>
              <a:rect l="l" t="t" r="r" b="b"/>
              <a:pathLst>
                <a:path w="20" h="134" extrusionOk="0">
                  <a:moveTo>
                    <a:pt x="1" y="1"/>
                  </a:moveTo>
                  <a:cubicBezTo>
                    <a:pt x="5" y="48"/>
                    <a:pt x="15" y="91"/>
                    <a:pt x="20" y="133"/>
                  </a:cubicBezTo>
                  <a:cubicBezTo>
                    <a:pt x="15" y="91"/>
                    <a:pt x="5" y="48"/>
                    <a:pt x="1" y="1"/>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59"/>
            <p:cNvSpPr/>
            <p:nvPr/>
          </p:nvSpPr>
          <p:spPr>
            <a:xfrm>
              <a:off x="7285922" y="999635"/>
              <a:ext cx="1774" cy="11441"/>
            </a:xfrm>
            <a:custGeom>
              <a:avLst/>
              <a:gdLst/>
              <a:ahLst/>
              <a:cxnLst/>
              <a:rect l="l" t="t" r="r" b="b"/>
              <a:pathLst>
                <a:path w="20" h="129" extrusionOk="0">
                  <a:moveTo>
                    <a:pt x="1" y="1"/>
                  </a:moveTo>
                  <a:cubicBezTo>
                    <a:pt x="10" y="43"/>
                    <a:pt x="15" y="86"/>
                    <a:pt x="20" y="128"/>
                  </a:cubicBezTo>
                  <a:cubicBezTo>
                    <a:pt x="15" y="86"/>
                    <a:pt x="10" y="43"/>
                    <a:pt x="1" y="1"/>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7" name="Google Shape;6617;p59"/>
            <p:cNvSpPr/>
            <p:nvPr/>
          </p:nvSpPr>
          <p:spPr>
            <a:xfrm>
              <a:off x="6768779" y="843010"/>
              <a:ext cx="3814" cy="10199"/>
            </a:xfrm>
            <a:custGeom>
              <a:avLst/>
              <a:gdLst/>
              <a:ahLst/>
              <a:cxnLst/>
              <a:rect l="l" t="t" r="r" b="b"/>
              <a:pathLst>
                <a:path w="43" h="115" extrusionOk="0">
                  <a:moveTo>
                    <a:pt x="0" y="114"/>
                  </a:moveTo>
                  <a:cubicBezTo>
                    <a:pt x="15" y="76"/>
                    <a:pt x="29" y="39"/>
                    <a:pt x="43" y="1"/>
                  </a:cubicBezTo>
                  <a:cubicBezTo>
                    <a:pt x="29" y="39"/>
                    <a:pt x="15" y="76"/>
                    <a:pt x="0" y="114"/>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8" name="Google Shape;6618;p59"/>
            <p:cNvSpPr/>
            <p:nvPr/>
          </p:nvSpPr>
          <p:spPr>
            <a:xfrm>
              <a:off x="6778801" y="818709"/>
              <a:ext cx="4701" cy="9756"/>
            </a:xfrm>
            <a:custGeom>
              <a:avLst/>
              <a:gdLst/>
              <a:ahLst/>
              <a:cxnLst/>
              <a:rect l="l" t="t" r="r" b="b"/>
              <a:pathLst>
                <a:path w="53" h="110" extrusionOk="0">
                  <a:moveTo>
                    <a:pt x="1" y="109"/>
                  </a:moveTo>
                  <a:cubicBezTo>
                    <a:pt x="15" y="72"/>
                    <a:pt x="34" y="34"/>
                    <a:pt x="53" y="1"/>
                  </a:cubicBezTo>
                  <a:cubicBezTo>
                    <a:pt x="34" y="34"/>
                    <a:pt x="15" y="72"/>
                    <a:pt x="1" y="109"/>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9" name="Google Shape;6619;p59"/>
            <p:cNvSpPr/>
            <p:nvPr/>
          </p:nvSpPr>
          <p:spPr>
            <a:xfrm>
              <a:off x="6751218" y="894095"/>
              <a:ext cx="3015" cy="9756"/>
            </a:xfrm>
            <a:custGeom>
              <a:avLst/>
              <a:gdLst/>
              <a:ahLst/>
              <a:cxnLst/>
              <a:rect l="l" t="t" r="r" b="b"/>
              <a:pathLst>
                <a:path w="34" h="110" extrusionOk="0">
                  <a:moveTo>
                    <a:pt x="0" y="109"/>
                  </a:moveTo>
                  <a:cubicBezTo>
                    <a:pt x="14" y="72"/>
                    <a:pt x="24" y="39"/>
                    <a:pt x="33" y="1"/>
                  </a:cubicBezTo>
                  <a:cubicBezTo>
                    <a:pt x="24" y="39"/>
                    <a:pt x="14" y="72"/>
                    <a:pt x="0" y="109"/>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59"/>
            <p:cNvSpPr/>
            <p:nvPr/>
          </p:nvSpPr>
          <p:spPr>
            <a:xfrm>
              <a:off x="7053114" y="781903"/>
              <a:ext cx="242124" cy="557417"/>
            </a:xfrm>
            <a:custGeom>
              <a:avLst/>
              <a:gdLst/>
              <a:ahLst/>
              <a:cxnLst/>
              <a:rect l="l" t="t" r="r" b="b"/>
              <a:pathLst>
                <a:path w="2730" h="6285" extrusionOk="0">
                  <a:moveTo>
                    <a:pt x="1913" y="0"/>
                  </a:moveTo>
                  <a:cubicBezTo>
                    <a:pt x="1903" y="775"/>
                    <a:pt x="1700" y="1200"/>
                    <a:pt x="1370" y="1436"/>
                  </a:cubicBezTo>
                  <a:cubicBezTo>
                    <a:pt x="1365" y="1483"/>
                    <a:pt x="1356" y="1530"/>
                    <a:pt x="1346" y="1577"/>
                  </a:cubicBezTo>
                  <a:cubicBezTo>
                    <a:pt x="1469" y="1681"/>
                    <a:pt x="1559" y="1903"/>
                    <a:pt x="1497" y="2248"/>
                  </a:cubicBezTo>
                  <a:cubicBezTo>
                    <a:pt x="1455" y="2503"/>
                    <a:pt x="1237" y="2673"/>
                    <a:pt x="1058" y="2720"/>
                  </a:cubicBezTo>
                  <a:cubicBezTo>
                    <a:pt x="1011" y="2947"/>
                    <a:pt x="888" y="3287"/>
                    <a:pt x="586" y="3490"/>
                  </a:cubicBezTo>
                  <a:cubicBezTo>
                    <a:pt x="425" y="3603"/>
                    <a:pt x="232" y="3655"/>
                    <a:pt x="10" y="3655"/>
                  </a:cubicBezTo>
                  <a:lnTo>
                    <a:pt x="0" y="3655"/>
                  </a:lnTo>
                  <a:lnTo>
                    <a:pt x="33" y="4094"/>
                  </a:lnTo>
                  <a:lnTo>
                    <a:pt x="81" y="4066"/>
                  </a:lnTo>
                  <a:lnTo>
                    <a:pt x="170" y="4165"/>
                  </a:lnTo>
                  <a:lnTo>
                    <a:pt x="147" y="4198"/>
                  </a:lnTo>
                  <a:cubicBezTo>
                    <a:pt x="203" y="4231"/>
                    <a:pt x="260" y="4269"/>
                    <a:pt x="317" y="4302"/>
                  </a:cubicBezTo>
                  <a:cubicBezTo>
                    <a:pt x="340" y="4316"/>
                    <a:pt x="359" y="4330"/>
                    <a:pt x="383" y="4344"/>
                  </a:cubicBezTo>
                  <a:cubicBezTo>
                    <a:pt x="624" y="4495"/>
                    <a:pt x="841" y="4651"/>
                    <a:pt x="931" y="4750"/>
                  </a:cubicBezTo>
                  <a:cubicBezTo>
                    <a:pt x="935" y="4755"/>
                    <a:pt x="935" y="4760"/>
                    <a:pt x="935" y="4760"/>
                  </a:cubicBezTo>
                  <a:cubicBezTo>
                    <a:pt x="949" y="4774"/>
                    <a:pt x="954" y="4783"/>
                    <a:pt x="964" y="4793"/>
                  </a:cubicBezTo>
                  <a:cubicBezTo>
                    <a:pt x="968" y="4802"/>
                    <a:pt x="973" y="4816"/>
                    <a:pt x="978" y="4826"/>
                  </a:cubicBezTo>
                  <a:cubicBezTo>
                    <a:pt x="978" y="4826"/>
                    <a:pt x="978" y="4831"/>
                    <a:pt x="978" y="4831"/>
                  </a:cubicBezTo>
                  <a:cubicBezTo>
                    <a:pt x="1204" y="5213"/>
                    <a:pt x="1445" y="5728"/>
                    <a:pt x="1672" y="6285"/>
                  </a:cubicBezTo>
                  <a:cubicBezTo>
                    <a:pt x="1936" y="5836"/>
                    <a:pt x="2149" y="5378"/>
                    <a:pt x="2314" y="4982"/>
                  </a:cubicBezTo>
                  <a:cubicBezTo>
                    <a:pt x="2338" y="4925"/>
                    <a:pt x="2356" y="4868"/>
                    <a:pt x="2380" y="4816"/>
                  </a:cubicBezTo>
                  <a:cubicBezTo>
                    <a:pt x="2390" y="4788"/>
                    <a:pt x="2399" y="4764"/>
                    <a:pt x="2408" y="4736"/>
                  </a:cubicBezTo>
                  <a:cubicBezTo>
                    <a:pt x="2470" y="4580"/>
                    <a:pt x="2522" y="4439"/>
                    <a:pt x="2560" y="4316"/>
                  </a:cubicBezTo>
                  <a:cubicBezTo>
                    <a:pt x="2602" y="4193"/>
                    <a:pt x="2635" y="4089"/>
                    <a:pt x="2663" y="4009"/>
                  </a:cubicBezTo>
                  <a:cubicBezTo>
                    <a:pt x="2668" y="3981"/>
                    <a:pt x="2678" y="3957"/>
                    <a:pt x="2682" y="3933"/>
                  </a:cubicBezTo>
                  <a:cubicBezTo>
                    <a:pt x="2696" y="3891"/>
                    <a:pt x="2701" y="3863"/>
                    <a:pt x="2706" y="3844"/>
                  </a:cubicBezTo>
                  <a:cubicBezTo>
                    <a:pt x="2711" y="3834"/>
                    <a:pt x="2715" y="3820"/>
                    <a:pt x="2715" y="3806"/>
                  </a:cubicBezTo>
                  <a:cubicBezTo>
                    <a:pt x="2715" y="3806"/>
                    <a:pt x="2715" y="3801"/>
                    <a:pt x="2715" y="3797"/>
                  </a:cubicBezTo>
                  <a:cubicBezTo>
                    <a:pt x="2720" y="3787"/>
                    <a:pt x="2720" y="3773"/>
                    <a:pt x="2720" y="3763"/>
                  </a:cubicBezTo>
                  <a:cubicBezTo>
                    <a:pt x="2720" y="3759"/>
                    <a:pt x="2720" y="3749"/>
                    <a:pt x="2725" y="3745"/>
                  </a:cubicBezTo>
                  <a:cubicBezTo>
                    <a:pt x="2725" y="3735"/>
                    <a:pt x="2725" y="3721"/>
                    <a:pt x="2725" y="3712"/>
                  </a:cubicBezTo>
                  <a:cubicBezTo>
                    <a:pt x="2725" y="3702"/>
                    <a:pt x="2725" y="3697"/>
                    <a:pt x="2725" y="3688"/>
                  </a:cubicBezTo>
                  <a:cubicBezTo>
                    <a:pt x="2725" y="3678"/>
                    <a:pt x="2729" y="3664"/>
                    <a:pt x="2729" y="3650"/>
                  </a:cubicBezTo>
                  <a:cubicBezTo>
                    <a:pt x="2729" y="3641"/>
                    <a:pt x="2729" y="3636"/>
                    <a:pt x="2729" y="3627"/>
                  </a:cubicBezTo>
                  <a:cubicBezTo>
                    <a:pt x="2729" y="3612"/>
                    <a:pt x="2729" y="3594"/>
                    <a:pt x="2729" y="3575"/>
                  </a:cubicBezTo>
                  <a:cubicBezTo>
                    <a:pt x="2729" y="3570"/>
                    <a:pt x="2729" y="3565"/>
                    <a:pt x="2729" y="3556"/>
                  </a:cubicBezTo>
                  <a:cubicBezTo>
                    <a:pt x="2729" y="3504"/>
                    <a:pt x="2729" y="3452"/>
                    <a:pt x="2725" y="3390"/>
                  </a:cubicBezTo>
                  <a:cubicBezTo>
                    <a:pt x="2725" y="3386"/>
                    <a:pt x="2725" y="3381"/>
                    <a:pt x="2725" y="3376"/>
                  </a:cubicBezTo>
                  <a:cubicBezTo>
                    <a:pt x="2725" y="3353"/>
                    <a:pt x="2720" y="3324"/>
                    <a:pt x="2720" y="3301"/>
                  </a:cubicBezTo>
                  <a:cubicBezTo>
                    <a:pt x="2720" y="3291"/>
                    <a:pt x="2720" y="3282"/>
                    <a:pt x="2720" y="3277"/>
                  </a:cubicBezTo>
                  <a:cubicBezTo>
                    <a:pt x="2715" y="3254"/>
                    <a:pt x="2715" y="3225"/>
                    <a:pt x="2715" y="3202"/>
                  </a:cubicBezTo>
                  <a:cubicBezTo>
                    <a:pt x="2711" y="3192"/>
                    <a:pt x="2711" y="3183"/>
                    <a:pt x="2711" y="3173"/>
                  </a:cubicBezTo>
                  <a:cubicBezTo>
                    <a:pt x="2711" y="3150"/>
                    <a:pt x="2706" y="3121"/>
                    <a:pt x="2706" y="3093"/>
                  </a:cubicBezTo>
                  <a:cubicBezTo>
                    <a:pt x="2706" y="3084"/>
                    <a:pt x="2706" y="3079"/>
                    <a:pt x="2701" y="3069"/>
                  </a:cubicBezTo>
                  <a:cubicBezTo>
                    <a:pt x="2701" y="3036"/>
                    <a:pt x="2696" y="3003"/>
                    <a:pt x="2692" y="2966"/>
                  </a:cubicBezTo>
                  <a:cubicBezTo>
                    <a:pt x="2692" y="2966"/>
                    <a:pt x="2692" y="2961"/>
                    <a:pt x="2692" y="2961"/>
                  </a:cubicBezTo>
                  <a:cubicBezTo>
                    <a:pt x="2682" y="2843"/>
                    <a:pt x="2663" y="2720"/>
                    <a:pt x="2649" y="2588"/>
                  </a:cubicBezTo>
                  <a:cubicBezTo>
                    <a:pt x="2645" y="2588"/>
                    <a:pt x="2645" y="2583"/>
                    <a:pt x="2645" y="2583"/>
                  </a:cubicBezTo>
                  <a:cubicBezTo>
                    <a:pt x="2640" y="2541"/>
                    <a:pt x="2635" y="2498"/>
                    <a:pt x="2626" y="2456"/>
                  </a:cubicBezTo>
                  <a:cubicBezTo>
                    <a:pt x="2626" y="2451"/>
                    <a:pt x="2626" y="2451"/>
                    <a:pt x="2626" y="2446"/>
                  </a:cubicBezTo>
                  <a:cubicBezTo>
                    <a:pt x="2621" y="2404"/>
                    <a:pt x="2611" y="2361"/>
                    <a:pt x="2607" y="2314"/>
                  </a:cubicBezTo>
                  <a:cubicBezTo>
                    <a:pt x="2484" y="1573"/>
                    <a:pt x="2262" y="699"/>
                    <a:pt x="1913" y="0"/>
                  </a:cubicBezTo>
                  <a:close/>
                </a:path>
              </a:pathLst>
            </a:custGeom>
            <a:solidFill>
              <a:srgbClr val="973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1" name="Google Shape;6621;p59"/>
            <p:cNvSpPr/>
            <p:nvPr/>
          </p:nvSpPr>
          <p:spPr>
            <a:xfrm>
              <a:off x="7052227" y="920524"/>
              <a:ext cx="102348" cy="178001"/>
            </a:xfrm>
            <a:custGeom>
              <a:avLst/>
              <a:gdLst/>
              <a:ahLst/>
              <a:cxnLst/>
              <a:rect l="l" t="t" r="r" b="b"/>
              <a:pathLst>
                <a:path w="1154" h="2007" extrusionOk="0">
                  <a:moveTo>
                    <a:pt x="1153" y="0"/>
                  </a:moveTo>
                  <a:lnTo>
                    <a:pt x="1153" y="0"/>
                  </a:lnTo>
                  <a:cubicBezTo>
                    <a:pt x="1087" y="24"/>
                    <a:pt x="1021" y="47"/>
                    <a:pt x="945" y="66"/>
                  </a:cubicBezTo>
                  <a:cubicBezTo>
                    <a:pt x="945" y="123"/>
                    <a:pt x="945" y="180"/>
                    <a:pt x="941" y="232"/>
                  </a:cubicBezTo>
                  <a:cubicBezTo>
                    <a:pt x="870" y="808"/>
                    <a:pt x="605" y="1417"/>
                    <a:pt x="1" y="1960"/>
                  </a:cubicBezTo>
                  <a:lnTo>
                    <a:pt x="6" y="2007"/>
                  </a:lnTo>
                  <a:cubicBezTo>
                    <a:pt x="218" y="2007"/>
                    <a:pt x="398" y="1960"/>
                    <a:pt x="549" y="1856"/>
                  </a:cubicBezTo>
                  <a:cubicBezTo>
                    <a:pt x="808" y="1676"/>
                    <a:pt x="926" y="1379"/>
                    <a:pt x="974" y="1166"/>
                  </a:cubicBezTo>
                  <a:cubicBezTo>
                    <a:pt x="955" y="1166"/>
                    <a:pt x="931" y="1166"/>
                    <a:pt x="912" y="1162"/>
                  </a:cubicBezTo>
                  <a:cubicBezTo>
                    <a:pt x="903" y="1157"/>
                    <a:pt x="893" y="1152"/>
                    <a:pt x="884" y="1152"/>
                  </a:cubicBezTo>
                  <a:lnTo>
                    <a:pt x="1153" y="0"/>
                  </a:lnTo>
                  <a:close/>
                </a:path>
              </a:pathLst>
            </a:custGeom>
            <a:solidFill>
              <a:srgbClr val="973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59"/>
            <p:cNvSpPr/>
            <p:nvPr/>
          </p:nvSpPr>
          <p:spPr>
            <a:xfrm>
              <a:off x="6724346" y="751748"/>
              <a:ext cx="234230" cy="564601"/>
            </a:xfrm>
            <a:custGeom>
              <a:avLst/>
              <a:gdLst/>
              <a:ahLst/>
              <a:cxnLst/>
              <a:rect l="l" t="t" r="r" b="b"/>
              <a:pathLst>
                <a:path w="2641" h="6366" extrusionOk="0">
                  <a:moveTo>
                    <a:pt x="1087" y="0"/>
                  </a:moveTo>
                  <a:lnTo>
                    <a:pt x="1087" y="0"/>
                  </a:lnTo>
                  <a:cubicBezTo>
                    <a:pt x="1063" y="34"/>
                    <a:pt x="1040" y="71"/>
                    <a:pt x="1016" y="104"/>
                  </a:cubicBezTo>
                  <a:cubicBezTo>
                    <a:pt x="1011" y="114"/>
                    <a:pt x="1007" y="118"/>
                    <a:pt x="1002" y="128"/>
                  </a:cubicBezTo>
                  <a:cubicBezTo>
                    <a:pt x="983" y="156"/>
                    <a:pt x="964" y="189"/>
                    <a:pt x="945" y="218"/>
                  </a:cubicBezTo>
                  <a:cubicBezTo>
                    <a:pt x="941" y="227"/>
                    <a:pt x="936" y="237"/>
                    <a:pt x="931" y="246"/>
                  </a:cubicBezTo>
                  <a:cubicBezTo>
                    <a:pt x="912" y="274"/>
                    <a:pt x="893" y="307"/>
                    <a:pt x="874" y="340"/>
                  </a:cubicBezTo>
                  <a:cubicBezTo>
                    <a:pt x="870" y="345"/>
                    <a:pt x="865" y="355"/>
                    <a:pt x="865" y="359"/>
                  </a:cubicBezTo>
                  <a:cubicBezTo>
                    <a:pt x="841" y="397"/>
                    <a:pt x="823" y="440"/>
                    <a:pt x="799" y="477"/>
                  </a:cubicBezTo>
                  <a:cubicBezTo>
                    <a:pt x="799" y="477"/>
                    <a:pt x="799" y="477"/>
                    <a:pt x="799" y="482"/>
                  </a:cubicBezTo>
                  <a:cubicBezTo>
                    <a:pt x="756" y="562"/>
                    <a:pt x="714" y="652"/>
                    <a:pt x="671" y="737"/>
                  </a:cubicBezTo>
                  <a:cubicBezTo>
                    <a:pt x="667" y="742"/>
                    <a:pt x="667" y="746"/>
                    <a:pt x="662" y="756"/>
                  </a:cubicBezTo>
                  <a:cubicBezTo>
                    <a:pt x="648" y="789"/>
                    <a:pt x="629" y="827"/>
                    <a:pt x="615" y="864"/>
                  </a:cubicBezTo>
                  <a:cubicBezTo>
                    <a:pt x="610" y="874"/>
                    <a:pt x="605" y="883"/>
                    <a:pt x="601" y="893"/>
                  </a:cubicBezTo>
                  <a:cubicBezTo>
                    <a:pt x="586" y="931"/>
                    <a:pt x="572" y="964"/>
                    <a:pt x="558" y="1001"/>
                  </a:cubicBezTo>
                  <a:cubicBezTo>
                    <a:pt x="553" y="1011"/>
                    <a:pt x="549" y="1020"/>
                    <a:pt x="544" y="1030"/>
                  </a:cubicBezTo>
                  <a:cubicBezTo>
                    <a:pt x="530" y="1068"/>
                    <a:pt x="516" y="1105"/>
                    <a:pt x="501" y="1143"/>
                  </a:cubicBezTo>
                  <a:cubicBezTo>
                    <a:pt x="497" y="1148"/>
                    <a:pt x="497" y="1157"/>
                    <a:pt x="492" y="1162"/>
                  </a:cubicBezTo>
                  <a:cubicBezTo>
                    <a:pt x="459" y="1252"/>
                    <a:pt x="426" y="1346"/>
                    <a:pt x="393" y="1441"/>
                  </a:cubicBezTo>
                  <a:cubicBezTo>
                    <a:pt x="393" y="1445"/>
                    <a:pt x="388" y="1445"/>
                    <a:pt x="388" y="1450"/>
                  </a:cubicBezTo>
                  <a:cubicBezTo>
                    <a:pt x="374" y="1492"/>
                    <a:pt x="360" y="1535"/>
                    <a:pt x="346" y="1577"/>
                  </a:cubicBezTo>
                  <a:cubicBezTo>
                    <a:pt x="346" y="1587"/>
                    <a:pt x="341" y="1596"/>
                    <a:pt x="336" y="1606"/>
                  </a:cubicBezTo>
                  <a:cubicBezTo>
                    <a:pt x="327" y="1644"/>
                    <a:pt x="317" y="1677"/>
                    <a:pt x="303" y="1714"/>
                  </a:cubicBezTo>
                  <a:cubicBezTo>
                    <a:pt x="303" y="1729"/>
                    <a:pt x="298" y="1738"/>
                    <a:pt x="294" y="1752"/>
                  </a:cubicBezTo>
                  <a:cubicBezTo>
                    <a:pt x="284" y="1785"/>
                    <a:pt x="275" y="1823"/>
                    <a:pt x="265" y="1856"/>
                  </a:cubicBezTo>
                  <a:cubicBezTo>
                    <a:pt x="261" y="1870"/>
                    <a:pt x="256" y="1880"/>
                    <a:pt x="256" y="1889"/>
                  </a:cubicBezTo>
                  <a:cubicBezTo>
                    <a:pt x="242" y="1932"/>
                    <a:pt x="232" y="1969"/>
                    <a:pt x="223" y="2012"/>
                  </a:cubicBezTo>
                  <a:cubicBezTo>
                    <a:pt x="223" y="2017"/>
                    <a:pt x="218" y="2021"/>
                    <a:pt x="218" y="2026"/>
                  </a:cubicBezTo>
                  <a:cubicBezTo>
                    <a:pt x="209" y="2073"/>
                    <a:pt x="195" y="2125"/>
                    <a:pt x="185" y="2172"/>
                  </a:cubicBezTo>
                  <a:cubicBezTo>
                    <a:pt x="171" y="2215"/>
                    <a:pt x="162" y="2262"/>
                    <a:pt x="152" y="2305"/>
                  </a:cubicBezTo>
                  <a:cubicBezTo>
                    <a:pt x="152" y="2319"/>
                    <a:pt x="147" y="2328"/>
                    <a:pt x="147" y="2342"/>
                  </a:cubicBezTo>
                  <a:cubicBezTo>
                    <a:pt x="138" y="2375"/>
                    <a:pt x="133" y="2408"/>
                    <a:pt x="124" y="2441"/>
                  </a:cubicBezTo>
                  <a:cubicBezTo>
                    <a:pt x="124" y="2456"/>
                    <a:pt x="119" y="2470"/>
                    <a:pt x="119" y="2484"/>
                  </a:cubicBezTo>
                  <a:cubicBezTo>
                    <a:pt x="110" y="2517"/>
                    <a:pt x="105" y="2550"/>
                    <a:pt x="100" y="2578"/>
                  </a:cubicBezTo>
                  <a:cubicBezTo>
                    <a:pt x="95" y="2593"/>
                    <a:pt x="95" y="2607"/>
                    <a:pt x="91" y="2621"/>
                  </a:cubicBezTo>
                  <a:cubicBezTo>
                    <a:pt x="86" y="2654"/>
                    <a:pt x="81" y="2687"/>
                    <a:pt x="77" y="2720"/>
                  </a:cubicBezTo>
                  <a:cubicBezTo>
                    <a:pt x="77" y="2730"/>
                    <a:pt x="72" y="2744"/>
                    <a:pt x="72" y="2753"/>
                  </a:cubicBezTo>
                  <a:cubicBezTo>
                    <a:pt x="58" y="2843"/>
                    <a:pt x="43" y="2933"/>
                    <a:pt x="34" y="3018"/>
                  </a:cubicBezTo>
                  <a:cubicBezTo>
                    <a:pt x="34" y="3027"/>
                    <a:pt x="34" y="3041"/>
                    <a:pt x="34" y="3051"/>
                  </a:cubicBezTo>
                  <a:cubicBezTo>
                    <a:pt x="29" y="3084"/>
                    <a:pt x="25" y="3112"/>
                    <a:pt x="25" y="3145"/>
                  </a:cubicBezTo>
                  <a:cubicBezTo>
                    <a:pt x="25" y="3159"/>
                    <a:pt x="20" y="3173"/>
                    <a:pt x="20" y="3188"/>
                  </a:cubicBezTo>
                  <a:cubicBezTo>
                    <a:pt x="20" y="3216"/>
                    <a:pt x="15" y="3239"/>
                    <a:pt x="15" y="3268"/>
                  </a:cubicBezTo>
                  <a:cubicBezTo>
                    <a:pt x="15" y="3282"/>
                    <a:pt x="10" y="3301"/>
                    <a:pt x="10" y="3315"/>
                  </a:cubicBezTo>
                  <a:cubicBezTo>
                    <a:pt x="10" y="3339"/>
                    <a:pt x="10" y="3367"/>
                    <a:pt x="6" y="3395"/>
                  </a:cubicBezTo>
                  <a:cubicBezTo>
                    <a:pt x="6" y="3409"/>
                    <a:pt x="6" y="3419"/>
                    <a:pt x="6" y="3433"/>
                  </a:cubicBezTo>
                  <a:cubicBezTo>
                    <a:pt x="6" y="3466"/>
                    <a:pt x="6" y="3494"/>
                    <a:pt x="1" y="3523"/>
                  </a:cubicBezTo>
                  <a:cubicBezTo>
                    <a:pt x="1" y="3532"/>
                    <a:pt x="1" y="3542"/>
                    <a:pt x="1" y="3551"/>
                  </a:cubicBezTo>
                  <a:cubicBezTo>
                    <a:pt x="1" y="3589"/>
                    <a:pt x="1" y="3627"/>
                    <a:pt x="1" y="3664"/>
                  </a:cubicBezTo>
                  <a:cubicBezTo>
                    <a:pt x="1" y="3674"/>
                    <a:pt x="6" y="3683"/>
                    <a:pt x="6" y="3693"/>
                  </a:cubicBezTo>
                  <a:cubicBezTo>
                    <a:pt x="6" y="3721"/>
                    <a:pt x="6" y="3749"/>
                    <a:pt x="6" y="3778"/>
                  </a:cubicBezTo>
                  <a:cubicBezTo>
                    <a:pt x="6" y="3787"/>
                    <a:pt x="6" y="3801"/>
                    <a:pt x="10" y="3815"/>
                  </a:cubicBezTo>
                  <a:cubicBezTo>
                    <a:pt x="10" y="3834"/>
                    <a:pt x="10" y="3858"/>
                    <a:pt x="15" y="3882"/>
                  </a:cubicBezTo>
                  <a:cubicBezTo>
                    <a:pt x="15" y="3896"/>
                    <a:pt x="15" y="3910"/>
                    <a:pt x="15" y="3924"/>
                  </a:cubicBezTo>
                  <a:cubicBezTo>
                    <a:pt x="20" y="3943"/>
                    <a:pt x="20" y="3967"/>
                    <a:pt x="25" y="3985"/>
                  </a:cubicBezTo>
                  <a:cubicBezTo>
                    <a:pt x="25" y="4000"/>
                    <a:pt x="25" y="4009"/>
                    <a:pt x="29" y="4023"/>
                  </a:cubicBezTo>
                  <a:cubicBezTo>
                    <a:pt x="29" y="4047"/>
                    <a:pt x="34" y="4066"/>
                    <a:pt x="39" y="4089"/>
                  </a:cubicBezTo>
                  <a:cubicBezTo>
                    <a:pt x="39" y="4099"/>
                    <a:pt x="39" y="4108"/>
                    <a:pt x="43" y="4118"/>
                  </a:cubicBezTo>
                  <a:cubicBezTo>
                    <a:pt x="48" y="4151"/>
                    <a:pt x="53" y="4179"/>
                    <a:pt x="58" y="4207"/>
                  </a:cubicBezTo>
                  <a:lnTo>
                    <a:pt x="58" y="4212"/>
                  </a:lnTo>
                  <a:cubicBezTo>
                    <a:pt x="67" y="4240"/>
                    <a:pt x="100" y="4349"/>
                    <a:pt x="157" y="4505"/>
                  </a:cubicBezTo>
                  <a:cubicBezTo>
                    <a:pt x="180" y="4571"/>
                    <a:pt x="204" y="4642"/>
                    <a:pt x="237" y="4722"/>
                  </a:cubicBezTo>
                  <a:cubicBezTo>
                    <a:pt x="280" y="4840"/>
                    <a:pt x="336" y="4977"/>
                    <a:pt x="398" y="5123"/>
                  </a:cubicBezTo>
                  <a:cubicBezTo>
                    <a:pt x="440" y="5222"/>
                    <a:pt x="487" y="5326"/>
                    <a:pt x="539" y="5435"/>
                  </a:cubicBezTo>
                  <a:cubicBezTo>
                    <a:pt x="586" y="5539"/>
                    <a:pt x="643" y="5652"/>
                    <a:pt x="700" y="5770"/>
                  </a:cubicBezTo>
                  <a:cubicBezTo>
                    <a:pt x="756" y="5884"/>
                    <a:pt x="818" y="6002"/>
                    <a:pt x="879" y="6120"/>
                  </a:cubicBezTo>
                  <a:cubicBezTo>
                    <a:pt x="926" y="6200"/>
                    <a:pt x="969" y="6280"/>
                    <a:pt x="1016" y="6365"/>
                  </a:cubicBezTo>
                  <a:cubicBezTo>
                    <a:pt x="1266" y="5860"/>
                    <a:pt x="1521" y="5402"/>
                    <a:pt x="1757" y="5053"/>
                  </a:cubicBezTo>
                  <a:cubicBezTo>
                    <a:pt x="1757" y="5048"/>
                    <a:pt x="1757" y="5043"/>
                    <a:pt x="1757" y="5043"/>
                  </a:cubicBezTo>
                  <a:cubicBezTo>
                    <a:pt x="1757" y="5038"/>
                    <a:pt x="1762" y="5038"/>
                    <a:pt x="1762" y="5038"/>
                  </a:cubicBezTo>
                  <a:cubicBezTo>
                    <a:pt x="1762" y="5029"/>
                    <a:pt x="1767" y="5024"/>
                    <a:pt x="1767" y="5019"/>
                  </a:cubicBezTo>
                  <a:cubicBezTo>
                    <a:pt x="1767" y="5019"/>
                    <a:pt x="1767" y="5019"/>
                    <a:pt x="1772" y="5015"/>
                  </a:cubicBezTo>
                  <a:cubicBezTo>
                    <a:pt x="1772" y="5010"/>
                    <a:pt x="1772" y="5010"/>
                    <a:pt x="1776" y="5005"/>
                  </a:cubicBezTo>
                  <a:cubicBezTo>
                    <a:pt x="1776" y="5005"/>
                    <a:pt x="1776" y="5005"/>
                    <a:pt x="1776" y="5001"/>
                  </a:cubicBezTo>
                  <a:cubicBezTo>
                    <a:pt x="1776" y="5001"/>
                    <a:pt x="1781" y="4996"/>
                    <a:pt x="1781" y="4996"/>
                  </a:cubicBezTo>
                  <a:cubicBezTo>
                    <a:pt x="1786" y="4991"/>
                    <a:pt x="1795" y="4982"/>
                    <a:pt x="1809" y="4972"/>
                  </a:cubicBezTo>
                  <a:cubicBezTo>
                    <a:pt x="1809" y="4968"/>
                    <a:pt x="1814" y="4963"/>
                    <a:pt x="1819" y="4958"/>
                  </a:cubicBezTo>
                  <a:lnTo>
                    <a:pt x="1824" y="4963"/>
                  </a:lnTo>
                  <a:cubicBezTo>
                    <a:pt x="1833" y="4953"/>
                    <a:pt x="1847" y="4949"/>
                    <a:pt x="1866" y="4934"/>
                  </a:cubicBezTo>
                  <a:cubicBezTo>
                    <a:pt x="1932" y="4892"/>
                    <a:pt x="2031" y="4835"/>
                    <a:pt x="2149" y="4769"/>
                  </a:cubicBezTo>
                  <a:cubicBezTo>
                    <a:pt x="2244" y="4713"/>
                    <a:pt x="2348" y="4656"/>
                    <a:pt x="2456" y="4595"/>
                  </a:cubicBezTo>
                  <a:lnTo>
                    <a:pt x="2433" y="4552"/>
                  </a:lnTo>
                  <a:lnTo>
                    <a:pt x="2522" y="4453"/>
                  </a:lnTo>
                  <a:lnTo>
                    <a:pt x="2584" y="4491"/>
                  </a:lnTo>
                  <a:lnTo>
                    <a:pt x="2640" y="3830"/>
                  </a:lnTo>
                  <a:cubicBezTo>
                    <a:pt x="2315" y="3428"/>
                    <a:pt x="1942" y="2796"/>
                    <a:pt x="1942" y="1979"/>
                  </a:cubicBezTo>
                  <a:cubicBezTo>
                    <a:pt x="1942" y="1969"/>
                    <a:pt x="1942" y="1960"/>
                    <a:pt x="1942" y="1950"/>
                  </a:cubicBezTo>
                  <a:cubicBezTo>
                    <a:pt x="1828" y="1917"/>
                    <a:pt x="1724" y="1870"/>
                    <a:pt x="1635" y="1809"/>
                  </a:cubicBezTo>
                  <a:lnTo>
                    <a:pt x="1635" y="1809"/>
                  </a:lnTo>
                  <a:cubicBezTo>
                    <a:pt x="1635" y="1823"/>
                    <a:pt x="1639" y="1837"/>
                    <a:pt x="1644" y="1851"/>
                  </a:cubicBezTo>
                  <a:cubicBezTo>
                    <a:pt x="1658" y="1851"/>
                    <a:pt x="1677" y="1851"/>
                    <a:pt x="1696" y="1856"/>
                  </a:cubicBezTo>
                  <a:lnTo>
                    <a:pt x="1970" y="3055"/>
                  </a:lnTo>
                  <a:cubicBezTo>
                    <a:pt x="1960" y="3060"/>
                    <a:pt x="1956" y="3060"/>
                    <a:pt x="1946" y="3065"/>
                  </a:cubicBezTo>
                  <a:cubicBezTo>
                    <a:pt x="1928" y="3070"/>
                    <a:pt x="1907" y="3072"/>
                    <a:pt x="1885" y="3072"/>
                  </a:cubicBezTo>
                  <a:cubicBezTo>
                    <a:pt x="1695" y="3072"/>
                    <a:pt x="1397" y="2893"/>
                    <a:pt x="1347" y="2588"/>
                  </a:cubicBezTo>
                  <a:cubicBezTo>
                    <a:pt x="1295" y="2267"/>
                    <a:pt x="1370" y="2050"/>
                    <a:pt x="1484" y="1936"/>
                  </a:cubicBezTo>
                  <a:cubicBezTo>
                    <a:pt x="1455" y="1828"/>
                    <a:pt x="1441" y="1724"/>
                    <a:pt x="1427" y="1625"/>
                  </a:cubicBezTo>
                  <a:cubicBezTo>
                    <a:pt x="1205" y="1365"/>
                    <a:pt x="1077" y="949"/>
                    <a:pt x="1077" y="293"/>
                  </a:cubicBezTo>
                  <a:cubicBezTo>
                    <a:pt x="1077" y="194"/>
                    <a:pt x="1082" y="95"/>
                    <a:pt x="1087" y="0"/>
                  </a:cubicBezTo>
                  <a:close/>
                </a:path>
              </a:pathLst>
            </a:custGeom>
            <a:solidFill>
              <a:srgbClr val="973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3" name="Google Shape;6623;p59"/>
            <p:cNvSpPr/>
            <p:nvPr/>
          </p:nvSpPr>
          <p:spPr>
            <a:xfrm>
              <a:off x="7135595" y="1203177"/>
              <a:ext cx="532" cy="887"/>
            </a:xfrm>
            <a:custGeom>
              <a:avLst/>
              <a:gdLst/>
              <a:ahLst/>
              <a:cxnLst/>
              <a:rect l="l" t="t" r="r" b="b"/>
              <a:pathLst>
                <a:path w="6" h="10" extrusionOk="0">
                  <a:moveTo>
                    <a:pt x="1" y="0"/>
                  </a:moveTo>
                  <a:cubicBezTo>
                    <a:pt x="1" y="5"/>
                    <a:pt x="5" y="10"/>
                    <a:pt x="5" y="10"/>
                  </a:cubicBezTo>
                  <a:cubicBezTo>
                    <a:pt x="5" y="10"/>
                    <a:pt x="5" y="5"/>
                    <a:pt x="1" y="0"/>
                  </a:cubicBezTo>
                  <a:close/>
                </a:path>
              </a:pathLst>
            </a:custGeom>
            <a:solidFill>
              <a:srgbClr val="F1E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4" name="Google Shape;6624;p59"/>
            <p:cNvSpPr/>
            <p:nvPr/>
          </p:nvSpPr>
          <p:spPr>
            <a:xfrm>
              <a:off x="7017550" y="1210272"/>
              <a:ext cx="276447" cy="407531"/>
            </a:xfrm>
            <a:custGeom>
              <a:avLst/>
              <a:gdLst/>
              <a:ahLst/>
              <a:cxnLst/>
              <a:rect l="l" t="t" r="r" b="b"/>
              <a:pathLst>
                <a:path w="3117" h="4595" extrusionOk="0">
                  <a:moveTo>
                    <a:pt x="1379" y="1"/>
                  </a:moveTo>
                  <a:lnTo>
                    <a:pt x="1379" y="1"/>
                  </a:lnTo>
                  <a:cubicBezTo>
                    <a:pt x="1421" y="100"/>
                    <a:pt x="1487" y="298"/>
                    <a:pt x="1558" y="567"/>
                  </a:cubicBezTo>
                  <a:cubicBezTo>
                    <a:pt x="1497" y="581"/>
                    <a:pt x="1435" y="595"/>
                    <a:pt x="1374" y="610"/>
                  </a:cubicBezTo>
                  <a:cubicBezTo>
                    <a:pt x="1525" y="1280"/>
                    <a:pt x="1686" y="2319"/>
                    <a:pt x="1615" y="3268"/>
                  </a:cubicBezTo>
                  <a:cubicBezTo>
                    <a:pt x="1615" y="3268"/>
                    <a:pt x="926" y="3358"/>
                    <a:pt x="0" y="3362"/>
                  </a:cubicBezTo>
                  <a:lnTo>
                    <a:pt x="10" y="3528"/>
                  </a:lnTo>
                  <a:cubicBezTo>
                    <a:pt x="501" y="3528"/>
                    <a:pt x="940" y="3509"/>
                    <a:pt x="1265" y="3485"/>
                  </a:cubicBezTo>
                  <a:cubicBezTo>
                    <a:pt x="1308" y="3480"/>
                    <a:pt x="1350" y="3476"/>
                    <a:pt x="1393" y="3476"/>
                  </a:cubicBezTo>
                  <a:cubicBezTo>
                    <a:pt x="1686" y="3452"/>
                    <a:pt x="1860" y="3428"/>
                    <a:pt x="1860" y="3428"/>
                  </a:cubicBezTo>
                  <a:cubicBezTo>
                    <a:pt x="1917" y="2706"/>
                    <a:pt x="1837" y="1932"/>
                    <a:pt x="1719" y="1294"/>
                  </a:cubicBezTo>
                  <a:lnTo>
                    <a:pt x="1719" y="1294"/>
                  </a:lnTo>
                  <a:cubicBezTo>
                    <a:pt x="1908" y="1894"/>
                    <a:pt x="2054" y="2583"/>
                    <a:pt x="2134" y="3325"/>
                  </a:cubicBezTo>
                  <a:cubicBezTo>
                    <a:pt x="2181" y="3735"/>
                    <a:pt x="2205" y="4132"/>
                    <a:pt x="2205" y="4514"/>
                  </a:cubicBezTo>
                  <a:cubicBezTo>
                    <a:pt x="2350" y="4442"/>
                    <a:pt x="2493" y="4409"/>
                    <a:pt x="2626" y="4409"/>
                  </a:cubicBezTo>
                  <a:cubicBezTo>
                    <a:pt x="2815" y="4409"/>
                    <a:pt x="2984" y="4476"/>
                    <a:pt x="3112" y="4595"/>
                  </a:cubicBezTo>
                  <a:cubicBezTo>
                    <a:pt x="3112" y="4595"/>
                    <a:pt x="3116" y="4595"/>
                    <a:pt x="3116" y="4590"/>
                  </a:cubicBezTo>
                  <a:cubicBezTo>
                    <a:pt x="2984" y="4019"/>
                    <a:pt x="2743" y="3235"/>
                    <a:pt x="2460" y="2451"/>
                  </a:cubicBezTo>
                  <a:cubicBezTo>
                    <a:pt x="2337" y="2111"/>
                    <a:pt x="2205" y="1776"/>
                    <a:pt x="2073" y="1455"/>
                  </a:cubicBezTo>
                  <a:cubicBezTo>
                    <a:pt x="1846" y="898"/>
                    <a:pt x="1605" y="383"/>
                    <a:pt x="1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5" name="Google Shape;6625;p59"/>
            <p:cNvSpPr/>
            <p:nvPr/>
          </p:nvSpPr>
          <p:spPr>
            <a:xfrm>
              <a:off x="7141005" y="1325036"/>
              <a:ext cx="72194" cy="317510"/>
            </a:xfrm>
            <a:custGeom>
              <a:avLst/>
              <a:gdLst/>
              <a:ahLst/>
              <a:cxnLst/>
              <a:rect l="l" t="t" r="r" b="b"/>
              <a:pathLst>
                <a:path w="814" h="3580" extrusionOk="0">
                  <a:moveTo>
                    <a:pt x="327" y="0"/>
                  </a:moveTo>
                  <a:cubicBezTo>
                    <a:pt x="445" y="638"/>
                    <a:pt x="525" y="1412"/>
                    <a:pt x="468" y="2134"/>
                  </a:cubicBezTo>
                  <a:cubicBezTo>
                    <a:pt x="468" y="2134"/>
                    <a:pt x="294" y="2158"/>
                    <a:pt x="1" y="2182"/>
                  </a:cubicBezTo>
                  <a:cubicBezTo>
                    <a:pt x="143" y="2692"/>
                    <a:pt x="280" y="3187"/>
                    <a:pt x="393" y="3579"/>
                  </a:cubicBezTo>
                  <a:cubicBezTo>
                    <a:pt x="497" y="3433"/>
                    <a:pt x="634" y="3310"/>
                    <a:pt x="804" y="3225"/>
                  </a:cubicBezTo>
                  <a:cubicBezTo>
                    <a:pt x="804" y="3225"/>
                    <a:pt x="808" y="3220"/>
                    <a:pt x="813" y="3220"/>
                  </a:cubicBezTo>
                  <a:cubicBezTo>
                    <a:pt x="813" y="2838"/>
                    <a:pt x="789" y="2441"/>
                    <a:pt x="742" y="2031"/>
                  </a:cubicBezTo>
                  <a:cubicBezTo>
                    <a:pt x="662" y="1289"/>
                    <a:pt x="516" y="600"/>
                    <a:pt x="3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59"/>
            <p:cNvSpPr/>
            <p:nvPr/>
          </p:nvSpPr>
          <p:spPr>
            <a:xfrm>
              <a:off x="6694280" y="1199008"/>
              <a:ext cx="278487" cy="426333"/>
            </a:xfrm>
            <a:custGeom>
              <a:avLst/>
              <a:gdLst/>
              <a:ahLst/>
              <a:cxnLst/>
              <a:rect l="l" t="t" r="r" b="b"/>
              <a:pathLst>
                <a:path w="3140" h="4807" extrusionOk="0">
                  <a:moveTo>
                    <a:pt x="2096" y="0"/>
                  </a:moveTo>
                  <a:cubicBezTo>
                    <a:pt x="2094" y="6"/>
                    <a:pt x="2092" y="12"/>
                    <a:pt x="2090" y="19"/>
                  </a:cubicBezTo>
                  <a:lnTo>
                    <a:pt x="2090" y="19"/>
                  </a:lnTo>
                  <a:cubicBezTo>
                    <a:pt x="2092" y="16"/>
                    <a:pt x="2094" y="13"/>
                    <a:pt x="2096" y="10"/>
                  </a:cubicBezTo>
                  <a:cubicBezTo>
                    <a:pt x="2096" y="5"/>
                    <a:pt x="2096" y="0"/>
                    <a:pt x="2096" y="0"/>
                  </a:cubicBezTo>
                  <a:close/>
                  <a:moveTo>
                    <a:pt x="2090" y="19"/>
                  </a:moveTo>
                  <a:cubicBezTo>
                    <a:pt x="1856" y="367"/>
                    <a:pt x="1603" y="822"/>
                    <a:pt x="1355" y="1322"/>
                  </a:cubicBezTo>
                  <a:cubicBezTo>
                    <a:pt x="793" y="2451"/>
                    <a:pt x="246" y="3796"/>
                    <a:pt x="0" y="4622"/>
                  </a:cubicBezTo>
                  <a:cubicBezTo>
                    <a:pt x="52" y="4604"/>
                    <a:pt x="109" y="4589"/>
                    <a:pt x="165" y="4580"/>
                  </a:cubicBezTo>
                  <a:cubicBezTo>
                    <a:pt x="213" y="4572"/>
                    <a:pt x="260" y="4568"/>
                    <a:pt x="308" y="4568"/>
                  </a:cubicBezTo>
                  <a:cubicBezTo>
                    <a:pt x="538" y="4568"/>
                    <a:pt x="771" y="4658"/>
                    <a:pt x="959" y="4807"/>
                  </a:cubicBezTo>
                  <a:cubicBezTo>
                    <a:pt x="963" y="4353"/>
                    <a:pt x="977" y="3872"/>
                    <a:pt x="1067" y="3400"/>
                  </a:cubicBezTo>
                  <a:cubicBezTo>
                    <a:pt x="1237" y="2507"/>
                    <a:pt x="1516" y="1723"/>
                    <a:pt x="1790" y="1086"/>
                  </a:cubicBezTo>
                  <a:lnTo>
                    <a:pt x="1790" y="1086"/>
                  </a:lnTo>
                  <a:cubicBezTo>
                    <a:pt x="1535" y="2063"/>
                    <a:pt x="1228" y="3333"/>
                    <a:pt x="1247" y="3456"/>
                  </a:cubicBezTo>
                  <a:cubicBezTo>
                    <a:pt x="1426" y="3489"/>
                    <a:pt x="1610" y="3522"/>
                    <a:pt x="1794" y="3546"/>
                  </a:cubicBezTo>
                  <a:cubicBezTo>
                    <a:pt x="1808" y="3546"/>
                    <a:pt x="1823" y="3551"/>
                    <a:pt x="1837" y="3551"/>
                  </a:cubicBezTo>
                  <a:cubicBezTo>
                    <a:pt x="2276" y="3607"/>
                    <a:pt x="2715" y="3636"/>
                    <a:pt x="3130" y="3650"/>
                  </a:cubicBezTo>
                  <a:lnTo>
                    <a:pt x="3140" y="3480"/>
                  </a:lnTo>
                  <a:cubicBezTo>
                    <a:pt x="2611" y="3466"/>
                    <a:pt x="2035" y="3414"/>
                    <a:pt x="1492" y="3296"/>
                  </a:cubicBezTo>
                  <a:cubicBezTo>
                    <a:pt x="1473" y="3168"/>
                    <a:pt x="1790" y="1756"/>
                    <a:pt x="2026" y="803"/>
                  </a:cubicBezTo>
                  <a:cubicBezTo>
                    <a:pt x="1974" y="793"/>
                    <a:pt x="1922" y="784"/>
                    <a:pt x="1874" y="770"/>
                  </a:cubicBezTo>
                  <a:cubicBezTo>
                    <a:pt x="1968" y="421"/>
                    <a:pt x="2049" y="140"/>
                    <a:pt x="2090" y="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59"/>
            <p:cNvSpPr/>
            <p:nvPr/>
          </p:nvSpPr>
          <p:spPr>
            <a:xfrm>
              <a:off x="6803101" y="1613985"/>
              <a:ext cx="14368" cy="37782"/>
            </a:xfrm>
            <a:custGeom>
              <a:avLst/>
              <a:gdLst/>
              <a:ahLst/>
              <a:cxnLst/>
              <a:rect l="l" t="t" r="r" b="b"/>
              <a:pathLst>
                <a:path w="162" h="426" extrusionOk="0">
                  <a:moveTo>
                    <a:pt x="1" y="425"/>
                  </a:moveTo>
                  <a:lnTo>
                    <a:pt x="1" y="425"/>
                  </a:lnTo>
                  <a:cubicBezTo>
                    <a:pt x="48" y="302"/>
                    <a:pt x="105" y="156"/>
                    <a:pt x="161" y="0"/>
                  </a:cubicBezTo>
                  <a:cubicBezTo>
                    <a:pt x="105" y="156"/>
                    <a:pt x="48" y="302"/>
                    <a:pt x="1" y="425"/>
                  </a:cubicBezTo>
                  <a:close/>
                </a:path>
              </a:pathLst>
            </a:custGeom>
            <a:solidFill>
              <a:srgbClr val="F1E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59"/>
            <p:cNvSpPr/>
            <p:nvPr/>
          </p:nvSpPr>
          <p:spPr>
            <a:xfrm>
              <a:off x="6840794" y="1530174"/>
              <a:ext cx="6829" cy="18093"/>
            </a:xfrm>
            <a:custGeom>
              <a:avLst/>
              <a:gdLst/>
              <a:ahLst/>
              <a:cxnLst/>
              <a:rect l="l" t="t" r="r" b="b"/>
              <a:pathLst>
                <a:path w="77" h="204" extrusionOk="0">
                  <a:moveTo>
                    <a:pt x="76" y="1"/>
                  </a:moveTo>
                  <a:cubicBezTo>
                    <a:pt x="48" y="72"/>
                    <a:pt x="24" y="138"/>
                    <a:pt x="1" y="204"/>
                  </a:cubicBezTo>
                  <a:cubicBezTo>
                    <a:pt x="24" y="138"/>
                    <a:pt x="48" y="72"/>
                    <a:pt x="76" y="1"/>
                  </a:cubicBezTo>
                  <a:close/>
                </a:path>
              </a:pathLst>
            </a:custGeom>
            <a:solidFill>
              <a:srgbClr val="F1E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59"/>
            <p:cNvSpPr/>
            <p:nvPr/>
          </p:nvSpPr>
          <p:spPr>
            <a:xfrm>
              <a:off x="6817380" y="1548178"/>
              <a:ext cx="23503" cy="65897"/>
            </a:xfrm>
            <a:custGeom>
              <a:avLst/>
              <a:gdLst/>
              <a:ahLst/>
              <a:cxnLst/>
              <a:rect l="l" t="t" r="r" b="b"/>
              <a:pathLst>
                <a:path w="265" h="743" extrusionOk="0">
                  <a:moveTo>
                    <a:pt x="265" y="1"/>
                  </a:moveTo>
                  <a:cubicBezTo>
                    <a:pt x="170" y="265"/>
                    <a:pt x="80" y="520"/>
                    <a:pt x="0" y="742"/>
                  </a:cubicBezTo>
                  <a:cubicBezTo>
                    <a:pt x="80" y="520"/>
                    <a:pt x="170" y="265"/>
                    <a:pt x="265" y="1"/>
                  </a:cubicBezTo>
                  <a:close/>
                </a:path>
              </a:pathLst>
            </a:custGeom>
            <a:solidFill>
              <a:srgbClr val="F1E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59"/>
            <p:cNvSpPr/>
            <p:nvPr/>
          </p:nvSpPr>
          <p:spPr>
            <a:xfrm>
              <a:off x="6779244" y="1295325"/>
              <a:ext cx="74234" cy="356445"/>
            </a:xfrm>
            <a:custGeom>
              <a:avLst/>
              <a:gdLst/>
              <a:ahLst/>
              <a:cxnLst/>
              <a:rect l="l" t="t" r="r" b="b"/>
              <a:pathLst>
                <a:path w="837" h="4019" extrusionOk="0">
                  <a:moveTo>
                    <a:pt x="832" y="0"/>
                  </a:moveTo>
                  <a:lnTo>
                    <a:pt x="832" y="0"/>
                  </a:lnTo>
                  <a:cubicBezTo>
                    <a:pt x="558" y="637"/>
                    <a:pt x="279" y="1421"/>
                    <a:pt x="109" y="2314"/>
                  </a:cubicBezTo>
                  <a:cubicBezTo>
                    <a:pt x="19" y="2786"/>
                    <a:pt x="5" y="3267"/>
                    <a:pt x="1" y="3721"/>
                  </a:cubicBezTo>
                  <a:cubicBezTo>
                    <a:pt x="104" y="3801"/>
                    <a:pt x="199" y="3905"/>
                    <a:pt x="270" y="4018"/>
                  </a:cubicBezTo>
                  <a:cubicBezTo>
                    <a:pt x="317" y="3895"/>
                    <a:pt x="374" y="3749"/>
                    <a:pt x="430" y="3593"/>
                  </a:cubicBezTo>
                  <a:cubicBezTo>
                    <a:pt x="510" y="3371"/>
                    <a:pt x="600" y="3116"/>
                    <a:pt x="695" y="2852"/>
                  </a:cubicBezTo>
                  <a:cubicBezTo>
                    <a:pt x="718" y="2786"/>
                    <a:pt x="742" y="2720"/>
                    <a:pt x="770" y="2649"/>
                  </a:cubicBezTo>
                  <a:cubicBezTo>
                    <a:pt x="789" y="2587"/>
                    <a:pt x="813" y="2521"/>
                    <a:pt x="836" y="2460"/>
                  </a:cubicBezTo>
                  <a:cubicBezTo>
                    <a:pt x="652" y="2436"/>
                    <a:pt x="468" y="2403"/>
                    <a:pt x="289" y="2370"/>
                  </a:cubicBezTo>
                  <a:cubicBezTo>
                    <a:pt x="270" y="2247"/>
                    <a:pt x="577" y="977"/>
                    <a:pt x="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59"/>
            <p:cNvSpPr/>
            <p:nvPr/>
          </p:nvSpPr>
          <p:spPr>
            <a:xfrm>
              <a:off x="7012495" y="1599706"/>
              <a:ext cx="96406" cy="105630"/>
            </a:xfrm>
            <a:custGeom>
              <a:avLst/>
              <a:gdLst/>
              <a:ahLst/>
              <a:cxnLst/>
              <a:rect l="l" t="t" r="r" b="b"/>
              <a:pathLst>
                <a:path w="1087" h="1191" extrusionOk="0">
                  <a:moveTo>
                    <a:pt x="109" y="1"/>
                  </a:moveTo>
                  <a:lnTo>
                    <a:pt x="156" y="978"/>
                  </a:lnTo>
                  <a:lnTo>
                    <a:pt x="0" y="1190"/>
                  </a:lnTo>
                  <a:cubicBezTo>
                    <a:pt x="373" y="1176"/>
                    <a:pt x="732" y="1134"/>
                    <a:pt x="1086" y="1058"/>
                  </a:cubicBezTo>
                  <a:cubicBezTo>
                    <a:pt x="860" y="548"/>
                    <a:pt x="515" y="166"/>
                    <a:pt x="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59"/>
            <p:cNvSpPr/>
            <p:nvPr/>
          </p:nvSpPr>
          <p:spPr>
            <a:xfrm>
              <a:off x="6820307" y="1513855"/>
              <a:ext cx="36895" cy="157957"/>
            </a:xfrm>
            <a:custGeom>
              <a:avLst/>
              <a:gdLst/>
              <a:ahLst/>
              <a:cxnLst/>
              <a:rect l="l" t="t" r="r" b="b"/>
              <a:pathLst>
                <a:path w="416" h="1781" extrusionOk="0">
                  <a:moveTo>
                    <a:pt x="0" y="1781"/>
                  </a:moveTo>
                  <a:lnTo>
                    <a:pt x="0" y="1781"/>
                  </a:lnTo>
                  <a:lnTo>
                    <a:pt x="416" y="1"/>
                  </a:lnTo>
                  <a:close/>
                </a:path>
              </a:pathLst>
            </a:custGeom>
            <a:solidFill>
              <a:srgbClr val="FAF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3" name="Google Shape;6633;p59"/>
            <p:cNvSpPr/>
            <p:nvPr/>
          </p:nvSpPr>
          <p:spPr>
            <a:xfrm>
              <a:off x="6855871" y="1592168"/>
              <a:ext cx="119022" cy="113612"/>
            </a:xfrm>
            <a:custGeom>
              <a:avLst/>
              <a:gdLst/>
              <a:ahLst/>
              <a:cxnLst/>
              <a:rect l="l" t="t" r="r" b="b"/>
              <a:pathLst>
                <a:path w="1342" h="1281" extrusionOk="0">
                  <a:moveTo>
                    <a:pt x="1261" y="1"/>
                  </a:moveTo>
                  <a:cubicBezTo>
                    <a:pt x="737" y="71"/>
                    <a:pt x="284" y="487"/>
                    <a:pt x="1" y="1096"/>
                  </a:cubicBezTo>
                  <a:cubicBezTo>
                    <a:pt x="430" y="1205"/>
                    <a:pt x="883" y="1266"/>
                    <a:pt x="1341" y="1280"/>
                  </a:cubicBezTo>
                  <a:lnTo>
                    <a:pt x="1205" y="1030"/>
                  </a:lnTo>
                  <a:lnTo>
                    <a:pt x="12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4" name="Google Shape;6634;p59"/>
            <p:cNvSpPr/>
            <p:nvPr/>
          </p:nvSpPr>
          <p:spPr>
            <a:xfrm>
              <a:off x="7018348" y="1519354"/>
              <a:ext cx="127359" cy="174276"/>
            </a:xfrm>
            <a:custGeom>
              <a:avLst/>
              <a:gdLst/>
              <a:ahLst/>
              <a:cxnLst/>
              <a:rect l="l" t="t" r="r" b="b"/>
              <a:pathLst>
                <a:path w="1436" h="1965" extrusionOk="0">
                  <a:moveTo>
                    <a:pt x="1256" y="0"/>
                  </a:moveTo>
                  <a:cubicBezTo>
                    <a:pt x="931" y="24"/>
                    <a:pt x="492" y="43"/>
                    <a:pt x="1" y="43"/>
                  </a:cubicBezTo>
                  <a:lnTo>
                    <a:pt x="43" y="907"/>
                  </a:lnTo>
                  <a:cubicBezTo>
                    <a:pt x="449" y="1072"/>
                    <a:pt x="794" y="1454"/>
                    <a:pt x="1020" y="1964"/>
                  </a:cubicBezTo>
                  <a:cubicBezTo>
                    <a:pt x="1053" y="1955"/>
                    <a:pt x="1091" y="1950"/>
                    <a:pt x="1124" y="1941"/>
                  </a:cubicBezTo>
                  <a:cubicBezTo>
                    <a:pt x="1233" y="1879"/>
                    <a:pt x="1337" y="1823"/>
                    <a:pt x="1436" y="1771"/>
                  </a:cubicBezTo>
                  <a:lnTo>
                    <a:pt x="12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59"/>
            <p:cNvSpPr/>
            <p:nvPr/>
          </p:nvSpPr>
          <p:spPr>
            <a:xfrm>
              <a:off x="6820662" y="1513855"/>
              <a:ext cx="151305" cy="175518"/>
            </a:xfrm>
            <a:custGeom>
              <a:avLst/>
              <a:gdLst/>
              <a:ahLst/>
              <a:cxnLst/>
              <a:rect l="l" t="t" r="r" b="b"/>
              <a:pathLst>
                <a:path w="1706" h="1979" extrusionOk="0">
                  <a:moveTo>
                    <a:pt x="412" y="1"/>
                  </a:moveTo>
                  <a:lnTo>
                    <a:pt x="1" y="1781"/>
                  </a:lnTo>
                  <a:cubicBezTo>
                    <a:pt x="105" y="1837"/>
                    <a:pt x="213" y="1899"/>
                    <a:pt x="331" y="1965"/>
                  </a:cubicBezTo>
                  <a:cubicBezTo>
                    <a:pt x="350" y="1970"/>
                    <a:pt x="374" y="1974"/>
                    <a:pt x="398" y="1979"/>
                  </a:cubicBezTo>
                  <a:cubicBezTo>
                    <a:pt x="681" y="1370"/>
                    <a:pt x="1134" y="954"/>
                    <a:pt x="1658" y="884"/>
                  </a:cubicBezTo>
                  <a:lnTo>
                    <a:pt x="1705" y="100"/>
                  </a:lnTo>
                  <a:cubicBezTo>
                    <a:pt x="1290" y="86"/>
                    <a:pt x="851" y="57"/>
                    <a:pt x="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6" name="Google Shape;6636;p59"/>
            <p:cNvSpPr/>
            <p:nvPr/>
          </p:nvSpPr>
          <p:spPr>
            <a:xfrm>
              <a:off x="6881413" y="1195638"/>
              <a:ext cx="532" cy="887"/>
            </a:xfrm>
            <a:custGeom>
              <a:avLst/>
              <a:gdLst/>
              <a:ahLst/>
              <a:cxnLst/>
              <a:rect l="l" t="t" r="r" b="b"/>
              <a:pathLst>
                <a:path w="6" h="10" extrusionOk="0">
                  <a:moveTo>
                    <a:pt x="1" y="10"/>
                  </a:moveTo>
                  <a:cubicBezTo>
                    <a:pt x="1" y="5"/>
                    <a:pt x="1" y="5"/>
                    <a:pt x="5" y="0"/>
                  </a:cubicBezTo>
                  <a:cubicBezTo>
                    <a:pt x="1" y="5"/>
                    <a:pt x="1" y="5"/>
                    <a:pt x="1" y="10"/>
                  </a:cubicBezTo>
                  <a:close/>
                </a:path>
              </a:pathLst>
            </a:custGeom>
            <a:solidFill>
              <a:srgbClr val="F1E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7" name="Google Shape;6637;p59"/>
            <p:cNvSpPr/>
            <p:nvPr/>
          </p:nvSpPr>
          <p:spPr>
            <a:xfrm>
              <a:off x="6880615" y="1196880"/>
              <a:ext cx="443" cy="1774"/>
            </a:xfrm>
            <a:custGeom>
              <a:avLst/>
              <a:gdLst/>
              <a:ahLst/>
              <a:cxnLst/>
              <a:rect l="l" t="t" r="r" b="b"/>
              <a:pathLst>
                <a:path w="5" h="20" extrusionOk="0">
                  <a:moveTo>
                    <a:pt x="0" y="19"/>
                  </a:moveTo>
                  <a:cubicBezTo>
                    <a:pt x="0" y="10"/>
                    <a:pt x="5" y="5"/>
                    <a:pt x="5" y="0"/>
                  </a:cubicBezTo>
                  <a:cubicBezTo>
                    <a:pt x="5" y="5"/>
                    <a:pt x="0" y="10"/>
                    <a:pt x="0" y="19"/>
                  </a:cubicBezTo>
                  <a:close/>
                </a:path>
              </a:pathLst>
            </a:custGeom>
            <a:solidFill>
              <a:srgbClr val="F1E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59"/>
            <p:cNvSpPr/>
            <p:nvPr/>
          </p:nvSpPr>
          <p:spPr>
            <a:xfrm>
              <a:off x="7138521" y="1206902"/>
              <a:ext cx="1330" cy="3015"/>
            </a:xfrm>
            <a:custGeom>
              <a:avLst/>
              <a:gdLst/>
              <a:ahLst/>
              <a:cxnLst/>
              <a:rect l="l" t="t" r="r" b="b"/>
              <a:pathLst>
                <a:path w="15" h="34" extrusionOk="0">
                  <a:moveTo>
                    <a:pt x="1" y="1"/>
                  </a:moveTo>
                  <a:cubicBezTo>
                    <a:pt x="5" y="10"/>
                    <a:pt x="10" y="24"/>
                    <a:pt x="15" y="34"/>
                  </a:cubicBezTo>
                  <a:cubicBezTo>
                    <a:pt x="10" y="24"/>
                    <a:pt x="5" y="10"/>
                    <a:pt x="1" y="1"/>
                  </a:cubicBezTo>
                  <a:close/>
                </a:path>
              </a:pathLst>
            </a:custGeom>
            <a:solidFill>
              <a:srgbClr val="F1E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59"/>
            <p:cNvSpPr/>
            <p:nvPr/>
          </p:nvSpPr>
          <p:spPr>
            <a:xfrm>
              <a:off x="6882300" y="1189341"/>
              <a:ext cx="7539" cy="5499"/>
            </a:xfrm>
            <a:custGeom>
              <a:avLst/>
              <a:gdLst/>
              <a:ahLst/>
              <a:cxnLst/>
              <a:rect l="l" t="t" r="r" b="b"/>
              <a:pathLst>
                <a:path w="85" h="62" extrusionOk="0">
                  <a:moveTo>
                    <a:pt x="85" y="0"/>
                  </a:moveTo>
                  <a:lnTo>
                    <a:pt x="85" y="0"/>
                  </a:lnTo>
                  <a:cubicBezTo>
                    <a:pt x="73" y="7"/>
                    <a:pt x="63" y="14"/>
                    <a:pt x="54" y="20"/>
                  </a:cubicBezTo>
                  <a:lnTo>
                    <a:pt x="54" y="20"/>
                  </a:lnTo>
                  <a:cubicBezTo>
                    <a:pt x="62" y="15"/>
                    <a:pt x="73" y="10"/>
                    <a:pt x="85" y="0"/>
                  </a:cubicBezTo>
                  <a:close/>
                  <a:moveTo>
                    <a:pt x="54" y="20"/>
                  </a:moveTo>
                  <a:lnTo>
                    <a:pt x="54" y="20"/>
                  </a:lnTo>
                  <a:cubicBezTo>
                    <a:pt x="52" y="22"/>
                    <a:pt x="49" y="23"/>
                    <a:pt x="47" y="25"/>
                  </a:cubicBezTo>
                  <a:lnTo>
                    <a:pt x="47" y="25"/>
                  </a:lnTo>
                  <a:cubicBezTo>
                    <a:pt x="49" y="23"/>
                    <a:pt x="52" y="22"/>
                    <a:pt x="54" y="20"/>
                  </a:cubicBezTo>
                  <a:close/>
                  <a:moveTo>
                    <a:pt x="47" y="25"/>
                  </a:moveTo>
                  <a:cubicBezTo>
                    <a:pt x="46" y="26"/>
                    <a:pt x="44" y="27"/>
                    <a:pt x="42" y="28"/>
                  </a:cubicBezTo>
                  <a:lnTo>
                    <a:pt x="42" y="28"/>
                  </a:lnTo>
                  <a:lnTo>
                    <a:pt x="43" y="29"/>
                  </a:lnTo>
                  <a:cubicBezTo>
                    <a:pt x="44" y="27"/>
                    <a:pt x="46" y="26"/>
                    <a:pt x="47" y="25"/>
                  </a:cubicBezTo>
                  <a:close/>
                  <a:moveTo>
                    <a:pt x="38" y="24"/>
                  </a:moveTo>
                  <a:cubicBezTo>
                    <a:pt x="33" y="29"/>
                    <a:pt x="28" y="34"/>
                    <a:pt x="28" y="38"/>
                  </a:cubicBezTo>
                  <a:lnTo>
                    <a:pt x="28" y="38"/>
                  </a:lnTo>
                  <a:cubicBezTo>
                    <a:pt x="32" y="35"/>
                    <a:pt x="37" y="32"/>
                    <a:pt x="42" y="28"/>
                  </a:cubicBezTo>
                  <a:lnTo>
                    <a:pt x="42" y="28"/>
                  </a:lnTo>
                  <a:lnTo>
                    <a:pt x="38" y="24"/>
                  </a:lnTo>
                  <a:close/>
                  <a:moveTo>
                    <a:pt x="28" y="38"/>
                  </a:moveTo>
                  <a:cubicBezTo>
                    <a:pt x="14" y="48"/>
                    <a:pt x="5" y="57"/>
                    <a:pt x="0" y="62"/>
                  </a:cubicBezTo>
                  <a:cubicBezTo>
                    <a:pt x="5" y="57"/>
                    <a:pt x="14" y="49"/>
                    <a:pt x="28" y="38"/>
                  </a:cubicBezTo>
                  <a:close/>
                </a:path>
              </a:pathLst>
            </a:custGeom>
            <a:solidFill>
              <a:srgbClr val="F1E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59"/>
            <p:cNvSpPr/>
            <p:nvPr/>
          </p:nvSpPr>
          <p:spPr>
            <a:xfrm>
              <a:off x="7006641" y="1264284"/>
              <a:ext cx="160440" cy="244252"/>
            </a:xfrm>
            <a:custGeom>
              <a:avLst/>
              <a:gdLst/>
              <a:ahLst/>
              <a:cxnLst/>
              <a:rect l="l" t="t" r="r" b="b"/>
              <a:pathLst>
                <a:path w="1809" h="2754" extrusionOk="0">
                  <a:moveTo>
                    <a:pt x="1497" y="1"/>
                  </a:moveTo>
                  <a:cubicBezTo>
                    <a:pt x="1049" y="105"/>
                    <a:pt x="539" y="166"/>
                    <a:pt x="0" y="175"/>
                  </a:cubicBezTo>
                  <a:lnTo>
                    <a:pt x="123" y="2753"/>
                  </a:lnTo>
                  <a:cubicBezTo>
                    <a:pt x="1049" y="2749"/>
                    <a:pt x="1738" y="2659"/>
                    <a:pt x="1738" y="2659"/>
                  </a:cubicBezTo>
                  <a:cubicBezTo>
                    <a:pt x="1809" y="1710"/>
                    <a:pt x="1648" y="671"/>
                    <a:pt x="14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59"/>
            <p:cNvSpPr/>
            <p:nvPr/>
          </p:nvSpPr>
          <p:spPr>
            <a:xfrm>
              <a:off x="6824919" y="1270137"/>
              <a:ext cx="161238" cy="237512"/>
            </a:xfrm>
            <a:custGeom>
              <a:avLst/>
              <a:gdLst/>
              <a:ahLst/>
              <a:cxnLst/>
              <a:rect l="l" t="t" r="r" b="b"/>
              <a:pathLst>
                <a:path w="1818" h="2678" extrusionOk="0">
                  <a:moveTo>
                    <a:pt x="553" y="1"/>
                  </a:moveTo>
                  <a:cubicBezTo>
                    <a:pt x="317" y="954"/>
                    <a:pt x="0" y="2366"/>
                    <a:pt x="19" y="2494"/>
                  </a:cubicBezTo>
                  <a:cubicBezTo>
                    <a:pt x="562" y="2612"/>
                    <a:pt x="1138" y="2664"/>
                    <a:pt x="1667" y="2678"/>
                  </a:cubicBezTo>
                  <a:lnTo>
                    <a:pt x="1818" y="114"/>
                  </a:lnTo>
                  <a:cubicBezTo>
                    <a:pt x="1369" y="109"/>
                    <a:pt x="944" y="67"/>
                    <a:pt x="5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59"/>
            <p:cNvSpPr/>
            <p:nvPr/>
          </p:nvSpPr>
          <p:spPr>
            <a:xfrm>
              <a:off x="6860483" y="1159187"/>
              <a:ext cx="129931" cy="121151"/>
            </a:xfrm>
            <a:custGeom>
              <a:avLst/>
              <a:gdLst/>
              <a:ahLst/>
              <a:cxnLst/>
              <a:rect l="l" t="t" r="r" b="b"/>
              <a:pathLst>
                <a:path w="1465" h="1366" extrusionOk="0">
                  <a:moveTo>
                    <a:pt x="921" y="1"/>
                  </a:moveTo>
                  <a:cubicBezTo>
                    <a:pt x="813" y="62"/>
                    <a:pt x="709" y="119"/>
                    <a:pt x="614" y="175"/>
                  </a:cubicBezTo>
                  <a:cubicBezTo>
                    <a:pt x="496" y="241"/>
                    <a:pt x="397" y="298"/>
                    <a:pt x="331" y="340"/>
                  </a:cubicBezTo>
                  <a:cubicBezTo>
                    <a:pt x="284" y="369"/>
                    <a:pt x="255" y="392"/>
                    <a:pt x="246" y="402"/>
                  </a:cubicBezTo>
                  <a:cubicBezTo>
                    <a:pt x="246" y="402"/>
                    <a:pt x="241" y="407"/>
                    <a:pt x="241" y="407"/>
                  </a:cubicBezTo>
                  <a:cubicBezTo>
                    <a:pt x="241" y="411"/>
                    <a:pt x="241" y="411"/>
                    <a:pt x="241" y="411"/>
                  </a:cubicBezTo>
                  <a:cubicBezTo>
                    <a:pt x="237" y="416"/>
                    <a:pt x="237" y="416"/>
                    <a:pt x="237" y="421"/>
                  </a:cubicBezTo>
                  <a:cubicBezTo>
                    <a:pt x="232" y="425"/>
                    <a:pt x="232" y="425"/>
                    <a:pt x="232" y="425"/>
                  </a:cubicBezTo>
                  <a:cubicBezTo>
                    <a:pt x="232" y="430"/>
                    <a:pt x="227" y="435"/>
                    <a:pt x="227" y="444"/>
                  </a:cubicBezTo>
                  <a:cubicBezTo>
                    <a:pt x="227" y="444"/>
                    <a:pt x="222" y="444"/>
                    <a:pt x="222" y="449"/>
                  </a:cubicBezTo>
                  <a:cubicBezTo>
                    <a:pt x="185" y="558"/>
                    <a:pt x="100" y="850"/>
                    <a:pt x="0" y="1219"/>
                  </a:cubicBezTo>
                  <a:cubicBezTo>
                    <a:pt x="48" y="1233"/>
                    <a:pt x="100" y="1242"/>
                    <a:pt x="152" y="1252"/>
                  </a:cubicBezTo>
                  <a:cubicBezTo>
                    <a:pt x="543" y="1318"/>
                    <a:pt x="968" y="1360"/>
                    <a:pt x="1417" y="1365"/>
                  </a:cubicBezTo>
                  <a:lnTo>
                    <a:pt x="1464" y="577"/>
                  </a:lnTo>
                  <a:lnTo>
                    <a:pt x="1412" y="477"/>
                  </a:lnTo>
                  <a:lnTo>
                    <a:pt x="1299" y="713"/>
                  </a:lnTo>
                  <a:lnTo>
                    <a:pt x="9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59"/>
            <p:cNvSpPr/>
            <p:nvPr/>
          </p:nvSpPr>
          <p:spPr>
            <a:xfrm>
              <a:off x="7003271" y="1154132"/>
              <a:ext cx="152547" cy="125762"/>
            </a:xfrm>
            <a:custGeom>
              <a:avLst/>
              <a:gdLst/>
              <a:ahLst/>
              <a:cxnLst/>
              <a:rect l="l" t="t" r="r" b="b"/>
              <a:pathLst>
                <a:path w="1720" h="1418" extrusionOk="0">
                  <a:moveTo>
                    <a:pt x="709" y="1"/>
                  </a:moveTo>
                  <a:lnTo>
                    <a:pt x="161" y="770"/>
                  </a:lnTo>
                  <a:lnTo>
                    <a:pt x="48" y="534"/>
                  </a:lnTo>
                  <a:lnTo>
                    <a:pt x="1" y="634"/>
                  </a:lnTo>
                  <a:lnTo>
                    <a:pt x="38" y="1417"/>
                  </a:lnTo>
                  <a:cubicBezTo>
                    <a:pt x="577" y="1408"/>
                    <a:pt x="1087" y="1347"/>
                    <a:pt x="1535" y="1243"/>
                  </a:cubicBezTo>
                  <a:cubicBezTo>
                    <a:pt x="1596" y="1228"/>
                    <a:pt x="1658" y="1214"/>
                    <a:pt x="1719" y="1200"/>
                  </a:cubicBezTo>
                  <a:cubicBezTo>
                    <a:pt x="1648" y="931"/>
                    <a:pt x="1582" y="733"/>
                    <a:pt x="1540" y="634"/>
                  </a:cubicBezTo>
                  <a:cubicBezTo>
                    <a:pt x="1540" y="634"/>
                    <a:pt x="1540" y="629"/>
                    <a:pt x="1540" y="629"/>
                  </a:cubicBezTo>
                  <a:cubicBezTo>
                    <a:pt x="1535" y="619"/>
                    <a:pt x="1530" y="605"/>
                    <a:pt x="1526" y="596"/>
                  </a:cubicBezTo>
                  <a:cubicBezTo>
                    <a:pt x="1516" y="586"/>
                    <a:pt x="1507" y="577"/>
                    <a:pt x="1497" y="563"/>
                  </a:cubicBezTo>
                  <a:cubicBezTo>
                    <a:pt x="1497" y="563"/>
                    <a:pt x="1493" y="558"/>
                    <a:pt x="1493" y="553"/>
                  </a:cubicBezTo>
                  <a:cubicBezTo>
                    <a:pt x="1403" y="454"/>
                    <a:pt x="1186" y="298"/>
                    <a:pt x="945" y="147"/>
                  </a:cubicBezTo>
                  <a:cubicBezTo>
                    <a:pt x="921" y="133"/>
                    <a:pt x="902" y="119"/>
                    <a:pt x="879" y="105"/>
                  </a:cubicBezTo>
                  <a:cubicBezTo>
                    <a:pt x="822" y="72"/>
                    <a:pt x="765" y="34"/>
                    <a:pt x="7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59"/>
            <p:cNvSpPr/>
            <p:nvPr/>
          </p:nvSpPr>
          <p:spPr>
            <a:xfrm>
              <a:off x="7048502" y="1094266"/>
              <a:ext cx="4257" cy="4257"/>
            </a:xfrm>
            <a:custGeom>
              <a:avLst/>
              <a:gdLst/>
              <a:ahLst/>
              <a:cxnLst/>
              <a:rect l="l" t="t" r="r" b="b"/>
              <a:pathLst>
                <a:path w="48" h="48" extrusionOk="0">
                  <a:moveTo>
                    <a:pt x="43" y="1"/>
                  </a:moveTo>
                  <a:cubicBezTo>
                    <a:pt x="29" y="15"/>
                    <a:pt x="15" y="29"/>
                    <a:pt x="0" y="43"/>
                  </a:cubicBezTo>
                  <a:cubicBezTo>
                    <a:pt x="15" y="43"/>
                    <a:pt x="34" y="48"/>
                    <a:pt x="48" y="48"/>
                  </a:cubicBezTo>
                  <a:lnTo>
                    <a:pt x="43" y="1"/>
                  </a:ln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59"/>
            <p:cNvSpPr/>
            <p:nvPr/>
          </p:nvSpPr>
          <p:spPr>
            <a:xfrm>
              <a:off x="6953428" y="1091340"/>
              <a:ext cx="102703" cy="87182"/>
            </a:xfrm>
            <a:custGeom>
              <a:avLst/>
              <a:gdLst/>
              <a:ahLst/>
              <a:cxnLst/>
              <a:rect l="l" t="t" r="r" b="b"/>
              <a:pathLst>
                <a:path w="1158" h="983" extrusionOk="0">
                  <a:moveTo>
                    <a:pt x="57" y="1"/>
                  </a:moveTo>
                  <a:lnTo>
                    <a:pt x="1" y="662"/>
                  </a:lnTo>
                  <a:lnTo>
                    <a:pt x="487" y="983"/>
                  </a:lnTo>
                  <a:lnTo>
                    <a:pt x="1157" y="605"/>
                  </a:lnTo>
                  <a:lnTo>
                    <a:pt x="1124" y="166"/>
                  </a:lnTo>
                  <a:cubicBezTo>
                    <a:pt x="1077" y="166"/>
                    <a:pt x="1025" y="161"/>
                    <a:pt x="973" y="156"/>
                  </a:cubicBezTo>
                  <a:cubicBezTo>
                    <a:pt x="841" y="265"/>
                    <a:pt x="695" y="374"/>
                    <a:pt x="529" y="478"/>
                  </a:cubicBezTo>
                  <a:cubicBezTo>
                    <a:pt x="529" y="478"/>
                    <a:pt x="308" y="308"/>
                    <a:pt x="57"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59"/>
            <p:cNvSpPr/>
            <p:nvPr/>
          </p:nvSpPr>
          <p:spPr>
            <a:xfrm>
              <a:off x="6896490" y="755119"/>
              <a:ext cx="239640" cy="378618"/>
            </a:xfrm>
            <a:custGeom>
              <a:avLst/>
              <a:gdLst/>
              <a:ahLst/>
              <a:cxnLst/>
              <a:rect l="l" t="t" r="r" b="b"/>
              <a:pathLst>
                <a:path w="2702" h="4269" extrusionOk="0">
                  <a:moveTo>
                    <a:pt x="774" y="1359"/>
                  </a:moveTo>
                  <a:cubicBezTo>
                    <a:pt x="817" y="1359"/>
                    <a:pt x="861" y="1388"/>
                    <a:pt x="883" y="1440"/>
                  </a:cubicBezTo>
                  <a:lnTo>
                    <a:pt x="893" y="1459"/>
                  </a:lnTo>
                  <a:lnTo>
                    <a:pt x="260" y="1728"/>
                  </a:lnTo>
                  <a:lnTo>
                    <a:pt x="251" y="1705"/>
                  </a:lnTo>
                  <a:cubicBezTo>
                    <a:pt x="227" y="1643"/>
                    <a:pt x="251" y="1573"/>
                    <a:pt x="303" y="1549"/>
                  </a:cubicBezTo>
                  <a:lnTo>
                    <a:pt x="742" y="1365"/>
                  </a:lnTo>
                  <a:cubicBezTo>
                    <a:pt x="752" y="1361"/>
                    <a:pt x="763" y="1359"/>
                    <a:pt x="774" y="1359"/>
                  </a:cubicBezTo>
                  <a:close/>
                  <a:moveTo>
                    <a:pt x="1841" y="1358"/>
                  </a:moveTo>
                  <a:cubicBezTo>
                    <a:pt x="1858" y="1358"/>
                    <a:pt x="1874" y="1362"/>
                    <a:pt x="1889" y="1369"/>
                  </a:cubicBezTo>
                  <a:lnTo>
                    <a:pt x="2352" y="1591"/>
                  </a:lnTo>
                  <a:cubicBezTo>
                    <a:pt x="2409" y="1620"/>
                    <a:pt x="2427" y="1691"/>
                    <a:pt x="2399" y="1752"/>
                  </a:cubicBezTo>
                  <a:lnTo>
                    <a:pt x="2380" y="1785"/>
                  </a:lnTo>
                  <a:lnTo>
                    <a:pt x="1719" y="1454"/>
                  </a:lnTo>
                  <a:lnTo>
                    <a:pt x="1729" y="1431"/>
                  </a:lnTo>
                  <a:cubicBezTo>
                    <a:pt x="1749" y="1386"/>
                    <a:pt x="1796" y="1358"/>
                    <a:pt x="1841" y="1358"/>
                  </a:cubicBezTo>
                  <a:close/>
                  <a:moveTo>
                    <a:pt x="676" y="1794"/>
                  </a:moveTo>
                  <a:cubicBezTo>
                    <a:pt x="775" y="1794"/>
                    <a:pt x="855" y="1927"/>
                    <a:pt x="855" y="2092"/>
                  </a:cubicBezTo>
                  <a:cubicBezTo>
                    <a:pt x="855" y="2250"/>
                    <a:pt x="778" y="2375"/>
                    <a:pt x="681" y="2375"/>
                  </a:cubicBezTo>
                  <a:cubicBezTo>
                    <a:pt x="679" y="2375"/>
                    <a:pt x="678" y="2375"/>
                    <a:pt x="676" y="2375"/>
                  </a:cubicBezTo>
                  <a:cubicBezTo>
                    <a:pt x="577" y="2370"/>
                    <a:pt x="496" y="2243"/>
                    <a:pt x="496" y="2082"/>
                  </a:cubicBezTo>
                  <a:cubicBezTo>
                    <a:pt x="496" y="1922"/>
                    <a:pt x="577" y="1794"/>
                    <a:pt x="676" y="1794"/>
                  </a:cubicBezTo>
                  <a:close/>
                  <a:moveTo>
                    <a:pt x="1955" y="1794"/>
                  </a:moveTo>
                  <a:cubicBezTo>
                    <a:pt x="2054" y="1794"/>
                    <a:pt x="2135" y="1927"/>
                    <a:pt x="2135" y="2092"/>
                  </a:cubicBezTo>
                  <a:cubicBezTo>
                    <a:pt x="2135" y="2250"/>
                    <a:pt x="2057" y="2375"/>
                    <a:pt x="1961" y="2375"/>
                  </a:cubicBezTo>
                  <a:cubicBezTo>
                    <a:pt x="1959" y="2375"/>
                    <a:pt x="1957" y="2375"/>
                    <a:pt x="1955" y="2375"/>
                  </a:cubicBezTo>
                  <a:cubicBezTo>
                    <a:pt x="1856" y="2370"/>
                    <a:pt x="1776" y="2243"/>
                    <a:pt x="1776" y="2082"/>
                  </a:cubicBezTo>
                  <a:cubicBezTo>
                    <a:pt x="1776" y="1922"/>
                    <a:pt x="1856" y="1794"/>
                    <a:pt x="1955" y="1794"/>
                  </a:cubicBezTo>
                  <a:close/>
                  <a:moveTo>
                    <a:pt x="1138" y="2578"/>
                  </a:moveTo>
                  <a:cubicBezTo>
                    <a:pt x="1167" y="2688"/>
                    <a:pt x="1222" y="2818"/>
                    <a:pt x="1323" y="2818"/>
                  </a:cubicBezTo>
                  <a:cubicBezTo>
                    <a:pt x="1374" y="2818"/>
                    <a:pt x="1438" y="2784"/>
                    <a:pt x="1516" y="2696"/>
                  </a:cubicBezTo>
                  <a:cubicBezTo>
                    <a:pt x="1516" y="2701"/>
                    <a:pt x="1526" y="2706"/>
                    <a:pt x="1526" y="2710"/>
                  </a:cubicBezTo>
                  <a:cubicBezTo>
                    <a:pt x="1421" y="2853"/>
                    <a:pt x="1337" y="2904"/>
                    <a:pt x="1272" y="2904"/>
                  </a:cubicBezTo>
                  <a:cubicBezTo>
                    <a:pt x="1131" y="2904"/>
                    <a:pt x="1074" y="2667"/>
                    <a:pt x="1068" y="2583"/>
                  </a:cubicBezTo>
                  <a:cubicBezTo>
                    <a:pt x="1068" y="2583"/>
                    <a:pt x="1096" y="2578"/>
                    <a:pt x="1138" y="2578"/>
                  </a:cubicBezTo>
                  <a:close/>
                  <a:moveTo>
                    <a:pt x="860" y="3126"/>
                  </a:moveTo>
                  <a:lnTo>
                    <a:pt x="1625" y="3154"/>
                  </a:lnTo>
                  <a:cubicBezTo>
                    <a:pt x="1606" y="3386"/>
                    <a:pt x="1502" y="3556"/>
                    <a:pt x="1327" y="3593"/>
                  </a:cubicBezTo>
                  <a:cubicBezTo>
                    <a:pt x="1302" y="3599"/>
                    <a:pt x="1275" y="3602"/>
                    <a:pt x="1249" y="3602"/>
                  </a:cubicBezTo>
                  <a:cubicBezTo>
                    <a:pt x="1068" y="3602"/>
                    <a:pt x="885" y="3462"/>
                    <a:pt x="860" y="3206"/>
                  </a:cubicBezTo>
                  <a:cubicBezTo>
                    <a:pt x="860" y="3178"/>
                    <a:pt x="860" y="3150"/>
                    <a:pt x="860" y="3126"/>
                  </a:cubicBezTo>
                  <a:close/>
                  <a:moveTo>
                    <a:pt x="1379" y="0"/>
                  </a:moveTo>
                  <a:cubicBezTo>
                    <a:pt x="1299" y="199"/>
                    <a:pt x="1148" y="411"/>
                    <a:pt x="945" y="614"/>
                  </a:cubicBezTo>
                  <a:cubicBezTo>
                    <a:pt x="676" y="874"/>
                    <a:pt x="369" y="1053"/>
                    <a:pt x="95" y="1129"/>
                  </a:cubicBezTo>
                  <a:cubicBezTo>
                    <a:pt x="34" y="1388"/>
                    <a:pt x="1" y="1657"/>
                    <a:pt x="1" y="1912"/>
                  </a:cubicBezTo>
                  <a:cubicBezTo>
                    <a:pt x="1" y="1922"/>
                    <a:pt x="1" y="1931"/>
                    <a:pt x="1" y="1941"/>
                  </a:cubicBezTo>
                  <a:cubicBezTo>
                    <a:pt x="1" y="2758"/>
                    <a:pt x="374" y="3390"/>
                    <a:pt x="699" y="3792"/>
                  </a:cubicBezTo>
                  <a:cubicBezTo>
                    <a:pt x="950" y="4099"/>
                    <a:pt x="1171" y="4269"/>
                    <a:pt x="1171" y="4269"/>
                  </a:cubicBezTo>
                  <a:cubicBezTo>
                    <a:pt x="1337" y="4165"/>
                    <a:pt x="1483" y="4056"/>
                    <a:pt x="1615" y="3947"/>
                  </a:cubicBezTo>
                  <a:cubicBezTo>
                    <a:pt x="1568" y="3943"/>
                    <a:pt x="1521" y="3938"/>
                    <a:pt x="1474" y="3929"/>
                  </a:cubicBezTo>
                  <a:cubicBezTo>
                    <a:pt x="1447" y="3994"/>
                    <a:pt x="1382" y="4034"/>
                    <a:pt x="1313" y="4034"/>
                  </a:cubicBezTo>
                  <a:cubicBezTo>
                    <a:pt x="1298" y="4034"/>
                    <a:pt x="1282" y="4032"/>
                    <a:pt x="1266" y="4028"/>
                  </a:cubicBezTo>
                  <a:cubicBezTo>
                    <a:pt x="1167" y="4004"/>
                    <a:pt x="1110" y="3905"/>
                    <a:pt x="1134" y="3811"/>
                  </a:cubicBezTo>
                  <a:cubicBezTo>
                    <a:pt x="1154" y="3726"/>
                    <a:pt x="1228" y="3673"/>
                    <a:pt x="1311" y="3673"/>
                  </a:cubicBezTo>
                  <a:cubicBezTo>
                    <a:pt x="1325" y="3673"/>
                    <a:pt x="1341" y="3675"/>
                    <a:pt x="1356" y="3678"/>
                  </a:cubicBezTo>
                  <a:cubicBezTo>
                    <a:pt x="1431" y="3697"/>
                    <a:pt x="1483" y="3768"/>
                    <a:pt x="1488" y="3839"/>
                  </a:cubicBezTo>
                  <a:cubicBezTo>
                    <a:pt x="1568" y="3858"/>
                    <a:pt x="1639" y="3862"/>
                    <a:pt x="1714" y="3867"/>
                  </a:cubicBezTo>
                  <a:cubicBezTo>
                    <a:pt x="1729" y="3853"/>
                    <a:pt x="1743" y="3839"/>
                    <a:pt x="1757" y="3825"/>
                  </a:cubicBezTo>
                  <a:cubicBezTo>
                    <a:pt x="2361" y="3282"/>
                    <a:pt x="2626" y="2673"/>
                    <a:pt x="2697" y="2097"/>
                  </a:cubicBezTo>
                  <a:cubicBezTo>
                    <a:pt x="2701" y="2045"/>
                    <a:pt x="2701" y="1988"/>
                    <a:pt x="2701" y="1931"/>
                  </a:cubicBezTo>
                  <a:cubicBezTo>
                    <a:pt x="2701" y="1709"/>
                    <a:pt x="2659" y="1450"/>
                    <a:pt x="2574" y="1190"/>
                  </a:cubicBezTo>
                  <a:cubicBezTo>
                    <a:pt x="2328" y="1105"/>
                    <a:pt x="2059" y="930"/>
                    <a:pt x="1818" y="685"/>
                  </a:cubicBezTo>
                  <a:cubicBezTo>
                    <a:pt x="1601" y="463"/>
                    <a:pt x="1450" y="217"/>
                    <a:pt x="1379"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59"/>
            <p:cNvSpPr/>
            <p:nvPr/>
          </p:nvSpPr>
          <p:spPr>
            <a:xfrm>
              <a:off x="6962652" y="1178432"/>
              <a:ext cx="63768" cy="508016"/>
            </a:xfrm>
            <a:custGeom>
              <a:avLst/>
              <a:gdLst/>
              <a:ahLst/>
              <a:cxnLst/>
              <a:rect l="l" t="t" r="r" b="b"/>
              <a:pathLst>
                <a:path w="719" h="5728" extrusionOk="0">
                  <a:moveTo>
                    <a:pt x="383" y="1"/>
                  </a:moveTo>
                  <a:lnTo>
                    <a:pt x="260" y="260"/>
                  </a:lnTo>
                  <a:lnTo>
                    <a:pt x="312" y="360"/>
                  </a:lnTo>
                  <a:lnTo>
                    <a:pt x="265" y="1148"/>
                  </a:lnTo>
                  <a:lnTo>
                    <a:pt x="114" y="3712"/>
                  </a:lnTo>
                  <a:lnTo>
                    <a:pt x="104" y="3882"/>
                  </a:lnTo>
                  <a:lnTo>
                    <a:pt x="96" y="4023"/>
                  </a:lnTo>
                  <a:lnTo>
                    <a:pt x="96" y="4023"/>
                  </a:lnTo>
                  <a:cubicBezTo>
                    <a:pt x="176" y="3971"/>
                    <a:pt x="256" y="3943"/>
                    <a:pt x="345" y="3943"/>
                  </a:cubicBezTo>
                  <a:cubicBezTo>
                    <a:pt x="444" y="3943"/>
                    <a:pt x="543" y="3981"/>
                    <a:pt x="637" y="4060"/>
                  </a:cubicBezTo>
                  <a:lnTo>
                    <a:pt x="637" y="4060"/>
                  </a:lnTo>
                  <a:lnTo>
                    <a:pt x="629" y="3887"/>
                  </a:lnTo>
                  <a:lnTo>
                    <a:pt x="619" y="3721"/>
                  </a:lnTo>
                  <a:lnTo>
                    <a:pt x="496" y="1143"/>
                  </a:lnTo>
                  <a:lnTo>
                    <a:pt x="459" y="360"/>
                  </a:lnTo>
                  <a:lnTo>
                    <a:pt x="506" y="260"/>
                  </a:lnTo>
                  <a:lnTo>
                    <a:pt x="383" y="1"/>
                  </a:lnTo>
                  <a:close/>
                  <a:moveTo>
                    <a:pt x="96" y="4023"/>
                  </a:moveTo>
                  <a:lnTo>
                    <a:pt x="96" y="4023"/>
                  </a:lnTo>
                  <a:cubicBezTo>
                    <a:pt x="96" y="4023"/>
                    <a:pt x="95" y="4023"/>
                    <a:pt x="95" y="4023"/>
                  </a:cubicBezTo>
                  <a:lnTo>
                    <a:pt x="81" y="4267"/>
                  </a:lnTo>
                  <a:lnTo>
                    <a:pt x="81" y="4267"/>
                  </a:lnTo>
                  <a:lnTo>
                    <a:pt x="96" y="4023"/>
                  </a:lnTo>
                  <a:close/>
                  <a:moveTo>
                    <a:pt x="81" y="4267"/>
                  </a:moveTo>
                  <a:lnTo>
                    <a:pt x="57" y="4666"/>
                  </a:lnTo>
                  <a:lnTo>
                    <a:pt x="1" y="5695"/>
                  </a:lnTo>
                  <a:lnTo>
                    <a:pt x="81" y="4267"/>
                  </a:lnTo>
                  <a:close/>
                  <a:moveTo>
                    <a:pt x="637" y="4060"/>
                  </a:moveTo>
                  <a:lnTo>
                    <a:pt x="671" y="4751"/>
                  </a:lnTo>
                  <a:lnTo>
                    <a:pt x="718" y="5728"/>
                  </a:lnTo>
                  <a:lnTo>
                    <a:pt x="638" y="4061"/>
                  </a:lnTo>
                  <a:cubicBezTo>
                    <a:pt x="638" y="4061"/>
                    <a:pt x="637" y="4061"/>
                    <a:pt x="637" y="406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59"/>
            <p:cNvSpPr/>
            <p:nvPr/>
          </p:nvSpPr>
          <p:spPr>
            <a:xfrm>
              <a:off x="7012495" y="1686356"/>
              <a:ext cx="13924" cy="18980"/>
            </a:xfrm>
            <a:custGeom>
              <a:avLst/>
              <a:gdLst/>
              <a:ahLst/>
              <a:cxnLst/>
              <a:rect l="l" t="t" r="r" b="b"/>
              <a:pathLst>
                <a:path w="157" h="214" extrusionOk="0">
                  <a:moveTo>
                    <a:pt x="0" y="213"/>
                  </a:moveTo>
                  <a:lnTo>
                    <a:pt x="0" y="213"/>
                  </a:lnTo>
                  <a:lnTo>
                    <a:pt x="156" y="1"/>
                  </a:lnTo>
                  <a:close/>
                </a:path>
              </a:pathLst>
            </a:custGeom>
            <a:solidFill>
              <a:srgbClr val="D960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59"/>
            <p:cNvSpPr/>
            <p:nvPr/>
          </p:nvSpPr>
          <p:spPr>
            <a:xfrm>
              <a:off x="7162822" y="1601214"/>
              <a:ext cx="130729" cy="65985"/>
            </a:xfrm>
            <a:custGeom>
              <a:avLst/>
              <a:gdLst/>
              <a:ahLst/>
              <a:cxnLst/>
              <a:rect l="l" t="t" r="r" b="b"/>
              <a:pathLst>
                <a:path w="1474" h="744" extrusionOk="0">
                  <a:moveTo>
                    <a:pt x="988" y="1"/>
                  </a:moveTo>
                  <a:cubicBezTo>
                    <a:pt x="855" y="1"/>
                    <a:pt x="712" y="34"/>
                    <a:pt x="567" y="106"/>
                  </a:cubicBezTo>
                  <a:cubicBezTo>
                    <a:pt x="562" y="106"/>
                    <a:pt x="558" y="111"/>
                    <a:pt x="558" y="111"/>
                  </a:cubicBezTo>
                  <a:cubicBezTo>
                    <a:pt x="388" y="196"/>
                    <a:pt x="251" y="324"/>
                    <a:pt x="147" y="465"/>
                  </a:cubicBezTo>
                  <a:cubicBezTo>
                    <a:pt x="85" y="550"/>
                    <a:pt x="34" y="645"/>
                    <a:pt x="0" y="744"/>
                  </a:cubicBezTo>
                  <a:cubicBezTo>
                    <a:pt x="303" y="583"/>
                    <a:pt x="553" y="456"/>
                    <a:pt x="704" y="394"/>
                  </a:cubicBezTo>
                  <a:cubicBezTo>
                    <a:pt x="768" y="369"/>
                    <a:pt x="830" y="358"/>
                    <a:pt x="891" y="358"/>
                  </a:cubicBezTo>
                  <a:cubicBezTo>
                    <a:pt x="911" y="358"/>
                    <a:pt x="930" y="359"/>
                    <a:pt x="950" y="361"/>
                  </a:cubicBezTo>
                  <a:lnTo>
                    <a:pt x="954" y="361"/>
                  </a:lnTo>
                  <a:cubicBezTo>
                    <a:pt x="968" y="366"/>
                    <a:pt x="978" y="366"/>
                    <a:pt x="992" y="371"/>
                  </a:cubicBezTo>
                  <a:lnTo>
                    <a:pt x="1006" y="371"/>
                  </a:lnTo>
                  <a:cubicBezTo>
                    <a:pt x="1016" y="375"/>
                    <a:pt x="1025" y="375"/>
                    <a:pt x="1034" y="380"/>
                  </a:cubicBezTo>
                  <a:cubicBezTo>
                    <a:pt x="1039" y="380"/>
                    <a:pt x="1044" y="385"/>
                    <a:pt x="1049" y="385"/>
                  </a:cubicBezTo>
                  <a:cubicBezTo>
                    <a:pt x="1058" y="390"/>
                    <a:pt x="1072" y="390"/>
                    <a:pt x="1082" y="394"/>
                  </a:cubicBezTo>
                  <a:cubicBezTo>
                    <a:pt x="1086" y="399"/>
                    <a:pt x="1091" y="399"/>
                    <a:pt x="1096" y="404"/>
                  </a:cubicBezTo>
                  <a:lnTo>
                    <a:pt x="1105" y="404"/>
                  </a:lnTo>
                  <a:cubicBezTo>
                    <a:pt x="1115" y="404"/>
                    <a:pt x="1119" y="399"/>
                    <a:pt x="1129" y="394"/>
                  </a:cubicBezTo>
                  <a:cubicBezTo>
                    <a:pt x="1242" y="328"/>
                    <a:pt x="1360" y="257"/>
                    <a:pt x="1474" y="187"/>
                  </a:cubicBezTo>
                  <a:cubicBezTo>
                    <a:pt x="1346" y="68"/>
                    <a:pt x="1177" y="1"/>
                    <a:pt x="988" y="1"/>
                  </a:cubicBezTo>
                  <a:close/>
                </a:path>
              </a:pathLst>
            </a:custGeom>
            <a:solidFill>
              <a:srgbClr val="5B4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59"/>
            <p:cNvSpPr/>
            <p:nvPr/>
          </p:nvSpPr>
          <p:spPr>
            <a:xfrm>
              <a:off x="6683726" y="1604052"/>
              <a:ext cx="127004" cy="62793"/>
            </a:xfrm>
            <a:custGeom>
              <a:avLst/>
              <a:gdLst/>
              <a:ahLst/>
              <a:cxnLst/>
              <a:rect l="l" t="t" r="r" b="b"/>
              <a:pathLst>
                <a:path w="1432" h="708" extrusionOk="0">
                  <a:moveTo>
                    <a:pt x="427" y="1"/>
                  </a:moveTo>
                  <a:cubicBezTo>
                    <a:pt x="379" y="1"/>
                    <a:pt x="332" y="5"/>
                    <a:pt x="284" y="13"/>
                  </a:cubicBezTo>
                  <a:cubicBezTo>
                    <a:pt x="228" y="22"/>
                    <a:pt x="171" y="37"/>
                    <a:pt x="119" y="55"/>
                  </a:cubicBezTo>
                  <a:cubicBezTo>
                    <a:pt x="77" y="74"/>
                    <a:pt x="39" y="93"/>
                    <a:pt x="1" y="117"/>
                  </a:cubicBezTo>
                  <a:cubicBezTo>
                    <a:pt x="138" y="207"/>
                    <a:pt x="275" y="292"/>
                    <a:pt x="421" y="372"/>
                  </a:cubicBezTo>
                  <a:cubicBezTo>
                    <a:pt x="474" y="351"/>
                    <a:pt x="530" y="341"/>
                    <a:pt x="588" y="341"/>
                  </a:cubicBezTo>
                  <a:cubicBezTo>
                    <a:pt x="649" y="341"/>
                    <a:pt x="712" y="352"/>
                    <a:pt x="775" y="377"/>
                  </a:cubicBezTo>
                  <a:cubicBezTo>
                    <a:pt x="917" y="438"/>
                    <a:pt x="1148" y="556"/>
                    <a:pt x="1432" y="707"/>
                  </a:cubicBezTo>
                  <a:cubicBezTo>
                    <a:pt x="1422" y="683"/>
                    <a:pt x="1413" y="660"/>
                    <a:pt x="1403" y="636"/>
                  </a:cubicBezTo>
                  <a:cubicBezTo>
                    <a:pt x="1384" y="603"/>
                    <a:pt x="1366" y="570"/>
                    <a:pt x="1347" y="537"/>
                  </a:cubicBezTo>
                  <a:cubicBezTo>
                    <a:pt x="1276" y="424"/>
                    <a:pt x="1181" y="320"/>
                    <a:pt x="1078" y="240"/>
                  </a:cubicBezTo>
                  <a:cubicBezTo>
                    <a:pt x="890" y="91"/>
                    <a:pt x="657" y="1"/>
                    <a:pt x="427" y="1"/>
                  </a:cubicBezTo>
                  <a:close/>
                </a:path>
              </a:pathLst>
            </a:custGeom>
            <a:solidFill>
              <a:srgbClr val="5B4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59"/>
            <p:cNvSpPr/>
            <p:nvPr/>
          </p:nvSpPr>
          <p:spPr>
            <a:xfrm>
              <a:off x="6721064" y="1634207"/>
              <a:ext cx="129044" cy="53924"/>
            </a:xfrm>
            <a:custGeom>
              <a:avLst/>
              <a:gdLst/>
              <a:ahLst/>
              <a:cxnLst/>
              <a:rect l="l" t="t" r="r" b="b"/>
              <a:pathLst>
                <a:path w="1455" h="608" extrusionOk="0">
                  <a:moveTo>
                    <a:pt x="167" y="1"/>
                  </a:moveTo>
                  <a:cubicBezTo>
                    <a:pt x="109" y="1"/>
                    <a:pt x="53" y="11"/>
                    <a:pt x="0" y="32"/>
                  </a:cubicBezTo>
                  <a:cubicBezTo>
                    <a:pt x="453" y="282"/>
                    <a:pt x="940" y="476"/>
                    <a:pt x="1454" y="608"/>
                  </a:cubicBezTo>
                  <a:cubicBezTo>
                    <a:pt x="1336" y="542"/>
                    <a:pt x="1228" y="480"/>
                    <a:pt x="1119" y="424"/>
                  </a:cubicBezTo>
                  <a:cubicBezTo>
                    <a:pt x="1081" y="405"/>
                    <a:pt x="1048" y="386"/>
                    <a:pt x="1011" y="367"/>
                  </a:cubicBezTo>
                  <a:cubicBezTo>
                    <a:pt x="727" y="216"/>
                    <a:pt x="496" y="98"/>
                    <a:pt x="354" y="37"/>
                  </a:cubicBezTo>
                  <a:cubicBezTo>
                    <a:pt x="291" y="12"/>
                    <a:pt x="228" y="1"/>
                    <a:pt x="167"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2" name="Google Shape;6652;p59"/>
            <p:cNvSpPr/>
            <p:nvPr/>
          </p:nvSpPr>
          <p:spPr>
            <a:xfrm>
              <a:off x="6857556" y="710685"/>
              <a:ext cx="312898" cy="215783"/>
            </a:xfrm>
            <a:custGeom>
              <a:avLst/>
              <a:gdLst/>
              <a:ahLst/>
              <a:cxnLst/>
              <a:rect l="l" t="t" r="r" b="b"/>
              <a:pathLst>
                <a:path w="3528" h="2433" extrusionOk="0">
                  <a:moveTo>
                    <a:pt x="1804" y="1"/>
                  </a:moveTo>
                  <a:cubicBezTo>
                    <a:pt x="1204" y="1"/>
                    <a:pt x="709" y="223"/>
                    <a:pt x="406" y="619"/>
                  </a:cubicBezTo>
                  <a:cubicBezTo>
                    <a:pt x="95" y="1025"/>
                    <a:pt x="0" y="1592"/>
                    <a:pt x="133" y="2272"/>
                  </a:cubicBezTo>
                  <a:cubicBezTo>
                    <a:pt x="222" y="2333"/>
                    <a:pt x="326" y="2380"/>
                    <a:pt x="440" y="2413"/>
                  </a:cubicBezTo>
                  <a:cubicBezTo>
                    <a:pt x="440" y="2158"/>
                    <a:pt x="473" y="1889"/>
                    <a:pt x="534" y="1630"/>
                  </a:cubicBezTo>
                  <a:cubicBezTo>
                    <a:pt x="808" y="1554"/>
                    <a:pt x="1115" y="1375"/>
                    <a:pt x="1384" y="1115"/>
                  </a:cubicBezTo>
                  <a:cubicBezTo>
                    <a:pt x="1587" y="912"/>
                    <a:pt x="1738" y="700"/>
                    <a:pt x="1818" y="501"/>
                  </a:cubicBezTo>
                  <a:cubicBezTo>
                    <a:pt x="1889" y="718"/>
                    <a:pt x="2040" y="964"/>
                    <a:pt x="2257" y="1186"/>
                  </a:cubicBezTo>
                  <a:cubicBezTo>
                    <a:pt x="2498" y="1431"/>
                    <a:pt x="2767" y="1606"/>
                    <a:pt x="3013" y="1691"/>
                  </a:cubicBezTo>
                  <a:cubicBezTo>
                    <a:pt x="3098" y="1951"/>
                    <a:pt x="3140" y="2210"/>
                    <a:pt x="3140" y="2432"/>
                  </a:cubicBezTo>
                  <a:cubicBezTo>
                    <a:pt x="3211" y="2413"/>
                    <a:pt x="3282" y="2390"/>
                    <a:pt x="3348" y="2366"/>
                  </a:cubicBezTo>
                  <a:lnTo>
                    <a:pt x="3357" y="2319"/>
                  </a:lnTo>
                  <a:cubicBezTo>
                    <a:pt x="3367" y="2314"/>
                    <a:pt x="3376" y="2314"/>
                    <a:pt x="3381" y="2314"/>
                  </a:cubicBezTo>
                  <a:cubicBezTo>
                    <a:pt x="3527" y="1559"/>
                    <a:pt x="3442" y="954"/>
                    <a:pt x="3140" y="558"/>
                  </a:cubicBezTo>
                  <a:cubicBezTo>
                    <a:pt x="2866" y="194"/>
                    <a:pt x="2404" y="1"/>
                    <a:pt x="1804" y="1"/>
                  </a:cubicBezTo>
                  <a:close/>
                </a:path>
              </a:pathLst>
            </a:custGeom>
            <a:solidFill>
              <a:srgbClr val="A44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3" name="Google Shape;6653;p59"/>
            <p:cNvSpPr/>
            <p:nvPr/>
          </p:nvSpPr>
          <p:spPr>
            <a:xfrm>
              <a:off x="6996620" y="1142425"/>
              <a:ext cx="71662" cy="80087"/>
            </a:xfrm>
            <a:custGeom>
              <a:avLst/>
              <a:gdLst/>
              <a:ahLst/>
              <a:cxnLst/>
              <a:rect l="l" t="t" r="r" b="b"/>
              <a:pathLst>
                <a:path w="808" h="903" extrusionOk="0">
                  <a:moveTo>
                    <a:pt x="718" y="1"/>
                  </a:moveTo>
                  <a:lnTo>
                    <a:pt x="670" y="29"/>
                  </a:lnTo>
                  <a:lnTo>
                    <a:pt x="0" y="407"/>
                  </a:lnTo>
                  <a:lnTo>
                    <a:pt x="123" y="666"/>
                  </a:lnTo>
                  <a:lnTo>
                    <a:pt x="236" y="902"/>
                  </a:lnTo>
                  <a:lnTo>
                    <a:pt x="784" y="133"/>
                  </a:lnTo>
                  <a:lnTo>
                    <a:pt x="807" y="100"/>
                  </a:lnTo>
                  <a:lnTo>
                    <a:pt x="718" y="1"/>
                  </a:lnTo>
                  <a:close/>
                </a:path>
              </a:pathLst>
            </a:custGeom>
            <a:solidFill>
              <a:srgbClr val="5B4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4" name="Google Shape;6654;p59"/>
            <p:cNvSpPr/>
            <p:nvPr/>
          </p:nvSpPr>
          <p:spPr>
            <a:xfrm>
              <a:off x="6940036" y="1146593"/>
              <a:ext cx="56673" cy="75919"/>
            </a:xfrm>
            <a:custGeom>
              <a:avLst/>
              <a:gdLst/>
              <a:ahLst/>
              <a:cxnLst/>
              <a:rect l="l" t="t" r="r" b="b"/>
              <a:pathLst>
                <a:path w="639" h="856" extrusionOk="0">
                  <a:moveTo>
                    <a:pt x="90" y="1"/>
                  </a:moveTo>
                  <a:lnTo>
                    <a:pt x="1" y="100"/>
                  </a:lnTo>
                  <a:lnTo>
                    <a:pt x="24" y="143"/>
                  </a:lnTo>
                  <a:lnTo>
                    <a:pt x="402" y="855"/>
                  </a:lnTo>
                  <a:lnTo>
                    <a:pt x="515" y="619"/>
                  </a:lnTo>
                  <a:lnTo>
                    <a:pt x="638" y="360"/>
                  </a:lnTo>
                  <a:lnTo>
                    <a:pt x="152" y="39"/>
                  </a:lnTo>
                  <a:lnTo>
                    <a:pt x="90" y="1"/>
                  </a:lnTo>
                  <a:close/>
                </a:path>
              </a:pathLst>
            </a:custGeom>
            <a:solidFill>
              <a:srgbClr val="5B4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5" name="Google Shape;6655;p59"/>
            <p:cNvSpPr/>
            <p:nvPr/>
          </p:nvSpPr>
          <p:spPr>
            <a:xfrm>
              <a:off x="6841681" y="695253"/>
              <a:ext cx="344295" cy="228288"/>
            </a:xfrm>
            <a:custGeom>
              <a:avLst/>
              <a:gdLst/>
              <a:ahLst/>
              <a:cxnLst/>
              <a:rect l="l" t="t" r="r" b="b"/>
              <a:pathLst>
                <a:path w="3882" h="2574" extrusionOk="0">
                  <a:moveTo>
                    <a:pt x="1983" y="0"/>
                  </a:moveTo>
                  <a:cubicBezTo>
                    <a:pt x="1327" y="0"/>
                    <a:pt x="779" y="246"/>
                    <a:pt x="444" y="685"/>
                  </a:cubicBezTo>
                  <a:cubicBezTo>
                    <a:pt x="217" y="982"/>
                    <a:pt x="0" y="1478"/>
                    <a:pt x="104" y="2262"/>
                  </a:cubicBezTo>
                  <a:cubicBezTo>
                    <a:pt x="118" y="2361"/>
                    <a:pt x="132" y="2465"/>
                    <a:pt x="161" y="2573"/>
                  </a:cubicBezTo>
                  <a:cubicBezTo>
                    <a:pt x="198" y="2536"/>
                    <a:pt x="246" y="2507"/>
                    <a:pt x="293" y="2493"/>
                  </a:cubicBezTo>
                  <a:cubicBezTo>
                    <a:pt x="302" y="2493"/>
                    <a:pt x="312" y="2493"/>
                    <a:pt x="321" y="2488"/>
                  </a:cubicBezTo>
                  <a:cubicBezTo>
                    <a:pt x="316" y="2474"/>
                    <a:pt x="312" y="2460"/>
                    <a:pt x="312" y="2446"/>
                  </a:cubicBezTo>
                  <a:cubicBezTo>
                    <a:pt x="179" y="1766"/>
                    <a:pt x="274" y="1199"/>
                    <a:pt x="585" y="793"/>
                  </a:cubicBezTo>
                  <a:cubicBezTo>
                    <a:pt x="888" y="397"/>
                    <a:pt x="1383" y="175"/>
                    <a:pt x="1983" y="175"/>
                  </a:cubicBezTo>
                  <a:cubicBezTo>
                    <a:pt x="2583" y="175"/>
                    <a:pt x="3045" y="368"/>
                    <a:pt x="3319" y="732"/>
                  </a:cubicBezTo>
                  <a:cubicBezTo>
                    <a:pt x="3621" y="1128"/>
                    <a:pt x="3706" y="1733"/>
                    <a:pt x="3560" y="2488"/>
                  </a:cubicBezTo>
                  <a:cubicBezTo>
                    <a:pt x="3579" y="2488"/>
                    <a:pt x="3598" y="2488"/>
                    <a:pt x="3617" y="2493"/>
                  </a:cubicBezTo>
                  <a:cubicBezTo>
                    <a:pt x="3655" y="2507"/>
                    <a:pt x="3692" y="2526"/>
                    <a:pt x="3730" y="2554"/>
                  </a:cubicBezTo>
                  <a:cubicBezTo>
                    <a:pt x="3740" y="2507"/>
                    <a:pt x="3749" y="2460"/>
                    <a:pt x="3754" y="2413"/>
                  </a:cubicBezTo>
                  <a:cubicBezTo>
                    <a:pt x="3881" y="1648"/>
                    <a:pt x="3782" y="1048"/>
                    <a:pt x="3461" y="623"/>
                  </a:cubicBezTo>
                  <a:cubicBezTo>
                    <a:pt x="3149" y="217"/>
                    <a:pt x="2639" y="0"/>
                    <a:pt x="1983" y="0"/>
                  </a:cubicBezTo>
                  <a:close/>
                </a:path>
              </a:pathLst>
            </a:custGeom>
            <a:solidFill>
              <a:srgbClr val="4F3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6" name="Google Shape;6656;p59"/>
            <p:cNvSpPr/>
            <p:nvPr/>
          </p:nvSpPr>
          <p:spPr>
            <a:xfrm>
              <a:off x="7247431" y="1633231"/>
              <a:ext cx="3370" cy="887"/>
            </a:xfrm>
            <a:custGeom>
              <a:avLst/>
              <a:gdLst/>
              <a:ahLst/>
              <a:cxnLst/>
              <a:rect l="l" t="t" r="r" b="b"/>
              <a:pathLst>
                <a:path w="38" h="10" extrusionOk="0">
                  <a:moveTo>
                    <a:pt x="0" y="0"/>
                  </a:moveTo>
                  <a:cubicBezTo>
                    <a:pt x="14" y="5"/>
                    <a:pt x="24" y="5"/>
                    <a:pt x="38" y="10"/>
                  </a:cubicBezTo>
                  <a:cubicBezTo>
                    <a:pt x="24" y="5"/>
                    <a:pt x="14" y="5"/>
                    <a:pt x="0"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7" name="Google Shape;6657;p59"/>
            <p:cNvSpPr/>
            <p:nvPr/>
          </p:nvSpPr>
          <p:spPr>
            <a:xfrm>
              <a:off x="7118034" y="1632876"/>
              <a:ext cx="129044" cy="58624"/>
            </a:xfrm>
            <a:custGeom>
              <a:avLst/>
              <a:gdLst/>
              <a:ahLst/>
              <a:cxnLst/>
              <a:rect l="l" t="t" r="r" b="b"/>
              <a:pathLst>
                <a:path w="1455" h="661" extrusionOk="0">
                  <a:moveTo>
                    <a:pt x="1396" y="1"/>
                  </a:moveTo>
                  <a:cubicBezTo>
                    <a:pt x="1335" y="1"/>
                    <a:pt x="1273" y="12"/>
                    <a:pt x="1209" y="37"/>
                  </a:cubicBezTo>
                  <a:cubicBezTo>
                    <a:pt x="1058" y="99"/>
                    <a:pt x="808" y="226"/>
                    <a:pt x="505" y="387"/>
                  </a:cubicBezTo>
                  <a:cubicBezTo>
                    <a:pt x="444" y="420"/>
                    <a:pt x="378" y="453"/>
                    <a:pt x="312" y="491"/>
                  </a:cubicBezTo>
                  <a:cubicBezTo>
                    <a:pt x="213" y="543"/>
                    <a:pt x="109" y="599"/>
                    <a:pt x="0" y="661"/>
                  </a:cubicBezTo>
                  <a:cubicBezTo>
                    <a:pt x="420" y="561"/>
                    <a:pt x="822" y="425"/>
                    <a:pt x="1204" y="250"/>
                  </a:cubicBezTo>
                  <a:cubicBezTo>
                    <a:pt x="1256" y="165"/>
                    <a:pt x="1294" y="85"/>
                    <a:pt x="1318" y="9"/>
                  </a:cubicBezTo>
                  <a:cubicBezTo>
                    <a:pt x="1345" y="4"/>
                    <a:pt x="1373" y="1"/>
                    <a:pt x="1400" y="1"/>
                  </a:cubicBezTo>
                  <a:cubicBezTo>
                    <a:pt x="1418" y="1"/>
                    <a:pt x="1437" y="2"/>
                    <a:pt x="1455" y="4"/>
                  </a:cubicBezTo>
                  <a:cubicBezTo>
                    <a:pt x="1435" y="2"/>
                    <a:pt x="1416" y="1"/>
                    <a:pt x="1396"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8" name="Google Shape;6658;p59"/>
            <p:cNvSpPr/>
            <p:nvPr/>
          </p:nvSpPr>
          <p:spPr>
            <a:xfrm>
              <a:off x="7255768" y="1635271"/>
              <a:ext cx="3015" cy="976"/>
            </a:xfrm>
            <a:custGeom>
              <a:avLst/>
              <a:gdLst/>
              <a:ahLst/>
              <a:cxnLst/>
              <a:rect l="l" t="t" r="r" b="b"/>
              <a:pathLst>
                <a:path w="34" h="11" extrusionOk="0">
                  <a:moveTo>
                    <a:pt x="1" y="1"/>
                  </a:moveTo>
                  <a:cubicBezTo>
                    <a:pt x="10" y="6"/>
                    <a:pt x="24" y="6"/>
                    <a:pt x="34" y="10"/>
                  </a:cubicBezTo>
                  <a:cubicBezTo>
                    <a:pt x="24" y="6"/>
                    <a:pt x="10" y="6"/>
                    <a:pt x="1"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9" name="Google Shape;6659;p59"/>
            <p:cNvSpPr/>
            <p:nvPr/>
          </p:nvSpPr>
          <p:spPr>
            <a:xfrm>
              <a:off x="7252043" y="1634029"/>
              <a:ext cx="2572" cy="976"/>
            </a:xfrm>
            <a:custGeom>
              <a:avLst/>
              <a:gdLst/>
              <a:ahLst/>
              <a:cxnLst/>
              <a:rect l="l" t="t" r="r" b="b"/>
              <a:pathLst>
                <a:path w="29" h="11" extrusionOk="0">
                  <a:moveTo>
                    <a:pt x="0" y="1"/>
                  </a:moveTo>
                  <a:cubicBezTo>
                    <a:pt x="10" y="5"/>
                    <a:pt x="19" y="5"/>
                    <a:pt x="28" y="10"/>
                  </a:cubicBezTo>
                  <a:cubicBezTo>
                    <a:pt x="19" y="5"/>
                    <a:pt x="10" y="5"/>
                    <a:pt x="0"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0" name="Google Shape;6660;p59"/>
            <p:cNvSpPr/>
            <p:nvPr/>
          </p:nvSpPr>
          <p:spPr>
            <a:xfrm>
              <a:off x="7259936" y="1636956"/>
              <a:ext cx="976" cy="532"/>
            </a:xfrm>
            <a:custGeom>
              <a:avLst/>
              <a:gdLst/>
              <a:ahLst/>
              <a:cxnLst/>
              <a:rect l="l" t="t" r="r" b="b"/>
              <a:pathLst>
                <a:path w="11" h="6" extrusionOk="0">
                  <a:moveTo>
                    <a:pt x="1" y="1"/>
                  </a:moveTo>
                  <a:cubicBezTo>
                    <a:pt x="6" y="1"/>
                    <a:pt x="6" y="1"/>
                    <a:pt x="10" y="6"/>
                  </a:cubicBezTo>
                  <a:cubicBezTo>
                    <a:pt x="10" y="6"/>
                    <a:pt x="10" y="6"/>
                    <a:pt x="10"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1" name="Google Shape;6661;p59"/>
            <p:cNvSpPr/>
            <p:nvPr/>
          </p:nvSpPr>
          <p:spPr>
            <a:xfrm>
              <a:off x="6962652" y="1528134"/>
              <a:ext cx="63768" cy="178001"/>
            </a:xfrm>
            <a:custGeom>
              <a:avLst/>
              <a:gdLst/>
              <a:ahLst/>
              <a:cxnLst/>
              <a:rect l="l" t="t" r="r" b="b"/>
              <a:pathLst>
                <a:path w="719" h="2007" extrusionOk="0">
                  <a:moveTo>
                    <a:pt x="345" y="0"/>
                  </a:moveTo>
                  <a:cubicBezTo>
                    <a:pt x="256" y="0"/>
                    <a:pt x="175" y="29"/>
                    <a:pt x="95" y="80"/>
                  </a:cubicBezTo>
                  <a:lnTo>
                    <a:pt x="1" y="1752"/>
                  </a:lnTo>
                  <a:lnTo>
                    <a:pt x="137" y="2002"/>
                  </a:lnTo>
                  <a:cubicBezTo>
                    <a:pt x="199" y="2002"/>
                    <a:pt x="260" y="2007"/>
                    <a:pt x="322" y="2007"/>
                  </a:cubicBezTo>
                  <a:cubicBezTo>
                    <a:pt x="402" y="2007"/>
                    <a:pt x="482" y="2002"/>
                    <a:pt x="562" y="1997"/>
                  </a:cubicBezTo>
                  <a:lnTo>
                    <a:pt x="718" y="1785"/>
                  </a:lnTo>
                  <a:lnTo>
                    <a:pt x="638" y="118"/>
                  </a:lnTo>
                  <a:cubicBezTo>
                    <a:pt x="544" y="38"/>
                    <a:pt x="444" y="0"/>
                    <a:pt x="345" y="0"/>
                  </a:cubicBezTo>
                  <a:close/>
                </a:path>
              </a:pathLst>
            </a:custGeom>
            <a:solidFill>
              <a:srgbClr val="9A3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2" name="Google Shape;6662;p59"/>
            <p:cNvSpPr/>
            <p:nvPr/>
          </p:nvSpPr>
          <p:spPr>
            <a:xfrm>
              <a:off x="7224815" y="1632965"/>
              <a:ext cx="36097" cy="22084"/>
            </a:xfrm>
            <a:custGeom>
              <a:avLst/>
              <a:gdLst/>
              <a:ahLst/>
              <a:cxnLst/>
              <a:rect l="l" t="t" r="r" b="b"/>
              <a:pathLst>
                <a:path w="407" h="249" extrusionOk="0">
                  <a:moveTo>
                    <a:pt x="196" y="0"/>
                  </a:moveTo>
                  <a:cubicBezTo>
                    <a:pt x="169" y="0"/>
                    <a:pt x="141" y="3"/>
                    <a:pt x="114" y="8"/>
                  </a:cubicBezTo>
                  <a:cubicBezTo>
                    <a:pt x="90" y="84"/>
                    <a:pt x="52" y="164"/>
                    <a:pt x="0" y="249"/>
                  </a:cubicBezTo>
                  <a:cubicBezTo>
                    <a:pt x="137" y="187"/>
                    <a:pt x="274" y="121"/>
                    <a:pt x="406" y="51"/>
                  </a:cubicBezTo>
                  <a:cubicBezTo>
                    <a:pt x="402" y="46"/>
                    <a:pt x="402" y="46"/>
                    <a:pt x="397" y="46"/>
                  </a:cubicBezTo>
                  <a:cubicBezTo>
                    <a:pt x="392" y="41"/>
                    <a:pt x="387" y="41"/>
                    <a:pt x="383" y="36"/>
                  </a:cubicBezTo>
                  <a:cubicBezTo>
                    <a:pt x="373" y="32"/>
                    <a:pt x="359" y="32"/>
                    <a:pt x="350" y="27"/>
                  </a:cubicBezTo>
                  <a:cubicBezTo>
                    <a:pt x="345" y="27"/>
                    <a:pt x="340" y="22"/>
                    <a:pt x="335" y="22"/>
                  </a:cubicBezTo>
                  <a:cubicBezTo>
                    <a:pt x="326" y="17"/>
                    <a:pt x="317" y="17"/>
                    <a:pt x="307" y="13"/>
                  </a:cubicBezTo>
                  <a:lnTo>
                    <a:pt x="293" y="13"/>
                  </a:lnTo>
                  <a:cubicBezTo>
                    <a:pt x="279" y="8"/>
                    <a:pt x="269" y="8"/>
                    <a:pt x="255" y="3"/>
                  </a:cubicBezTo>
                  <a:lnTo>
                    <a:pt x="251" y="3"/>
                  </a:lnTo>
                  <a:cubicBezTo>
                    <a:pt x="233" y="1"/>
                    <a:pt x="214" y="0"/>
                    <a:pt x="196" y="0"/>
                  </a:cubicBezTo>
                  <a:close/>
                </a:path>
              </a:pathLst>
            </a:custGeom>
            <a:solidFill>
              <a:srgbClr val="FE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3" name="Google Shape;6663;p59"/>
            <p:cNvSpPr/>
            <p:nvPr/>
          </p:nvSpPr>
          <p:spPr>
            <a:xfrm>
              <a:off x="7027129" y="1023138"/>
              <a:ext cx="119909" cy="82925"/>
            </a:xfrm>
            <a:custGeom>
              <a:avLst/>
              <a:gdLst/>
              <a:ahLst/>
              <a:cxnLst/>
              <a:rect l="l" t="t" r="r" b="b"/>
              <a:pathLst>
                <a:path w="1352" h="935" extrusionOk="0">
                  <a:moveTo>
                    <a:pt x="1351" y="0"/>
                  </a:moveTo>
                  <a:lnTo>
                    <a:pt x="1351" y="0"/>
                  </a:lnTo>
                  <a:cubicBezTo>
                    <a:pt x="1318" y="5"/>
                    <a:pt x="1285" y="9"/>
                    <a:pt x="1257" y="9"/>
                  </a:cubicBezTo>
                  <a:cubicBezTo>
                    <a:pt x="1209" y="222"/>
                    <a:pt x="1091" y="519"/>
                    <a:pt x="832" y="699"/>
                  </a:cubicBezTo>
                  <a:cubicBezTo>
                    <a:pt x="681" y="803"/>
                    <a:pt x="501" y="850"/>
                    <a:pt x="289" y="850"/>
                  </a:cubicBezTo>
                  <a:cubicBezTo>
                    <a:pt x="275" y="850"/>
                    <a:pt x="256" y="845"/>
                    <a:pt x="241" y="845"/>
                  </a:cubicBezTo>
                  <a:cubicBezTo>
                    <a:pt x="166" y="840"/>
                    <a:pt x="95" y="836"/>
                    <a:pt x="15" y="817"/>
                  </a:cubicBezTo>
                  <a:cubicBezTo>
                    <a:pt x="15" y="840"/>
                    <a:pt x="15" y="859"/>
                    <a:pt x="10" y="878"/>
                  </a:cubicBezTo>
                  <a:cubicBezTo>
                    <a:pt x="10" y="888"/>
                    <a:pt x="5" y="897"/>
                    <a:pt x="1" y="907"/>
                  </a:cubicBezTo>
                  <a:cubicBezTo>
                    <a:pt x="48" y="916"/>
                    <a:pt x="95" y="921"/>
                    <a:pt x="142" y="925"/>
                  </a:cubicBezTo>
                  <a:cubicBezTo>
                    <a:pt x="194" y="930"/>
                    <a:pt x="246" y="935"/>
                    <a:pt x="293" y="935"/>
                  </a:cubicBezTo>
                  <a:lnTo>
                    <a:pt x="303" y="935"/>
                  </a:lnTo>
                  <a:cubicBezTo>
                    <a:pt x="525" y="935"/>
                    <a:pt x="718" y="883"/>
                    <a:pt x="879" y="770"/>
                  </a:cubicBezTo>
                  <a:cubicBezTo>
                    <a:pt x="1181" y="567"/>
                    <a:pt x="1299" y="227"/>
                    <a:pt x="1351" y="0"/>
                  </a:cubicBezTo>
                  <a:close/>
                </a:path>
              </a:pathLst>
            </a:custGeom>
            <a:solidFill>
              <a:srgbClr val="4F3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4" name="Google Shape;6664;p59"/>
            <p:cNvSpPr/>
            <p:nvPr/>
          </p:nvSpPr>
          <p:spPr>
            <a:xfrm>
              <a:off x="6994935" y="1080786"/>
              <a:ext cx="33968" cy="32194"/>
            </a:xfrm>
            <a:custGeom>
              <a:avLst/>
              <a:gdLst/>
              <a:ahLst/>
              <a:cxnLst/>
              <a:rect l="l" t="t" r="r" b="b"/>
              <a:pathLst>
                <a:path w="383" h="363" extrusionOk="0">
                  <a:moveTo>
                    <a:pt x="201" y="1"/>
                  </a:moveTo>
                  <a:cubicBezTo>
                    <a:pt x="118" y="1"/>
                    <a:pt x="44" y="54"/>
                    <a:pt x="24" y="139"/>
                  </a:cubicBezTo>
                  <a:cubicBezTo>
                    <a:pt x="0" y="233"/>
                    <a:pt x="57" y="332"/>
                    <a:pt x="156" y="356"/>
                  </a:cubicBezTo>
                  <a:cubicBezTo>
                    <a:pt x="172" y="360"/>
                    <a:pt x="188" y="362"/>
                    <a:pt x="203" y="362"/>
                  </a:cubicBezTo>
                  <a:cubicBezTo>
                    <a:pt x="272" y="362"/>
                    <a:pt x="337" y="322"/>
                    <a:pt x="364" y="257"/>
                  </a:cubicBezTo>
                  <a:cubicBezTo>
                    <a:pt x="368" y="247"/>
                    <a:pt x="373" y="238"/>
                    <a:pt x="373" y="228"/>
                  </a:cubicBezTo>
                  <a:cubicBezTo>
                    <a:pt x="378" y="209"/>
                    <a:pt x="383" y="190"/>
                    <a:pt x="378" y="167"/>
                  </a:cubicBezTo>
                  <a:cubicBezTo>
                    <a:pt x="373" y="96"/>
                    <a:pt x="321" y="25"/>
                    <a:pt x="246" y="6"/>
                  </a:cubicBezTo>
                  <a:cubicBezTo>
                    <a:pt x="231" y="3"/>
                    <a:pt x="215" y="1"/>
                    <a:pt x="201" y="1"/>
                  </a:cubicBezTo>
                  <a:close/>
                </a:path>
              </a:pathLst>
            </a:custGeom>
            <a:solidFill>
              <a:srgbClr val="5B4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5" name="Google Shape;6665;p59"/>
            <p:cNvSpPr/>
            <p:nvPr/>
          </p:nvSpPr>
          <p:spPr>
            <a:xfrm>
              <a:off x="7130539" y="915912"/>
              <a:ext cx="60841" cy="108113"/>
            </a:xfrm>
            <a:custGeom>
              <a:avLst/>
              <a:gdLst/>
              <a:ahLst/>
              <a:cxnLst/>
              <a:rect l="l" t="t" r="r" b="b"/>
              <a:pathLst>
                <a:path w="686" h="1219" extrusionOk="0">
                  <a:moveTo>
                    <a:pt x="298" y="66"/>
                  </a:moveTo>
                  <a:cubicBezTo>
                    <a:pt x="322" y="66"/>
                    <a:pt x="346" y="66"/>
                    <a:pt x="369" y="71"/>
                  </a:cubicBezTo>
                  <a:cubicBezTo>
                    <a:pt x="520" y="114"/>
                    <a:pt x="667" y="326"/>
                    <a:pt x="601" y="709"/>
                  </a:cubicBezTo>
                  <a:cubicBezTo>
                    <a:pt x="582" y="812"/>
                    <a:pt x="530" y="902"/>
                    <a:pt x="464" y="973"/>
                  </a:cubicBezTo>
                  <a:cubicBezTo>
                    <a:pt x="341" y="874"/>
                    <a:pt x="251" y="638"/>
                    <a:pt x="232" y="354"/>
                  </a:cubicBezTo>
                  <a:lnTo>
                    <a:pt x="298" y="66"/>
                  </a:lnTo>
                  <a:close/>
                  <a:moveTo>
                    <a:pt x="303" y="0"/>
                  </a:moveTo>
                  <a:cubicBezTo>
                    <a:pt x="298" y="0"/>
                    <a:pt x="289" y="0"/>
                    <a:pt x="279" y="5"/>
                  </a:cubicBezTo>
                  <a:lnTo>
                    <a:pt x="270" y="52"/>
                  </a:lnTo>
                  <a:lnTo>
                    <a:pt x="1" y="1204"/>
                  </a:lnTo>
                  <a:cubicBezTo>
                    <a:pt x="10" y="1204"/>
                    <a:pt x="20" y="1209"/>
                    <a:pt x="29" y="1214"/>
                  </a:cubicBezTo>
                  <a:cubicBezTo>
                    <a:pt x="48" y="1218"/>
                    <a:pt x="72" y="1218"/>
                    <a:pt x="91" y="1218"/>
                  </a:cubicBezTo>
                  <a:cubicBezTo>
                    <a:pt x="119" y="1218"/>
                    <a:pt x="152" y="1214"/>
                    <a:pt x="185" y="1209"/>
                  </a:cubicBezTo>
                  <a:cubicBezTo>
                    <a:pt x="364" y="1162"/>
                    <a:pt x="582" y="992"/>
                    <a:pt x="624" y="737"/>
                  </a:cubicBezTo>
                  <a:cubicBezTo>
                    <a:pt x="686" y="392"/>
                    <a:pt x="596" y="170"/>
                    <a:pt x="473" y="66"/>
                  </a:cubicBezTo>
                  <a:cubicBezTo>
                    <a:pt x="435" y="38"/>
                    <a:pt x="398" y="19"/>
                    <a:pt x="360" y="5"/>
                  </a:cubicBezTo>
                  <a:cubicBezTo>
                    <a:pt x="341" y="0"/>
                    <a:pt x="322" y="0"/>
                    <a:pt x="3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6" name="Google Shape;6666;p59"/>
            <p:cNvSpPr/>
            <p:nvPr/>
          </p:nvSpPr>
          <p:spPr>
            <a:xfrm>
              <a:off x="6839109" y="915912"/>
              <a:ext cx="59954" cy="108379"/>
            </a:xfrm>
            <a:custGeom>
              <a:avLst/>
              <a:gdLst/>
              <a:ahLst/>
              <a:cxnLst/>
              <a:rect l="l" t="t" r="r" b="b"/>
              <a:pathLst>
                <a:path w="676" h="1222" extrusionOk="0">
                  <a:moveTo>
                    <a:pt x="354" y="49"/>
                  </a:moveTo>
                  <a:cubicBezTo>
                    <a:pt x="364" y="49"/>
                    <a:pt x="373" y="50"/>
                    <a:pt x="383" y="52"/>
                  </a:cubicBezTo>
                  <a:lnTo>
                    <a:pt x="407" y="161"/>
                  </a:lnTo>
                  <a:cubicBezTo>
                    <a:pt x="397" y="482"/>
                    <a:pt x="289" y="751"/>
                    <a:pt x="138" y="879"/>
                  </a:cubicBezTo>
                  <a:cubicBezTo>
                    <a:pt x="109" y="831"/>
                    <a:pt x="86" y="770"/>
                    <a:pt x="72" y="709"/>
                  </a:cubicBezTo>
                  <a:cubicBezTo>
                    <a:pt x="10" y="317"/>
                    <a:pt x="157" y="99"/>
                    <a:pt x="312" y="57"/>
                  </a:cubicBezTo>
                  <a:cubicBezTo>
                    <a:pt x="326" y="51"/>
                    <a:pt x="340" y="49"/>
                    <a:pt x="354" y="49"/>
                  </a:cubicBezTo>
                  <a:close/>
                  <a:moveTo>
                    <a:pt x="350" y="0"/>
                  </a:moveTo>
                  <a:cubicBezTo>
                    <a:pt x="341" y="5"/>
                    <a:pt x="331" y="5"/>
                    <a:pt x="322" y="5"/>
                  </a:cubicBezTo>
                  <a:cubicBezTo>
                    <a:pt x="275" y="19"/>
                    <a:pt x="227" y="48"/>
                    <a:pt x="190" y="85"/>
                  </a:cubicBezTo>
                  <a:cubicBezTo>
                    <a:pt x="76" y="199"/>
                    <a:pt x="1" y="416"/>
                    <a:pt x="53" y="737"/>
                  </a:cubicBezTo>
                  <a:cubicBezTo>
                    <a:pt x="103" y="1042"/>
                    <a:pt x="401" y="1221"/>
                    <a:pt x="591" y="1221"/>
                  </a:cubicBezTo>
                  <a:cubicBezTo>
                    <a:pt x="613" y="1221"/>
                    <a:pt x="634" y="1219"/>
                    <a:pt x="652" y="1214"/>
                  </a:cubicBezTo>
                  <a:cubicBezTo>
                    <a:pt x="662" y="1209"/>
                    <a:pt x="671" y="1209"/>
                    <a:pt x="676" y="1204"/>
                  </a:cubicBezTo>
                  <a:lnTo>
                    <a:pt x="402" y="5"/>
                  </a:lnTo>
                  <a:cubicBezTo>
                    <a:pt x="383" y="0"/>
                    <a:pt x="364" y="0"/>
                    <a:pt x="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7" name="Google Shape;6667;p59"/>
            <p:cNvSpPr/>
            <p:nvPr/>
          </p:nvSpPr>
          <p:spPr>
            <a:xfrm>
              <a:off x="6839996" y="920258"/>
              <a:ext cx="35210" cy="73613"/>
            </a:xfrm>
            <a:custGeom>
              <a:avLst/>
              <a:gdLst/>
              <a:ahLst/>
              <a:cxnLst/>
              <a:rect l="l" t="t" r="r" b="b"/>
              <a:pathLst>
                <a:path w="397" h="830" extrusionOk="0">
                  <a:moveTo>
                    <a:pt x="344" y="0"/>
                  </a:moveTo>
                  <a:cubicBezTo>
                    <a:pt x="330" y="0"/>
                    <a:pt x="316" y="2"/>
                    <a:pt x="302" y="8"/>
                  </a:cubicBezTo>
                  <a:cubicBezTo>
                    <a:pt x="147" y="50"/>
                    <a:pt x="0" y="268"/>
                    <a:pt x="62" y="660"/>
                  </a:cubicBezTo>
                  <a:cubicBezTo>
                    <a:pt x="76" y="721"/>
                    <a:pt x="99" y="782"/>
                    <a:pt x="128" y="830"/>
                  </a:cubicBezTo>
                  <a:cubicBezTo>
                    <a:pt x="279" y="702"/>
                    <a:pt x="387" y="433"/>
                    <a:pt x="397" y="112"/>
                  </a:cubicBezTo>
                  <a:lnTo>
                    <a:pt x="373" y="3"/>
                  </a:lnTo>
                  <a:cubicBezTo>
                    <a:pt x="363" y="1"/>
                    <a:pt x="354" y="0"/>
                    <a:pt x="3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59"/>
            <p:cNvSpPr/>
            <p:nvPr/>
          </p:nvSpPr>
          <p:spPr>
            <a:xfrm>
              <a:off x="7151115" y="921766"/>
              <a:ext cx="38580" cy="80442"/>
            </a:xfrm>
            <a:custGeom>
              <a:avLst/>
              <a:gdLst/>
              <a:ahLst/>
              <a:cxnLst/>
              <a:rect l="l" t="t" r="r" b="b"/>
              <a:pathLst>
                <a:path w="435" h="907" extrusionOk="0">
                  <a:moveTo>
                    <a:pt x="66" y="0"/>
                  </a:moveTo>
                  <a:lnTo>
                    <a:pt x="0" y="288"/>
                  </a:lnTo>
                  <a:cubicBezTo>
                    <a:pt x="19" y="572"/>
                    <a:pt x="109" y="808"/>
                    <a:pt x="232" y="907"/>
                  </a:cubicBezTo>
                  <a:cubicBezTo>
                    <a:pt x="298" y="836"/>
                    <a:pt x="350" y="746"/>
                    <a:pt x="369" y="643"/>
                  </a:cubicBezTo>
                  <a:cubicBezTo>
                    <a:pt x="435" y="260"/>
                    <a:pt x="288" y="48"/>
                    <a:pt x="137" y="5"/>
                  </a:cubicBezTo>
                  <a:cubicBezTo>
                    <a:pt x="114" y="0"/>
                    <a:pt x="90" y="0"/>
                    <a:pt x="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59"/>
            <p:cNvSpPr/>
            <p:nvPr/>
          </p:nvSpPr>
          <p:spPr>
            <a:xfrm>
              <a:off x="7053912" y="914227"/>
              <a:ext cx="31928" cy="51618"/>
            </a:xfrm>
            <a:custGeom>
              <a:avLst/>
              <a:gdLst/>
              <a:ahLst/>
              <a:cxnLst/>
              <a:rect l="l" t="t" r="r" b="b"/>
              <a:pathLst>
                <a:path w="360" h="582" extrusionOk="0">
                  <a:moveTo>
                    <a:pt x="180" y="0"/>
                  </a:moveTo>
                  <a:cubicBezTo>
                    <a:pt x="81" y="0"/>
                    <a:pt x="1" y="128"/>
                    <a:pt x="1" y="288"/>
                  </a:cubicBezTo>
                  <a:cubicBezTo>
                    <a:pt x="1" y="449"/>
                    <a:pt x="81" y="576"/>
                    <a:pt x="180" y="581"/>
                  </a:cubicBezTo>
                  <a:cubicBezTo>
                    <a:pt x="182" y="581"/>
                    <a:pt x="184" y="581"/>
                    <a:pt x="186" y="581"/>
                  </a:cubicBezTo>
                  <a:cubicBezTo>
                    <a:pt x="282" y="581"/>
                    <a:pt x="360" y="456"/>
                    <a:pt x="360" y="298"/>
                  </a:cubicBezTo>
                  <a:cubicBezTo>
                    <a:pt x="360" y="133"/>
                    <a:pt x="279" y="0"/>
                    <a:pt x="180" y="0"/>
                  </a:cubicBezTo>
                  <a:close/>
                </a:path>
              </a:pathLst>
            </a:custGeom>
            <a:solidFill>
              <a:srgbClr val="4A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0" name="Google Shape;6670;p59"/>
            <p:cNvSpPr/>
            <p:nvPr/>
          </p:nvSpPr>
          <p:spPr>
            <a:xfrm>
              <a:off x="6940480" y="914227"/>
              <a:ext cx="31928" cy="51618"/>
            </a:xfrm>
            <a:custGeom>
              <a:avLst/>
              <a:gdLst/>
              <a:ahLst/>
              <a:cxnLst/>
              <a:rect l="l" t="t" r="r" b="b"/>
              <a:pathLst>
                <a:path w="360" h="582" extrusionOk="0">
                  <a:moveTo>
                    <a:pt x="180" y="0"/>
                  </a:moveTo>
                  <a:cubicBezTo>
                    <a:pt x="81" y="0"/>
                    <a:pt x="0" y="128"/>
                    <a:pt x="0" y="288"/>
                  </a:cubicBezTo>
                  <a:cubicBezTo>
                    <a:pt x="0" y="449"/>
                    <a:pt x="81" y="576"/>
                    <a:pt x="180" y="581"/>
                  </a:cubicBezTo>
                  <a:cubicBezTo>
                    <a:pt x="182" y="581"/>
                    <a:pt x="183" y="581"/>
                    <a:pt x="185" y="581"/>
                  </a:cubicBezTo>
                  <a:cubicBezTo>
                    <a:pt x="282" y="581"/>
                    <a:pt x="359" y="456"/>
                    <a:pt x="359" y="298"/>
                  </a:cubicBezTo>
                  <a:cubicBezTo>
                    <a:pt x="359" y="133"/>
                    <a:pt x="279" y="0"/>
                    <a:pt x="180" y="0"/>
                  </a:cubicBezTo>
                  <a:close/>
                </a:path>
              </a:pathLst>
            </a:custGeom>
            <a:solidFill>
              <a:srgbClr val="4A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59"/>
            <p:cNvSpPr/>
            <p:nvPr/>
          </p:nvSpPr>
          <p:spPr>
            <a:xfrm>
              <a:off x="7048946" y="875559"/>
              <a:ext cx="62881" cy="37871"/>
            </a:xfrm>
            <a:custGeom>
              <a:avLst/>
              <a:gdLst/>
              <a:ahLst/>
              <a:cxnLst/>
              <a:rect l="l" t="t" r="r" b="b"/>
              <a:pathLst>
                <a:path w="709" h="427" extrusionOk="0">
                  <a:moveTo>
                    <a:pt x="122" y="0"/>
                  </a:moveTo>
                  <a:cubicBezTo>
                    <a:pt x="77" y="0"/>
                    <a:pt x="30" y="28"/>
                    <a:pt x="10" y="73"/>
                  </a:cubicBezTo>
                  <a:lnTo>
                    <a:pt x="0" y="96"/>
                  </a:lnTo>
                  <a:lnTo>
                    <a:pt x="661" y="427"/>
                  </a:lnTo>
                  <a:lnTo>
                    <a:pt x="680" y="394"/>
                  </a:lnTo>
                  <a:cubicBezTo>
                    <a:pt x="708" y="333"/>
                    <a:pt x="690" y="262"/>
                    <a:pt x="633" y="233"/>
                  </a:cubicBezTo>
                  <a:lnTo>
                    <a:pt x="170" y="11"/>
                  </a:lnTo>
                  <a:cubicBezTo>
                    <a:pt x="155" y="4"/>
                    <a:pt x="139" y="0"/>
                    <a:pt x="122" y="0"/>
                  </a:cubicBezTo>
                  <a:close/>
                </a:path>
              </a:pathLst>
            </a:custGeom>
            <a:solidFill>
              <a:srgbClr val="A73B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2" name="Google Shape;6672;p59"/>
            <p:cNvSpPr/>
            <p:nvPr/>
          </p:nvSpPr>
          <p:spPr>
            <a:xfrm>
              <a:off x="6991121" y="983760"/>
              <a:ext cx="40709" cy="29002"/>
            </a:xfrm>
            <a:custGeom>
              <a:avLst/>
              <a:gdLst/>
              <a:ahLst/>
              <a:cxnLst/>
              <a:rect l="l" t="t" r="r" b="b"/>
              <a:pathLst>
                <a:path w="459" h="327" extrusionOk="0">
                  <a:moveTo>
                    <a:pt x="71" y="0"/>
                  </a:moveTo>
                  <a:cubicBezTo>
                    <a:pt x="29" y="0"/>
                    <a:pt x="1" y="5"/>
                    <a:pt x="1" y="5"/>
                  </a:cubicBezTo>
                  <a:cubicBezTo>
                    <a:pt x="7" y="89"/>
                    <a:pt x="64" y="326"/>
                    <a:pt x="205" y="326"/>
                  </a:cubicBezTo>
                  <a:cubicBezTo>
                    <a:pt x="270" y="326"/>
                    <a:pt x="354" y="275"/>
                    <a:pt x="459" y="132"/>
                  </a:cubicBezTo>
                  <a:cubicBezTo>
                    <a:pt x="459" y="128"/>
                    <a:pt x="449" y="123"/>
                    <a:pt x="449" y="118"/>
                  </a:cubicBezTo>
                  <a:cubicBezTo>
                    <a:pt x="371" y="206"/>
                    <a:pt x="307" y="240"/>
                    <a:pt x="256" y="240"/>
                  </a:cubicBezTo>
                  <a:cubicBezTo>
                    <a:pt x="155" y="240"/>
                    <a:pt x="100" y="110"/>
                    <a:pt x="71"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3" name="Google Shape;6673;p59"/>
            <p:cNvSpPr/>
            <p:nvPr/>
          </p:nvSpPr>
          <p:spPr>
            <a:xfrm>
              <a:off x="6972674" y="1032273"/>
              <a:ext cx="67937" cy="42394"/>
            </a:xfrm>
            <a:custGeom>
              <a:avLst/>
              <a:gdLst/>
              <a:ahLst/>
              <a:cxnLst/>
              <a:rect l="l" t="t" r="r" b="b"/>
              <a:pathLst>
                <a:path w="766" h="478" extrusionOk="0">
                  <a:moveTo>
                    <a:pt x="72" y="43"/>
                  </a:moveTo>
                  <a:lnTo>
                    <a:pt x="728" y="53"/>
                  </a:lnTo>
                  <a:cubicBezTo>
                    <a:pt x="719" y="143"/>
                    <a:pt x="695" y="185"/>
                    <a:pt x="652" y="209"/>
                  </a:cubicBezTo>
                  <a:lnTo>
                    <a:pt x="100" y="213"/>
                  </a:lnTo>
                  <a:cubicBezTo>
                    <a:pt x="86" y="185"/>
                    <a:pt x="72" y="152"/>
                    <a:pt x="67" y="105"/>
                  </a:cubicBezTo>
                  <a:cubicBezTo>
                    <a:pt x="67" y="86"/>
                    <a:pt x="67" y="62"/>
                    <a:pt x="72" y="43"/>
                  </a:cubicBezTo>
                  <a:close/>
                  <a:moveTo>
                    <a:pt x="1" y="1"/>
                  </a:moveTo>
                  <a:cubicBezTo>
                    <a:pt x="1" y="25"/>
                    <a:pt x="1" y="53"/>
                    <a:pt x="1" y="81"/>
                  </a:cubicBezTo>
                  <a:cubicBezTo>
                    <a:pt x="26" y="337"/>
                    <a:pt x="209" y="477"/>
                    <a:pt x="390" y="477"/>
                  </a:cubicBezTo>
                  <a:cubicBezTo>
                    <a:pt x="416" y="477"/>
                    <a:pt x="443" y="474"/>
                    <a:pt x="468" y="468"/>
                  </a:cubicBezTo>
                  <a:cubicBezTo>
                    <a:pt x="643" y="431"/>
                    <a:pt x="747" y="261"/>
                    <a:pt x="766" y="29"/>
                  </a:cubicBezTo>
                  <a:lnTo>
                    <a:pt x="1" y="1"/>
                  </a:lnTo>
                  <a:close/>
                </a:path>
              </a:pathLst>
            </a:custGeom>
            <a:solidFill>
              <a:srgbClr val="482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4" name="Google Shape;6674;p59"/>
            <p:cNvSpPr/>
            <p:nvPr/>
          </p:nvSpPr>
          <p:spPr>
            <a:xfrm>
              <a:off x="6916623" y="875647"/>
              <a:ext cx="59068" cy="32815"/>
            </a:xfrm>
            <a:custGeom>
              <a:avLst/>
              <a:gdLst/>
              <a:ahLst/>
              <a:cxnLst/>
              <a:rect l="l" t="t" r="r" b="b"/>
              <a:pathLst>
                <a:path w="666" h="370" extrusionOk="0">
                  <a:moveTo>
                    <a:pt x="547" y="0"/>
                  </a:moveTo>
                  <a:cubicBezTo>
                    <a:pt x="536" y="0"/>
                    <a:pt x="525" y="2"/>
                    <a:pt x="515" y="6"/>
                  </a:cubicBezTo>
                  <a:lnTo>
                    <a:pt x="76" y="190"/>
                  </a:lnTo>
                  <a:cubicBezTo>
                    <a:pt x="24" y="214"/>
                    <a:pt x="0" y="284"/>
                    <a:pt x="24" y="346"/>
                  </a:cubicBezTo>
                  <a:lnTo>
                    <a:pt x="33" y="369"/>
                  </a:lnTo>
                  <a:lnTo>
                    <a:pt x="666" y="100"/>
                  </a:lnTo>
                  <a:lnTo>
                    <a:pt x="656" y="81"/>
                  </a:lnTo>
                  <a:cubicBezTo>
                    <a:pt x="634" y="29"/>
                    <a:pt x="590" y="0"/>
                    <a:pt x="547" y="0"/>
                  </a:cubicBezTo>
                  <a:close/>
                </a:path>
              </a:pathLst>
            </a:custGeom>
            <a:solidFill>
              <a:srgbClr val="A73B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5" name="Google Shape;6675;p59"/>
            <p:cNvSpPr/>
            <p:nvPr/>
          </p:nvSpPr>
          <p:spPr>
            <a:xfrm>
              <a:off x="6978527" y="1036086"/>
              <a:ext cx="58713" cy="15166"/>
            </a:xfrm>
            <a:custGeom>
              <a:avLst/>
              <a:gdLst/>
              <a:ahLst/>
              <a:cxnLst/>
              <a:rect l="l" t="t" r="r" b="b"/>
              <a:pathLst>
                <a:path w="662" h="171" extrusionOk="0">
                  <a:moveTo>
                    <a:pt x="6" y="0"/>
                  </a:moveTo>
                  <a:cubicBezTo>
                    <a:pt x="1" y="19"/>
                    <a:pt x="1" y="43"/>
                    <a:pt x="1" y="62"/>
                  </a:cubicBezTo>
                  <a:cubicBezTo>
                    <a:pt x="6" y="109"/>
                    <a:pt x="20" y="142"/>
                    <a:pt x="34" y="170"/>
                  </a:cubicBezTo>
                  <a:lnTo>
                    <a:pt x="586" y="166"/>
                  </a:lnTo>
                  <a:cubicBezTo>
                    <a:pt x="629" y="142"/>
                    <a:pt x="653" y="100"/>
                    <a:pt x="662" y="10"/>
                  </a:cubicBezTo>
                  <a:lnTo>
                    <a:pt x="6" y="0"/>
                  </a:lnTo>
                  <a:close/>
                </a:path>
              </a:pathLst>
            </a:custGeom>
            <a:solidFill>
              <a:srgbClr val="F8E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6" name="Google Shape;6676;p59"/>
            <p:cNvSpPr/>
            <p:nvPr/>
          </p:nvSpPr>
          <p:spPr>
            <a:xfrm>
              <a:off x="7701384" y="1839066"/>
              <a:ext cx="698697" cy="679534"/>
            </a:xfrm>
            <a:custGeom>
              <a:avLst/>
              <a:gdLst/>
              <a:ahLst/>
              <a:cxnLst/>
              <a:rect l="l" t="t" r="r" b="b"/>
              <a:pathLst>
                <a:path w="8131" h="7908" extrusionOk="0">
                  <a:moveTo>
                    <a:pt x="3443" y="1"/>
                  </a:moveTo>
                  <a:cubicBezTo>
                    <a:pt x="3424" y="1"/>
                    <a:pt x="3405" y="1"/>
                    <a:pt x="3386" y="2"/>
                  </a:cubicBezTo>
                  <a:cubicBezTo>
                    <a:pt x="2385" y="45"/>
                    <a:pt x="2054" y="795"/>
                    <a:pt x="2054" y="795"/>
                  </a:cubicBezTo>
                  <a:cubicBezTo>
                    <a:pt x="2054" y="795"/>
                    <a:pt x="1989" y="775"/>
                    <a:pt x="1878" y="775"/>
                  </a:cubicBezTo>
                  <a:cubicBezTo>
                    <a:pt x="1638" y="775"/>
                    <a:pt x="1186" y="869"/>
                    <a:pt x="709" y="1466"/>
                  </a:cubicBezTo>
                  <a:cubicBezTo>
                    <a:pt x="10" y="2344"/>
                    <a:pt x="402" y="2977"/>
                    <a:pt x="402" y="2977"/>
                  </a:cubicBezTo>
                  <a:cubicBezTo>
                    <a:pt x="402" y="2977"/>
                    <a:pt x="0" y="3751"/>
                    <a:pt x="388" y="4709"/>
                  </a:cubicBezTo>
                  <a:cubicBezTo>
                    <a:pt x="740" y="5582"/>
                    <a:pt x="1249" y="5621"/>
                    <a:pt x="1337" y="5621"/>
                  </a:cubicBezTo>
                  <a:cubicBezTo>
                    <a:pt x="1346" y="5621"/>
                    <a:pt x="1351" y="5621"/>
                    <a:pt x="1351" y="5621"/>
                  </a:cubicBezTo>
                  <a:lnTo>
                    <a:pt x="1351" y="5621"/>
                  </a:lnTo>
                  <a:cubicBezTo>
                    <a:pt x="1351" y="5621"/>
                    <a:pt x="846" y="7807"/>
                    <a:pt x="3952" y="7906"/>
                  </a:cubicBezTo>
                  <a:cubicBezTo>
                    <a:pt x="3997" y="7907"/>
                    <a:pt x="4040" y="7908"/>
                    <a:pt x="4083" y="7908"/>
                  </a:cubicBezTo>
                  <a:cubicBezTo>
                    <a:pt x="6066" y="7908"/>
                    <a:pt x="5817" y="6532"/>
                    <a:pt x="5817" y="6532"/>
                  </a:cubicBezTo>
                  <a:lnTo>
                    <a:pt x="5817" y="6532"/>
                  </a:lnTo>
                  <a:cubicBezTo>
                    <a:pt x="5817" y="6532"/>
                    <a:pt x="5872" y="6540"/>
                    <a:pt x="5962" y="6540"/>
                  </a:cubicBezTo>
                  <a:cubicBezTo>
                    <a:pt x="6314" y="6540"/>
                    <a:pt x="7215" y="6423"/>
                    <a:pt x="7621" y="5285"/>
                  </a:cubicBezTo>
                  <a:cubicBezTo>
                    <a:pt x="8131" y="3855"/>
                    <a:pt x="6814" y="3420"/>
                    <a:pt x="6814" y="3420"/>
                  </a:cubicBezTo>
                  <a:cubicBezTo>
                    <a:pt x="6814" y="3420"/>
                    <a:pt x="7663" y="2193"/>
                    <a:pt x="6483" y="1305"/>
                  </a:cubicBezTo>
                  <a:cubicBezTo>
                    <a:pt x="5992" y="936"/>
                    <a:pt x="5633" y="828"/>
                    <a:pt x="5382" y="828"/>
                  </a:cubicBezTo>
                  <a:cubicBezTo>
                    <a:pt x="5029" y="828"/>
                    <a:pt x="4887" y="1041"/>
                    <a:pt x="4887" y="1041"/>
                  </a:cubicBezTo>
                  <a:cubicBezTo>
                    <a:pt x="4887" y="1041"/>
                    <a:pt x="4410" y="1"/>
                    <a:pt x="3443" y="1"/>
                  </a:cubicBezTo>
                  <a:close/>
                </a:path>
              </a:pathLst>
            </a:custGeom>
            <a:solidFill>
              <a:srgbClr val="EEE3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7" name="Google Shape;6677;p59"/>
            <p:cNvSpPr/>
            <p:nvPr/>
          </p:nvSpPr>
          <p:spPr>
            <a:xfrm>
              <a:off x="7664434" y="3216170"/>
              <a:ext cx="397340" cy="1466825"/>
            </a:xfrm>
            <a:custGeom>
              <a:avLst/>
              <a:gdLst/>
              <a:ahLst/>
              <a:cxnLst/>
              <a:rect l="l" t="t" r="r" b="b"/>
              <a:pathLst>
                <a:path w="4624" h="17070" extrusionOk="0">
                  <a:moveTo>
                    <a:pt x="57" y="1"/>
                  </a:moveTo>
                  <a:lnTo>
                    <a:pt x="57" y="1"/>
                  </a:lnTo>
                  <a:cubicBezTo>
                    <a:pt x="1" y="7442"/>
                    <a:pt x="3561" y="17069"/>
                    <a:pt x="3561" y="17069"/>
                  </a:cubicBezTo>
                  <a:cubicBezTo>
                    <a:pt x="3561" y="17069"/>
                    <a:pt x="3915" y="5846"/>
                    <a:pt x="4236" y="4019"/>
                  </a:cubicBezTo>
                  <a:cubicBezTo>
                    <a:pt x="4557" y="2192"/>
                    <a:pt x="4623" y="72"/>
                    <a:pt x="4623" y="72"/>
                  </a:cubicBezTo>
                  <a:lnTo>
                    <a:pt x="57" y="1"/>
                  </a:lnTo>
                  <a:close/>
                </a:path>
              </a:pathLst>
            </a:custGeom>
            <a:solidFill>
              <a:srgbClr val="FE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59"/>
            <p:cNvSpPr/>
            <p:nvPr/>
          </p:nvSpPr>
          <p:spPr>
            <a:xfrm>
              <a:off x="7791009" y="3182916"/>
              <a:ext cx="469951" cy="1496041"/>
            </a:xfrm>
            <a:custGeom>
              <a:avLst/>
              <a:gdLst/>
              <a:ahLst/>
              <a:cxnLst/>
              <a:rect l="l" t="t" r="r" b="b"/>
              <a:pathLst>
                <a:path w="5469" h="17410" extrusionOk="0">
                  <a:moveTo>
                    <a:pt x="4850" y="1"/>
                  </a:moveTo>
                  <a:lnTo>
                    <a:pt x="152" y="15"/>
                  </a:lnTo>
                  <a:cubicBezTo>
                    <a:pt x="152" y="15"/>
                    <a:pt x="1" y="2244"/>
                    <a:pt x="468" y="4118"/>
                  </a:cubicBezTo>
                  <a:cubicBezTo>
                    <a:pt x="936" y="5992"/>
                    <a:pt x="2532" y="17409"/>
                    <a:pt x="2532" y="17409"/>
                  </a:cubicBezTo>
                  <a:cubicBezTo>
                    <a:pt x="2532" y="17409"/>
                    <a:pt x="5468" y="7612"/>
                    <a:pt x="4850" y="1"/>
                  </a:cubicBezTo>
                  <a:close/>
                </a:path>
              </a:pathLst>
            </a:custGeom>
            <a:solidFill>
              <a:srgbClr val="FE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9" name="Google Shape;6679;p59"/>
            <p:cNvSpPr/>
            <p:nvPr/>
          </p:nvSpPr>
          <p:spPr>
            <a:xfrm>
              <a:off x="7498075" y="2949789"/>
              <a:ext cx="814788" cy="1489768"/>
            </a:xfrm>
            <a:custGeom>
              <a:avLst/>
              <a:gdLst/>
              <a:ahLst/>
              <a:cxnLst/>
              <a:rect l="l" t="t" r="r" b="b"/>
              <a:pathLst>
                <a:path w="9482" h="17337" extrusionOk="0">
                  <a:moveTo>
                    <a:pt x="5194" y="1"/>
                  </a:moveTo>
                  <a:cubicBezTo>
                    <a:pt x="3712" y="1"/>
                    <a:pt x="2243" y="302"/>
                    <a:pt x="1989" y="844"/>
                  </a:cubicBezTo>
                  <a:cubicBezTo>
                    <a:pt x="813" y="3342"/>
                    <a:pt x="1" y="15179"/>
                    <a:pt x="1" y="15179"/>
                  </a:cubicBezTo>
                  <a:cubicBezTo>
                    <a:pt x="1" y="15179"/>
                    <a:pt x="4276" y="17336"/>
                    <a:pt x="7834" y="17336"/>
                  </a:cubicBezTo>
                  <a:cubicBezTo>
                    <a:pt x="8130" y="17336"/>
                    <a:pt x="8420" y="17321"/>
                    <a:pt x="8703" y="17289"/>
                  </a:cubicBezTo>
                  <a:cubicBezTo>
                    <a:pt x="9482" y="10231"/>
                    <a:pt x="9024" y="4635"/>
                    <a:pt x="8528" y="1137"/>
                  </a:cubicBezTo>
                  <a:cubicBezTo>
                    <a:pt x="8418" y="354"/>
                    <a:pt x="6798" y="1"/>
                    <a:pt x="51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0" name="Google Shape;6680;p59"/>
            <p:cNvSpPr/>
            <p:nvPr/>
          </p:nvSpPr>
          <p:spPr>
            <a:xfrm>
              <a:off x="7598354" y="2949789"/>
              <a:ext cx="714508" cy="1489682"/>
            </a:xfrm>
            <a:custGeom>
              <a:avLst/>
              <a:gdLst/>
              <a:ahLst/>
              <a:cxnLst/>
              <a:rect l="l" t="t" r="r" b="b"/>
              <a:pathLst>
                <a:path w="8315" h="17336" extrusionOk="0">
                  <a:moveTo>
                    <a:pt x="4027" y="1"/>
                  </a:moveTo>
                  <a:cubicBezTo>
                    <a:pt x="2545" y="1"/>
                    <a:pt x="1076" y="302"/>
                    <a:pt x="822" y="844"/>
                  </a:cubicBezTo>
                  <a:cubicBezTo>
                    <a:pt x="519" y="1481"/>
                    <a:pt x="246" y="2719"/>
                    <a:pt x="0" y="4211"/>
                  </a:cubicBezTo>
                  <a:cubicBezTo>
                    <a:pt x="699" y="2917"/>
                    <a:pt x="1535" y="2482"/>
                    <a:pt x="2517" y="2431"/>
                  </a:cubicBezTo>
                  <a:cubicBezTo>
                    <a:pt x="2556" y="2429"/>
                    <a:pt x="2595" y="2428"/>
                    <a:pt x="2634" y="2428"/>
                  </a:cubicBezTo>
                  <a:cubicBezTo>
                    <a:pt x="4858" y="2428"/>
                    <a:pt x="6832" y="5594"/>
                    <a:pt x="6525" y="11751"/>
                  </a:cubicBezTo>
                  <a:cubicBezTo>
                    <a:pt x="6426" y="13753"/>
                    <a:pt x="6148" y="15641"/>
                    <a:pt x="5737" y="17289"/>
                  </a:cubicBezTo>
                  <a:cubicBezTo>
                    <a:pt x="6055" y="17319"/>
                    <a:pt x="6373" y="17335"/>
                    <a:pt x="6685" y="17335"/>
                  </a:cubicBezTo>
                  <a:cubicBezTo>
                    <a:pt x="6974" y="17335"/>
                    <a:pt x="7259" y="17321"/>
                    <a:pt x="7536" y="17289"/>
                  </a:cubicBezTo>
                  <a:cubicBezTo>
                    <a:pt x="8315" y="10231"/>
                    <a:pt x="7857" y="4635"/>
                    <a:pt x="7361" y="1137"/>
                  </a:cubicBezTo>
                  <a:cubicBezTo>
                    <a:pt x="7251" y="354"/>
                    <a:pt x="5631" y="1"/>
                    <a:pt x="4027" y="1"/>
                  </a:cubicBezTo>
                  <a:close/>
                </a:path>
              </a:pathLst>
            </a:custGeom>
            <a:solidFill>
              <a:srgbClr val="31005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1" name="Google Shape;6681;p59"/>
            <p:cNvSpPr/>
            <p:nvPr/>
          </p:nvSpPr>
          <p:spPr>
            <a:xfrm>
              <a:off x="7640890" y="2471764"/>
              <a:ext cx="598159" cy="655044"/>
            </a:xfrm>
            <a:custGeom>
              <a:avLst/>
              <a:gdLst/>
              <a:ahLst/>
              <a:cxnLst/>
              <a:rect l="l" t="t" r="r" b="b"/>
              <a:pathLst>
                <a:path w="6961" h="7623" extrusionOk="0">
                  <a:moveTo>
                    <a:pt x="5638" y="1"/>
                  </a:moveTo>
                  <a:cubicBezTo>
                    <a:pt x="4608" y="1"/>
                    <a:pt x="2919" y="765"/>
                    <a:pt x="2919" y="765"/>
                  </a:cubicBezTo>
                  <a:cubicBezTo>
                    <a:pt x="874" y="3527"/>
                    <a:pt x="1" y="6983"/>
                    <a:pt x="1" y="6983"/>
                  </a:cubicBezTo>
                  <a:cubicBezTo>
                    <a:pt x="1" y="6983"/>
                    <a:pt x="998" y="7622"/>
                    <a:pt x="3258" y="7622"/>
                  </a:cubicBezTo>
                  <a:cubicBezTo>
                    <a:pt x="4242" y="7622"/>
                    <a:pt x="5466" y="7501"/>
                    <a:pt x="6951" y="7153"/>
                  </a:cubicBezTo>
                  <a:cubicBezTo>
                    <a:pt x="6951" y="7153"/>
                    <a:pt x="6960" y="401"/>
                    <a:pt x="6073" y="66"/>
                  </a:cubicBezTo>
                  <a:cubicBezTo>
                    <a:pt x="5951" y="20"/>
                    <a:pt x="5803" y="1"/>
                    <a:pt x="5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2" name="Google Shape;6682;p59"/>
            <p:cNvSpPr/>
            <p:nvPr/>
          </p:nvSpPr>
          <p:spPr>
            <a:xfrm>
              <a:off x="7662028" y="2471764"/>
              <a:ext cx="577020" cy="639061"/>
            </a:xfrm>
            <a:custGeom>
              <a:avLst/>
              <a:gdLst/>
              <a:ahLst/>
              <a:cxnLst/>
              <a:rect l="l" t="t" r="r" b="b"/>
              <a:pathLst>
                <a:path w="6715" h="7437" extrusionOk="0">
                  <a:moveTo>
                    <a:pt x="5392" y="1"/>
                  </a:moveTo>
                  <a:cubicBezTo>
                    <a:pt x="4362" y="1"/>
                    <a:pt x="2673" y="765"/>
                    <a:pt x="2673" y="765"/>
                  </a:cubicBezTo>
                  <a:cubicBezTo>
                    <a:pt x="1242" y="2696"/>
                    <a:pt x="383" y="4967"/>
                    <a:pt x="0" y="6157"/>
                  </a:cubicBezTo>
                  <a:cubicBezTo>
                    <a:pt x="550" y="5868"/>
                    <a:pt x="1321" y="5689"/>
                    <a:pt x="2177" y="5689"/>
                  </a:cubicBezTo>
                  <a:cubicBezTo>
                    <a:pt x="2188" y="5689"/>
                    <a:pt x="2199" y="5689"/>
                    <a:pt x="2210" y="5689"/>
                  </a:cubicBezTo>
                  <a:cubicBezTo>
                    <a:pt x="3910" y="5699"/>
                    <a:pt x="5279" y="6417"/>
                    <a:pt x="5274" y="7285"/>
                  </a:cubicBezTo>
                  <a:cubicBezTo>
                    <a:pt x="5274" y="7337"/>
                    <a:pt x="5270" y="7384"/>
                    <a:pt x="5260" y="7436"/>
                  </a:cubicBezTo>
                  <a:cubicBezTo>
                    <a:pt x="5709" y="7366"/>
                    <a:pt x="6190" y="7271"/>
                    <a:pt x="6705" y="7153"/>
                  </a:cubicBezTo>
                  <a:cubicBezTo>
                    <a:pt x="6705" y="7153"/>
                    <a:pt x="6714" y="401"/>
                    <a:pt x="5827" y="66"/>
                  </a:cubicBezTo>
                  <a:cubicBezTo>
                    <a:pt x="5705" y="20"/>
                    <a:pt x="5557" y="1"/>
                    <a:pt x="53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3" name="Google Shape;6683;p59"/>
            <p:cNvSpPr/>
            <p:nvPr/>
          </p:nvSpPr>
          <p:spPr>
            <a:xfrm>
              <a:off x="7583317" y="2417972"/>
              <a:ext cx="759621" cy="501230"/>
            </a:xfrm>
            <a:custGeom>
              <a:avLst/>
              <a:gdLst/>
              <a:ahLst/>
              <a:cxnLst/>
              <a:rect l="l" t="t" r="r" b="b"/>
              <a:pathLst>
                <a:path w="8840" h="5833" extrusionOk="0">
                  <a:moveTo>
                    <a:pt x="4183" y="1"/>
                  </a:moveTo>
                  <a:cubicBezTo>
                    <a:pt x="3583" y="1"/>
                    <a:pt x="3042" y="79"/>
                    <a:pt x="2748" y="248"/>
                  </a:cubicBezTo>
                  <a:cubicBezTo>
                    <a:pt x="2012" y="668"/>
                    <a:pt x="0" y="3440"/>
                    <a:pt x="482" y="5130"/>
                  </a:cubicBezTo>
                  <a:cubicBezTo>
                    <a:pt x="611" y="5593"/>
                    <a:pt x="2804" y="5832"/>
                    <a:pt x="4783" y="5832"/>
                  </a:cubicBezTo>
                  <a:cubicBezTo>
                    <a:pt x="6139" y="5832"/>
                    <a:pt x="7394" y="5720"/>
                    <a:pt x="7815" y="5489"/>
                  </a:cubicBezTo>
                  <a:cubicBezTo>
                    <a:pt x="8839" y="4927"/>
                    <a:pt x="7881" y="1188"/>
                    <a:pt x="6611" y="470"/>
                  </a:cubicBezTo>
                  <a:cubicBezTo>
                    <a:pt x="6084" y="172"/>
                    <a:pt x="5070" y="1"/>
                    <a:pt x="4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4" name="Google Shape;6684;p59"/>
            <p:cNvSpPr/>
            <p:nvPr/>
          </p:nvSpPr>
          <p:spPr>
            <a:xfrm>
              <a:off x="7639687" y="2608477"/>
              <a:ext cx="277640" cy="316910"/>
            </a:xfrm>
            <a:custGeom>
              <a:avLst/>
              <a:gdLst/>
              <a:ahLst/>
              <a:cxnLst/>
              <a:rect l="l" t="t" r="r" b="b"/>
              <a:pathLst>
                <a:path w="3231" h="3688" extrusionOk="0">
                  <a:moveTo>
                    <a:pt x="3022" y="0"/>
                  </a:moveTo>
                  <a:lnTo>
                    <a:pt x="289" y="2602"/>
                  </a:lnTo>
                  <a:cubicBezTo>
                    <a:pt x="289" y="2602"/>
                    <a:pt x="1" y="3584"/>
                    <a:pt x="1615" y="3688"/>
                  </a:cubicBezTo>
                  <a:lnTo>
                    <a:pt x="3230" y="283"/>
                  </a:lnTo>
                  <a:lnTo>
                    <a:pt x="30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59"/>
            <p:cNvSpPr/>
            <p:nvPr/>
          </p:nvSpPr>
          <p:spPr>
            <a:xfrm>
              <a:off x="8173653" y="2474943"/>
              <a:ext cx="163181" cy="432572"/>
            </a:xfrm>
            <a:custGeom>
              <a:avLst/>
              <a:gdLst/>
              <a:ahLst/>
              <a:cxnLst/>
              <a:rect l="l" t="t" r="r" b="b"/>
              <a:pathLst>
                <a:path w="1899" h="5034" extrusionOk="0">
                  <a:moveTo>
                    <a:pt x="0" y="1"/>
                  </a:moveTo>
                  <a:lnTo>
                    <a:pt x="0" y="1"/>
                  </a:lnTo>
                  <a:cubicBezTo>
                    <a:pt x="364" y="818"/>
                    <a:pt x="572" y="1767"/>
                    <a:pt x="567" y="2782"/>
                  </a:cubicBezTo>
                  <a:cubicBezTo>
                    <a:pt x="562" y="3584"/>
                    <a:pt x="420" y="4345"/>
                    <a:pt x="175" y="5034"/>
                  </a:cubicBezTo>
                  <a:cubicBezTo>
                    <a:pt x="520" y="4982"/>
                    <a:pt x="789" y="4911"/>
                    <a:pt x="945" y="4826"/>
                  </a:cubicBezTo>
                  <a:cubicBezTo>
                    <a:pt x="1898" y="4302"/>
                    <a:pt x="1133" y="1030"/>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6" name="Google Shape;6686;p59"/>
            <p:cNvSpPr/>
            <p:nvPr/>
          </p:nvSpPr>
          <p:spPr>
            <a:xfrm>
              <a:off x="7773994" y="2417972"/>
              <a:ext cx="493410" cy="226254"/>
            </a:xfrm>
            <a:custGeom>
              <a:avLst/>
              <a:gdLst/>
              <a:ahLst/>
              <a:cxnLst/>
              <a:rect l="l" t="t" r="r" b="b"/>
              <a:pathLst>
                <a:path w="5742" h="2633" extrusionOk="0">
                  <a:moveTo>
                    <a:pt x="1964" y="1"/>
                  </a:moveTo>
                  <a:cubicBezTo>
                    <a:pt x="1364" y="1"/>
                    <a:pt x="823" y="79"/>
                    <a:pt x="529" y="248"/>
                  </a:cubicBezTo>
                  <a:cubicBezTo>
                    <a:pt x="388" y="328"/>
                    <a:pt x="204" y="494"/>
                    <a:pt x="1" y="716"/>
                  </a:cubicBezTo>
                  <a:cubicBezTo>
                    <a:pt x="685" y="1141"/>
                    <a:pt x="1549" y="1556"/>
                    <a:pt x="2517" y="1905"/>
                  </a:cubicBezTo>
                  <a:cubicBezTo>
                    <a:pt x="3707" y="2326"/>
                    <a:pt x="4840" y="2571"/>
                    <a:pt x="5742" y="2633"/>
                  </a:cubicBezTo>
                  <a:cubicBezTo>
                    <a:pt x="5444" y="1679"/>
                    <a:pt x="4949" y="782"/>
                    <a:pt x="4392" y="470"/>
                  </a:cubicBezTo>
                  <a:cubicBezTo>
                    <a:pt x="3865" y="172"/>
                    <a:pt x="2851" y="1"/>
                    <a:pt x="19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7" name="Google Shape;6687;p59"/>
            <p:cNvSpPr/>
            <p:nvPr/>
          </p:nvSpPr>
          <p:spPr>
            <a:xfrm>
              <a:off x="7922910" y="2336167"/>
              <a:ext cx="125887" cy="103460"/>
            </a:xfrm>
            <a:custGeom>
              <a:avLst/>
              <a:gdLst/>
              <a:ahLst/>
              <a:cxnLst/>
              <a:rect l="l" t="t" r="r" b="b"/>
              <a:pathLst>
                <a:path w="1465" h="1204" extrusionOk="0">
                  <a:moveTo>
                    <a:pt x="1436" y="1"/>
                  </a:moveTo>
                  <a:lnTo>
                    <a:pt x="33" y="39"/>
                  </a:lnTo>
                  <a:lnTo>
                    <a:pt x="0" y="945"/>
                  </a:lnTo>
                  <a:cubicBezTo>
                    <a:pt x="190" y="1116"/>
                    <a:pt x="427" y="1204"/>
                    <a:pt x="718" y="1204"/>
                  </a:cubicBezTo>
                  <a:cubicBezTo>
                    <a:pt x="936" y="1204"/>
                    <a:pt x="1184" y="1155"/>
                    <a:pt x="1464" y="1054"/>
                  </a:cubicBezTo>
                  <a:lnTo>
                    <a:pt x="1436" y="1"/>
                  </a:ln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59"/>
            <p:cNvSpPr/>
            <p:nvPr/>
          </p:nvSpPr>
          <p:spPr>
            <a:xfrm>
              <a:off x="7828732" y="2030258"/>
              <a:ext cx="288209" cy="355664"/>
            </a:xfrm>
            <a:custGeom>
              <a:avLst/>
              <a:gdLst/>
              <a:ahLst/>
              <a:cxnLst/>
              <a:rect l="l" t="t" r="r" b="b"/>
              <a:pathLst>
                <a:path w="3354" h="4139" extrusionOk="0">
                  <a:moveTo>
                    <a:pt x="1435" y="1"/>
                  </a:moveTo>
                  <a:cubicBezTo>
                    <a:pt x="1366" y="1"/>
                    <a:pt x="1296" y="5"/>
                    <a:pt x="1224" y="15"/>
                  </a:cubicBezTo>
                  <a:cubicBezTo>
                    <a:pt x="81" y="166"/>
                    <a:pt x="1" y="2083"/>
                    <a:pt x="39" y="2839"/>
                  </a:cubicBezTo>
                  <a:cubicBezTo>
                    <a:pt x="77" y="3523"/>
                    <a:pt x="546" y="4138"/>
                    <a:pt x="1566" y="4138"/>
                  </a:cubicBezTo>
                  <a:cubicBezTo>
                    <a:pt x="1671" y="4138"/>
                    <a:pt x="1782" y="4132"/>
                    <a:pt x="1899" y="4118"/>
                  </a:cubicBezTo>
                  <a:cubicBezTo>
                    <a:pt x="3353" y="3948"/>
                    <a:pt x="3179" y="2163"/>
                    <a:pt x="3145" y="1583"/>
                  </a:cubicBezTo>
                  <a:cubicBezTo>
                    <a:pt x="3115" y="1034"/>
                    <a:pt x="2458" y="1"/>
                    <a:pt x="1435"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59"/>
            <p:cNvSpPr/>
            <p:nvPr/>
          </p:nvSpPr>
          <p:spPr>
            <a:xfrm>
              <a:off x="7586152" y="2730068"/>
              <a:ext cx="137230" cy="211989"/>
            </a:xfrm>
            <a:custGeom>
              <a:avLst/>
              <a:gdLst/>
              <a:ahLst/>
              <a:cxnLst/>
              <a:rect l="l" t="t" r="r" b="b"/>
              <a:pathLst>
                <a:path w="1597" h="2467" extrusionOk="0">
                  <a:moveTo>
                    <a:pt x="843" y="1"/>
                  </a:moveTo>
                  <a:cubicBezTo>
                    <a:pt x="438" y="1"/>
                    <a:pt x="80" y="526"/>
                    <a:pt x="43" y="1191"/>
                  </a:cubicBezTo>
                  <a:cubicBezTo>
                    <a:pt x="0" y="1871"/>
                    <a:pt x="307" y="2443"/>
                    <a:pt x="728" y="2466"/>
                  </a:cubicBezTo>
                  <a:cubicBezTo>
                    <a:pt x="735" y="2467"/>
                    <a:pt x="742" y="2467"/>
                    <a:pt x="749" y="2467"/>
                  </a:cubicBezTo>
                  <a:cubicBezTo>
                    <a:pt x="1161" y="2467"/>
                    <a:pt x="1521" y="1940"/>
                    <a:pt x="1559" y="1272"/>
                  </a:cubicBezTo>
                  <a:cubicBezTo>
                    <a:pt x="1596" y="592"/>
                    <a:pt x="1289" y="25"/>
                    <a:pt x="869" y="2"/>
                  </a:cubicBezTo>
                  <a:cubicBezTo>
                    <a:pt x="860" y="1"/>
                    <a:pt x="851" y="1"/>
                    <a:pt x="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0" name="Google Shape;6690;p59"/>
            <p:cNvSpPr/>
            <p:nvPr/>
          </p:nvSpPr>
          <p:spPr>
            <a:xfrm>
              <a:off x="7594917" y="2558896"/>
              <a:ext cx="281679" cy="363398"/>
            </a:xfrm>
            <a:custGeom>
              <a:avLst/>
              <a:gdLst/>
              <a:ahLst/>
              <a:cxnLst/>
              <a:rect l="l" t="t" r="r" b="b"/>
              <a:pathLst>
                <a:path w="3278" h="4229" extrusionOk="0">
                  <a:moveTo>
                    <a:pt x="3097" y="1"/>
                  </a:moveTo>
                  <a:cubicBezTo>
                    <a:pt x="3096" y="1"/>
                    <a:pt x="3096" y="1"/>
                    <a:pt x="3095" y="1"/>
                  </a:cubicBezTo>
                  <a:cubicBezTo>
                    <a:pt x="2901" y="25"/>
                    <a:pt x="923" y="1054"/>
                    <a:pt x="191" y="2900"/>
                  </a:cubicBezTo>
                  <a:cubicBezTo>
                    <a:pt x="1" y="3376"/>
                    <a:pt x="510" y="4229"/>
                    <a:pt x="905" y="4229"/>
                  </a:cubicBezTo>
                  <a:cubicBezTo>
                    <a:pt x="980" y="4229"/>
                    <a:pt x="1051" y="4198"/>
                    <a:pt x="1112" y="4128"/>
                  </a:cubicBezTo>
                  <a:cubicBezTo>
                    <a:pt x="1493" y="3685"/>
                    <a:pt x="3277" y="1"/>
                    <a:pt x="3097"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59"/>
            <p:cNvSpPr/>
            <p:nvPr/>
          </p:nvSpPr>
          <p:spPr>
            <a:xfrm>
              <a:off x="7913200" y="4514134"/>
              <a:ext cx="62557" cy="168852"/>
            </a:xfrm>
            <a:custGeom>
              <a:avLst/>
              <a:gdLst/>
              <a:ahLst/>
              <a:cxnLst/>
              <a:rect l="l" t="t" r="r" b="b"/>
              <a:pathLst>
                <a:path w="728" h="1965" extrusionOk="0">
                  <a:moveTo>
                    <a:pt x="0" y="0"/>
                  </a:moveTo>
                  <a:cubicBezTo>
                    <a:pt x="392" y="1223"/>
                    <a:pt x="666" y="1964"/>
                    <a:pt x="666" y="1964"/>
                  </a:cubicBezTo>
                  <a:cubicBezTo>
                    <a:pt x="666" y="1964"/>
                    <a:pt x="689" y="1270"/>
                    <a:pt x="727" y="203"/>
                  </a:cubicBezTo>
                  <a:lnTo>
                    <a:pt x="0" y="0"/>
                  </a:ln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59"/>
            <p:cNvSpPr/>
            <p:nvPr/>
          </p:nvSpPr>
          <p:spPr>
            <a:xfrm>
              <a:off x="7988217" y="4534757"/>
              <a:ext cx="55253" cy="144191"/>
            </a:xfrm>
            <a:custGeom>
              <a:avLst/>
              <a:gdLst/>
              <a:ahLst/>
              <a:cxnLst/>
              <a:rect l="l" t="t" r="r" b="b"/>
              <a:pathLst>
                <a:path w="643" h="1678" extrusionOk="0">
                  <a:moveTo>
                    <a:pt x="1" y="1"/>
                  </a:moveTo>
                  <a:lnTo>
                    <a:pt x="1" y="1"/>
                  </a:lnTo>
                  <a:cubicBezTo>
                    <a:pt x="142" y="1021"/>
                    <a:pt x="237" y="1677"/>
                    <a:pt x="237" y="1677"/>
                  </a:cubicBezTo>
                  <a:cubicBezTo>
                    <a:pt x="237" y="1677"/>
                    <a:pt x="402" y="1125"/>
                    <a:pt x="643" y="180"/>
                  </a:cubicBezTo>
                  <a:lnTo>
                    <a:pt x="1" y="1"/>
                  </a:ln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3" name="Google Shape;6693;p59"/>
            <p:cNvSpPr/>
            <p:nvPr/>
          </p:nvSpPr>
          <p:spPr>
            <a:xfrm>
              <a:off x="7987014" y="4620257"/>
              <a:ext cx="138863" cy="85844"/>
            </a:xfrm>
            <a:custGeom>
              <a:avLst/>
              <a:gdLst/>
              <a:ahLst/>
              <a:cxnLst/>
              <a:rect l="l" t="t" r="r" b="b"/>
              <a:pathLst>
                <a:path w="1616" h="999" extrusionOk="0">
                  <a:moveTo>
                    <a:pt x="314" y="0"/>
                  </a:moveTo>
                  <a:cubicBezTo>
                    <a:pt x="230" y="0"/>
                    <a:pt x="0" y="989"/>
                    <a:pt x="0" y="989"/>
                  </a:cubicBezTo>
                  <a:lnTo>
                    <a:pt x="1615" y="998"/>
                  </a:lnTo>
                  <a:cubicBezTo>
                    <a:pt x="1266" y="649"/>
                    <a:pt x="529" y="644"/>
                    <a:pt x="331" y="21"/>
                  </a:cubicBezTo>
                  <a:cubicBezTo>
                    <a:pt x="326" y="7"/>
                    <a:pt x="320" y="0"/>
                    <a:pt x="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4" name="Google Shape;6694;p59"/>
            <p:cNvSpPr/>
            <p:nvPr/>
          </p:nvSpPr>
          <p:spPr>
            <a:xfrm>
              <a:off x="7882695" y="4626100"/>
              <a:ext cx="104405" cy="79227"/>
            </a:xfrm>
            <a:custGeom>
              <a:avLst/>
              <a:gdLst/>
              <a:ahLst/>
              <a:cxnLst/>
              <a:rect l="l" t="t" r="r" b="b"/>
              <a:pathLst>
                <a:path w="1215" h="922" extrusionOk="0">
                  <a:moveTo>
                    <a:pt x="948" y="0"/>
                  </a:moveTo>
                  <a:cubicBezTo>
                    <a:pt x="943" y="0"/>
                    <a:pt x="939" y="6"/>
                    <a:pt x="936" y="19"/>
                  </a:cubicBezTo>
                  <a:cubicBezTo>
                    <a:pt x="808" y="595"/>
                    <a:pt x="251" y="591"/>
                    <a:pt x="1" y="912"/>
                  </a:cubicBezTo>
                  <a:lnTo>
                    <a:pt x="1214" y="921"/>
                  </a:lnTo>
                  <a:cubicBezTo>
                    <a:pt x="1214" y="921"/>
                    <a:pt x="1008" y="0"/>
                    <a:pt x="9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59"/>
            <p:cNvSpPr/>
            <p:nvPr/>
          </p:nvSpPr>
          <p:spPr>
            <a:xfrm>
              <a:off x="8063233" y="2733161"/>
              <a:ext cx="228144" cy="180023"/>
            </a:xfrm>
            <a:custGeom>
              <a:avLst/>
              <a:gdLst/>
              <a:ahLst/>
              <a:cxnLst/>
              <a:rect l="l" t="t" r="r" b="b"/>
              <a:pathLst>
                <a:path w="2655" h="2095" extrusionOk="0">
                  <a:moveTo>
                    <a:pt x="1248" y="0"/>
                  </a:moveTo>
                  <a:cubicBezTo>
                    <a:pt x="1011" y="0"/>
                    <a:pt x="775" y="64"/>
                    <a:pt x="572" y="202"/>
                  </a:cubicBezTo>
                  <a:cubicBezTo>
                    <a:pt x="1" y="584"/>
                    <a:pt x="20" y="1330"/>
                    <a:pt x="572" y="1783"/>
                  </a:cubicBezTo>
                  <a:cubicBezTo>
                    <a:pt x="826" y="1993"/>
                    <a:pt x="1142" y="2094"/>
                    <a:pt x="1446" y="2094"/>
                  </a:cubicBezTo>
                  <a:cubicBezTo>
                    <a:pt x="1723" y="2094"/>
                    <a:pt x="1991" y="2009"/>
                    <a:pt x="2192" y="1845"/>
                  </a:cubicBezTo>
                  <a:cubicBezTo>
                    <a:pt x="2603" y="1514"/>
                    <a:pt x="2655" y="929"/>
                    <a:pt x="2296" y="490"/>
                  </a:cubicBezTo>
                  <a:cubicBezTo>
                    <a:pt x="2044" y="179"/>
                    <a:pt x="1645" y="0"/>
                    <a:pt x="1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59"/>
            <p:cNvSpPr/>
            <p:nvPr/>
          </p:nvSpPr>
          <p:spPr>
            <a:xfrm>
              <a:off x="7599815" y="2623085"/>
              <a:ext cx="239573" cy="299208"/>
            </a:xfrm>
            <a:custGeom>
              <a:avLst/>
              <a:gdLst/>
              <a:ahLst/>
              <a:cxnLst/>
              <a:rect l="l" t="t" r="r" b="b"/>
              <a:pathLst>
                <a:path w="2788" h="3482" extrusionOk="0">
                  <a:moveTo>
                    <a:pt x="2788" y="0"/>
                  </a:moveTo>
                  <a:lnTo>
                    <a:pt x="2788" y="0"/>
                  </a:lnTo>
                  <a:cubicBezTo>
                    <a:pt x="2127" y="1044"/>
                    <a:pt x="1116" y="2493"/>
                    <a:pt x="838" y="2734"/>
                  </a:cubicBezTo>
                  <a:cubicBezTo>
                    <a:pt x="779" y="2786"/>
                    <a:pt x="718" y="2809"/>
                    <a:pt x="656" y="2809"/>
                  </a:cubicBezTo>
                  <a:cubicBezTo>
                    <a:pt x="446" y="2809"/>
                    <a:pt x="231" y="2545"/>
                    <a:pt x="111" y="2229"/>
                  </a:cubicBezTo>
                  <a:lnTo>
                    <a:pt x="111" y="2229"/>
                  </a:lnTo>
                  <a:cubicBezTo>
                    <a:pt x="0" y="2716"/>
                    <a:pt x="476" y="3482"/>
                    <a:pt x="849" y="3482"/>
                  </a:cubicBezTo>
                  <a:cubicBezTo>
                    <a:pt x="923" y="3482"/>
                    <a:pt x="994" y="3451"/>
                    <a:pt x="1055" y="3381"/>
                  </a:cubicBezTo>
                  <a:cubicBezTo>
                    <a:pt x="1329" y="3064"/>
                    <a:pt x="2311" y="1105"/>
                    <a:pt x="2788" y="0"/>
                  </a:cubicBezTo>
                  <a:close/>
                </a:path>
              </a:pathLst>
            </a:custGeom>
            <a:solidFill>
              <a:srgbClr val="FE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59"/>
            <p:cNvSpPr/>
            <p:nvPr/>
          </p:nvSpPr>
          <p:spPr>
            <a:xfrm>
              <a:off x="7885961" y="1986692"/>
              <a:ext cx="313730" cy="345525"/>
            </a:xfrm>
            <a:custGeom>
              <a:avLst/>
              <a:gdLst/>
              <a:ahLst/>
              <a:cxnLst/>
              <a:rect l="l" t="t" r="r" b="b"/>
              <a:pathLst>
                <a:path w="3651" h="4021" extrusionOk="0">
                  <a:moveTo>
                    <a:pt x="1540" y="0"/>
                  </a:moveTo>
                  <a:cubicBezTo>
                    <a:pt x="1354" y="0"/>
                    <a:pt x="1197" y="50"/>
                    <a:pt x="1096" y="116"/>
                  </a:cubicBezTo>
                  <a:cubicBezTo>
                    <a:pt x="1" y="838"/>
                    <a:pt x="2390" y="4021"/>
                    <a:pt x="2390" y="4021"/>
                  </a:cubicBezTo>
                  <a:cubicBezTo>
                    <a:pt x="2390" y="4021"/>
                    <a:pt x="3650" y="3161"/>
                    <a:pt x="3074" y="1504"/>
                  </a:cubicBezTo>
                  <a:cubicBezTo>
                    <a:pt x="2665" y="318"/>
                    <a:pt x="2010" y="0"/>
                    <a:pt x="1540" y="0"/>
                  </a:cubicBezTo>
                  <a:close/>
                </a:path>
              </a:pathLst>
            </a:custGeom>
            <a:solidFill>
              <a:srgbClr val="EEE3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8" name="Google Shape;6698;p59"/>
            <p:cNvSpPr/>
            <p:nvPr/>
          </p:nvSpPr>
          <p:spPr>
            <a:xfrm>
              <a:off x="7780869" y="1927143"/>
              <a:ext cx="224879" cy="181656"/>
            </a:xfrm>
            <a:custGeom>
              <a:avLst/>
              <a:gdLst/>
              <a:ahLst/>
              <a:cxnLst/>
              <a:rect l="l" t="t" r="r" b="b"/>
              <a:pathLst>
                <a:path w="2617" h="2114" extrusionOk="0">
                  <a:moveTo>
                    <a:pt x="2088" y="1"/>
                  </a:moveTo>
                  <a:cubicBezTo>
                    <a:pt x="1779" y="1"/>
                    <a:pt x="1327" y="208"/>
                    <a:pt x="907" y="568"/>
                  </a:cubicBezTo>
                  <a:cubicBezTo>
                    <a:pt x="308" y="1088"/>
                    <a:pt x="1" y="1725"/>
                    <a:pt x="223" y="1994"/>
                  </a:cubicBezTo>
                  <a:cubicBezTo>
                    <a:pt x="288" y="2075"/>
                    <a:pt x="394" y="2113"/>
                    <a:pt x="527" y="2113"/>
                  </a:cubicBezTo>
                  <a:cubicBezTo>
                    <a:pt x="836" y="2113"/>
                    <a:pt x="1290" y="1906"/>
                    <a:pt x="1710" y="1546"/>
                  </a:cubicBezTo>
                  <a:cubicBezTo>
                    <a:pt x="2310" y="1031"/>
                    <a:pt x="2617" y="394"/>
                    <a:pt x="2395" y="120"/>
                  </a:cubicBezTo>
                  <a:cubicBezTo>
                    <a:pt x="2328" y="39"/>
                    <a:pt x="2221" y="1"/>
                    <a:pt x="2088" y="1"/>
                  </a:cubicBezTo>
                  <a:close/>
                </a:path>
              </a:pathLst>
            </a:custGeom>
            <a:solidFill>
              <a:srgbClr val="EEE3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9" name="Google Shape;6699;p59"/>
            <p:cNvSpPr/>
            <p:nvPr/>
          </p:nvSpPr>
          <p:spPr>
            <a:xfrm>
              <a:off x="8053523" y="2220850"/>
              <a:ext cx="83696" cy="99765"/>
            </a:xfrm>
            <a:custGeom>
              <a:avLst/>
              <a:gdLst/>
              <a:ahLst/>
              <a:cxnLst/>
              <a:rect l="l" t="t" r="r" b="b"/>
              <a:pathLst>
                <a:path w="974" h="1161" extrusionOk="0">
                  <a:moveTo>
                    <a:pt x="619" y="0"/>
                  </a:moveTo>
                  <a:cubicBezTo>
                    <a:pt x="488" y="0"/>
                    <a:pt x="340" y="88"/>
                    <a:pt x="223" y="252"/>
                  </a:cubicBezTo>
                  <a:cubicBezTo>
                    <a:pt x="34" y="517"/>
                    <a:pt x="1" y="876"/>
                    <a:pt x="147" y="1060"/>
                  </a:cubicBezTo>
                  <a:cubicBezTo>
                    <a:pt x="203" y="1128"/>
                    <a:pt x="276" y="1160"/>
                    <a:pt x="355" y="1160"/>
                  </a:cubicBezTo>
                  <a:cubicBezTo>
                    <a:pt x="486" y="1160"/>
                    <a:pt x="634" y="1073"/>
                    <a:pt x="751" y="909"/>
                  </a:cubicBezTo>
                  <a:cubicBezTo>
                    <a:pt x="940" y="644"/>
                    <a:pt x="973" y="285"/>
                    <a:pt x="827" y="101"/>
                  </a:cubicBezTo>
                  <a:cubicBezTo>
                    <a:pt x="771" y="33"/>
                    <a:pt x="698" y="0"/>
                    <a:pt x="619"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59"/>
            <p:cNvSpPr/>
            <p:nvPr/>
          </p:nvSpPr>
          <p:spPr>
            <a:xfrm>
              <a:off x="8073459" y="2257456"/>
              <a:ext cx="43481" cy="52074"/>
            </a:xfrm>
            <a:custGeom>
              <a:avLst/>
              <a:gdLst/>
              <a:ahLst/>
              <a:cxnLst/>
              <a:rect l="l" t="t" r="r" b="b"/>
              <a:pathLst>
                <a:path w="506" h="606" extrusionOk="0">
                  <a:moveTo>
                    <a:pt x="323" y="1"/>
                  </a:moveTo>
                  <a:cubicBezTo>
                    <a:pt x="255" y="1"/>
                    <a:pt x="177" y="48"/>
                    <a:pt x="118" y="133"/>
                  </a:cubicBezTo>
                  <a:cubicBezTo>
                    <a:pt x="19" y="270"/>
                    <a:pt x="0" y="459"/>
                    <a:pt x="76" y="553"/>
                  </a:cubicBezTo>
                  <a:cubicBezTo>
                    <a:pt x="104" y="589"/>
                    <a:pt x="141" y="606"/>
                    <a:pt x="183" y="606"/>
                  </a:cubicBezTo>
                  <a:cubicBezTo>
                    <a:pt x="251" y="606"/>
                    <a:pt x="330" y="559"/>
                    <a:pt x="392" y="473"/>
                  </a:cubicBezTo>
                  <a:cubicBezTo>
                    <a:pt x="491" y="336"/>
                    <a:pt x="505" y="147"/>
                    <a:pt x="430" y="53"/>
                  </a:cubicBezTo>
                  <a:cubicBezTo>
                    <a:pt x="401" y="18"/>
                    <a:pt x="364" y="1"/>
                    <a:pt x="323"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1" name="Google Shape;6701;p59"/>
            <p:cNvSpPr/>
            <p:nvPr/>
          </p:nvSpPr>
          <p:spPr>
            <a:xfrm>
              <a:off x="8073803" y="2266478"/>
              <a:ext cx="27326" cy="32997"/>
            </a:xfrm>
            <a:custGeom>
              <a:avLst/>
              <a:gdLst/>
              <a:ahLst/>
              <a:cxnLst/>
              <a:rect l="l" t="t" r="r" b="b"/>
              <a:pathLst>
                <a:path w="318" h="384" extrusionOk="0">
                  <a:moveTo>
                    <a:pt x="203" y="1"/>
                  </a:moveTo>
                  <a:cubicBezTo>
                    <a:pt x="162" y="1"/>
                    <a:pt x="114" y="29"/>
                    <a:pt x="76" y="85"/>
                  </a:cubicBezTo>
                  <a:cubicBezTo>
                    <a:pt x="10" y="170"/>
                    <a:pt x="1" y="288"/>
                    <a:pt x="48" y="349"/>
                  </a:cubicBezTo>
                  <a:cubicBezTo>
                    <a:pt x="66" y="373"/>
                    <a:pt x="89" y="384"/>
                    <a:pt x="115" y="384"/>
                  </a:cubicBezTo>
                  <a:cubicBezTo>
                    <a:pt x="157" y="384"/>
                    <a:pt x="205" y="355"/>
                    <a:pt x="246" y="302"/>
                  </a:cubicBezTo>
                  <a:cubicBezTo>
                    <a:pt x="308" y="212"/>
                    <a:pt x="317" y="94"/>
                    <a:pt x="270" y="33"/>
                  </a:cubicBezTo>
                  <a:cubicBezTo>
                    <a:pt x="252" y="11"/>
                    <a:pt x="229" y="1"/>
                    <a:pt x="203"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2" name="Google Shape;6702;p59"/>
            <p:cNvSpPr/>
            <p:nvPr/>
          </p:nvSpPr>
          <p:spPr>
            <a:xfrm>
              <a:off x="7816186" y="2527102"/>
              <a:ext cx="71666" cy="84641"/>
            </a:xfrm>
            <a:custGeom>
              <a:avLst/>
              <a:gdLst/>
              <a:ahLst/>
              <a:cxnLst/>
              <a:rect l="l" t="t" r="r" b="b"/>
              <a:pathLst>
                <a:path w="834" h="985" extrusionOk="0">
                  <a:moveTo>
                    <a:pt x="407" y="0"/>
                  </a:moveTo>
                  <a:cubicBezTo>
                    <a:pt x="400" y="0"/>
                    <a:pt x="394" y="1"/>
                    <a:pt x="388" y="3"/>
                  </a:cubicBezTo>
                  <a:cubicBezTo>
                    <a:pt x="265" y="41"/>
                    <a:pt x="175" y="414"/>
                    <a:pt x="1" y="711"/>
                  </a:cubicBezTo>
                  <a:lnTo>
                    <a:pt x="86" y="985"/>
                  </a:lnTo>
                  <a:cubicBezTo>
                    <a:pt x="86" y="985"/>
                    <a:pt x="359" y="796"/>
                    <a:pt x="605" y="536"/>
                  </a:cubicBezTo>
                  <a:cubicBezTo>
                    <a:pt x="834" y="290"/>
                    <a:pt x="538" y="0"/>
                    <a:pt x="407"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3" name="Google Shape;6703;p59"/>
            <p:cNvSpPr/>
            <p:nvPr/>
          </p:nvSpPr>
          <p:spPr>
            <a:xfrm>
              <a:off x="7813952" y="2494363"/>
              <a:ext cx="30247" cy="92117"/>
            </a:xfrm>
            <a:custGeom>
              <a:avLst/>
              <a:gdLst/>
              <a:ahLst/>
              <a:cxnLst/>
              <a:rect l="l" t="t" r="r" b="b"/>
              <a:pathLst>
                <a:path w="352" h="1072" extrusionOk="0">
                  <a:moveTo>
                    <a:pt x="130" y="1"/>
                  </a:moveTo>
                  <a:cubicBezTo>
                    <a:pt x="128" y="1"/>
                    <a:pt x="127" y="1"/>
                    <a:pt x="126" y="1"/>
                  </a:cubicBezTo>
                  <a:cubicBezTo>
                    <a:pt x="50" y="25"/>
                    <a:pt x="135" y="677"/>
                    <a:pt x="12" y="1026"/>
                  </a:cubicBezTo>
                  <a:cubicBezTo>
                    <a:pt x="1" y="1058"/>
                    <a:pt x="6" y="1072"/>
                    <a:pt x="23" y="1072"/>
                  </a:cubicBezTo>
                  <a:cubicBezTo>
                    <a:pt x="80" y="1072"/>
                    <a:pt x="260" y="920"/>
                    <a:pt x="300" y="832"/>
                  </a:cubicBezTo>
                  <a:cubicBezTo>
                    <a:pt x="351" y="726"/>
                    <a:pt x="202" y="1"/>
                    <a:pt x="130"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59"/>
            <p:cNvSpPr/>
            <p:nvPr/>
          </p:nvSpPr>
          <p:spPr>
            <a:xfrm>
              <a:off x="7821428" y="2476060"/>
              <a:ext cx="53105" cy="87477"/>
            </a:xfrm>
            <a:custGeom>
              <a:avLst/>
              <a:gdLst/>
              <a:ahLst/>
              <a:cxnLst/>
              <a:rect l="l" t="t" r="r" b="b"/>
              <a:pathLst>
                <a:path w="618" h="1018" extrusionOk="0">
                  <a:moveTo>
                    <a:pt x="545" y="0"/>
                  </a:moveTo>
                  <a:cubicBezTo>
                    <a:pt x="543" y="0"/>
                    <a:pt x="541" y="1"/>
                    <a:pt x="539" y="2"/>
                  </a:cubicBezTo>
                  <a:cubicBezTo>
                    <a:pt x="483" y="35"/>
                    <a:pt x="445" y="587"/>
                    <a:pt x="1" y="1017"/>
                  </a:cubicBezTo>
                  <a:cubicBezTo>
                    <a:pt x="1" y="1017"/>
                    <a:pt x="2" y="1017"/>
                    <a:pt x="3" y="1017"/>
                  </a:cubicBezTo>
                  <a:cubicBezTo>
                    <a:pt x="26" y="1017"/>
                    <a:pt x="234" y="1009"/>
                    <a:pt x="426" y="715"/>
                  </a:cubicBezTo>
                  <a:cubicBezTo>
                    <a:pt x="617" y="414"/>
                    <a:pt x="593" y="0"/>
                    <a:pt x="545"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59"/>
            <p:cNvSpPr/>
            <p:nvPr/>
          </p:nvSpPr>
          <p:spPr>
            <a:xfrm>
              <a:off x="7829161" y="2484997"/>
              <a:ext cx="64963" cy="89883"/>
            </a:xfrm>
            <a:custGeom>
              <a:avLst/>
              <a:gdLst/>
              <a:ahLst/>
              <a:cxnLst/>
              <a:rect l="l" t="t" r="r" b="b"/>
              <a:pathLst>
                <a:path w="756" h="1046" extrusionOk="0">
                  <a:moveTo>
                    <a:pt x="701" y="0"/>
                  </a:moveTo>
                  <a:cubicBezTo>
                    <a:pt x="699" y="0"/>
                    <a:pt x="697" y="1"/>
                    <a:pt x="695" y="2"/>
                  </a:cubicBezTo>
                  <a:cubicBezTo>
                    <a:pt x="624" y="35"/>
                    <a:pt x="482" y="658"/>
                    <a:pt x="1" y="1045"/>
                  </a:cubicBezTo>
                  <a:cubicBezTo>
                    <a:pt x="1" y="1045"/>
                    <a:pt x="227" y="1007"/>
                    <a:pt x="444" y="748"/>
                  </a:cubicBezTo>
                  <a:cubicBezTo>
                    <a:pt x="673" y="474"/>
                    <a:pt x="756" y="0"/>
                    <a:pt x="701"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59"/>
            <p:cNvSpPr/>
            <p:nvPr/>
          </p:nvSpPr>
          <p:spPr>
            <a:xfrm>
              <a:off x="7837325" y="2511034"/>
              <a:ext cx="61956" cy="80430"/>
            </a:xfrm>
            <a:custGeom>
              <a:avLst/>
              <a:gdLst/>
              <a:ahLst/>
              <a:cxnLst/>
              <a:rect l="l" t="t" r="r" b="b"/>
              <a:pathLst>
                <a:path w="721" h="936" extrusionOk="0">
                  <a:moveTo>
                    <a:pt x="682" y="1"/>
                  </a:moveTo>
                  <a:cubicBezTo>
                    <a:pt x="682" y="1"/>
                    <a:pt x="681" y="1"/>
                    <a:pt x="680" y="1"/>
                  </a:cubicBezTo>
                  <a:cubicBezTo>
                    <a:pt x="633" y="20"/>
                    <a:pt x="505" y="501"/>
                    <a:pt x="0" y="936"/>
                  </a:cubicBezTo>
                  <a:cubicBezTo>
                    <a:pt x="0" y="936"/>
                    <a:pt x="236" y="889"/>
                    <a:pt x="472" y="591"/>
                  </a:cubicBezTo>
                  <a:cubicBezTo>
                    <a:pt x="667" y="337"/>
                    <a:pt x="720" y="1"/>
                    <a:pt x="682"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7" name="Google Shape;6707;p59"/>
            <p:cNvSpPr/>
            <p:nvPr/>
          </p:nvSpPr>
          <p:spPr>
            <a:xfrm>
              <a:off x="7885961" y="2572473"/>
              <a:ext cx="71580" cy="84727"/>
            </a:xfrm>
            <a:custGeom>
              <a:avLst/>
              <a:gdLst/>
              <a:ahLst/>
              <a:cxnLst/>
              <a:rect l="l" t="t" r="r" b="b"/>
              <a:pathLst>
                <a:path w="833" h="986" extrusionOk="0">
                  <a:moveTo>
                    <a:pt x="406" y="0"/>
                  </a:moveTo>
                  <a:cubicBezTo>
                    <a:pt x="398" y="0"/>
                    <a:pt x="390" y="1"/>
                    <a:pt x="383" y="4"/>
                  </a:cubicBezTo>
                  <a:cubicBezTo>
                    <a:pt x="265" y="41"/>
                    <a:pt x="175" y="414"/>
                    <a:pt x="1" y="712"/>
                  </a:cubicBezTo>
                  <a:lnTo>
                    <a:pt x="86" y="986"/>
                  </a:lnTo>
                  <a:cubicBezTo>
                    <a:pt x="86" y="986"/>
                    <a:pt x="360" y="792"/>
                    <a:pt x="600" y="537"/>
                  </a:cubicBezTo>
                  <a:cubicBezTo>
                    <a:pt x="832" y="292"/>
                    <a:pt x="542" y="0"/>
                    <a:pt x="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8" name="Google Shape;6708;p59"/>
            <p:cNvSpPr/>
            <p:nvPr/>
          </p:nvSpPr>
          <p:spPr>
            <a:xfrm>
              <a:off x="7883383" y="2539390"/>
              <a:ext cx="30247" cy="92547"/>
            </a:xfrm>
            <a:custGeom>
              <a:avLst/>
              <a:gdLst/>
              <a:ahLst/>
              <a:cxnLst/>
              <a:rect l="l" t="t" r="r" b="b"/>
              <a:pathLst>
                <a:path w="352" h="1077" extrusionOk="0">
                  <a:moveTo>
                    <a:pt x="128" y="1"/>
                  </a:moveTo>
                  <a:cubicBezTo>
                    <a:pt x="127" y="1"/>
                    <a:pt x="126" y="1"/>
                    <a:pt x="125" y="1"/>
                  </a:cubicBezTo>
                  <a:cubicBezTo>
                    <a:pt x="50" y="30"/>
                    <a:pt x="139" y="677"/>
                    <a:pt x="12" y="1031"/>
                  </a:cubicBezTo>
                  <a:cubicBezTo>
                    <a:pt x="1" y="1063"/>
                    <a:pt x="8" y="1077"/>
                    <a:pt x="25" y="1077"/>
                  </a:cubicBezTo>
                  <a:cubicBezTo>
                    <a:pt x="84" y="1077"/>
                    <a:pt x="264" y="925"/>
                    <a:pt x="305" y="837"/>
                  </a:cubicBezTo>
                  <a:cubicBezTo>
                    <a:pt x="351" y="730"/>
                    <a:pt x="201" y="1"/>
                    <a:pt x="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9" name="Google Shape;6709;p59"/>
            <p:cNvSpPr/>
            <p:nvPr/>
          </p:nvSpPr>
          <p:spPr>
            <a:xfrm>
              <a:off x="7891288" y="2521431"/>
              <a:ext cx="52589" cy="87477"/>
            </a:xfrm>
            <a:custGeom>
              <a:avLst/>
              <a:gdLst/>
              <a:ahLst/>
              <a:cxnLst/>
              <a:rect l="l" t="t" r="r" b="b"/>
              <a:pathLst>
                <a:path w="612" h="1018" extrusionOk="0">
                  <a:moveTo>
                    <a:pt x="540" y="1"/>
                  </a:moveTo>
                  <a:cubicBezTo>
                    <a:pt x="538" y="1"/>
                    <a:pt x="536" y="1"/>
                    <a:pt x="534" y="3"/>
                  </a:cubicBezTo>
                  <a:cubicBezTo>
                    <a:pt x="482" y="36"/>
                    <a:pt x="444" y="583"/>
                    <a:pt x="0" y="1018"/>
                  </a:cubicBezTo>
                  <a:cubicBezTo>
                    <a:pt x="0" y="1018"/>
                    <a:pt x="1" y="1018"/>
                    <a:pt x="2" y="1018"/>
                  </a:cubicBezTo>
                  <a:cubicBezTo>
                    <a:pt x="25" y="1018"/>
                    <a:pt x="233" y="1009"/>
                    <a:pt x="420" y="716"/>
                  </a:cubicBezTo>
                  <a:cubicBezTo>
                    <a:pt x="611" y="415"/>
                    <a:pt x="592" y="1"/>
                    <a:pt x="5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0" name="Google Shape;6710;p59"/>
            <p:cNvSpPr/>
            <p:nvPr/>
          </p:nvSpPr>
          <p:spPr>
            <a:xfrm>
              <a:off x="7898936" y="2530024"/>
              <a:ext cx="65049" cy="89883"/>
            </a:xfrm>
            <a:custGeom>
              <a:avLst/>
              <a:gdLst/>
              <a:ahLst/>
              <a:cxnLst/>
              <a:rect l="l" t="t" r="r" b="b"/>
              <a:pathLst>
                <a:path w="757" h="1046" extrusionOk="0">
                  <a:moveTo>
                    <a:pt x="696" y="1"/>
                  </a:moveTo>
                  <a:cubicBezTo>
                    <a:pt x="694" y="1"/>
                    <a:pt x="692" y="1"/>
                    <a:pt x="690" y="2"/>
                  </a:cubicBezTo>
                  <a:cubicBezTo>
                    <a:pt x="624" y="35"/>
                    <a:pt x="478" y="663"/>
                    <a:pt x="1" y="1045"/>
                  </a:cubicBezTo>
                  <a:cubicBezTo>
                    <a:pt x="1" y="1045"/>
                    <a:pt x="227" y="1012"/>
                    <a:pt x="445" y="753"/>
                  </a:cubicBezTo>
                  <a:cubicBezTo>
                    <a:pt x="674" y="473"/>
                    <a:pt x="756" y="1"/>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1" name="Google Shape;6711;p59"/>
            <p:cNvSpPr/>
            <p:nvPr/>
          </p:nvSpPr>
          <p:spPr>
            <a:xfrm>
              <a:off x="7907099" y="2556490"/>
              <a:ext cx="61526" cy="80001"/>
            </a:xfrm>
            <a:custGeom>
              <a:avLst/>
              <a:gdLst/>
              <a:ahLst/>
              <a:cxnLst/>
              <a:rect l="l" t="t" r="r" b="b"/>
              <a:pathLst>
                <a:path w="716" h="931" extrusionOk="0">
                  <a:moveTo>
                    <a:pt x="678" y="0"/>
                  </a:moveTo>
                  <a:cubicBezTo>
                    <a:pt x="677" y="0"/>
                    <a:pt x="676" y="0"/>
                    <a:pt x="675" y="1"/>
                  </a:cubicBezTo>
                  <a:cubicBezTo>
                    <a:pt x="633" y="20"/>
                    <a:pt x="505" y="496"/>
                    <a:pt x="0" y="931"/>
                  </a:cubicBezTo>
                  <a:cubicBezTo>
                    <a:pt x="0" y="931"/>
                    <a:pt x="236" y="888"/>
                    <a:pt x="468" y="591"/>
                  </a:cubicBezTo>
                  <a:cubicBezTo>
                    <a:pt x="667" y="336"/>
                    <a:pt x="716" y="0"/>
                    <a:pt x="6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2" name="Google Shape;6712;p59"/>
            <p:cNvSpPr/>
            <p:nvPr/>
          </p:nvSpPr>
          <p:spPr>
            <a:xfrm>
              <a:off x="7948861" y="2188025"/>
              <a:ext cx="34974" cy="52160"/>
            </a:xfrm>
            <a:custGeom>
              <a:avLst/>
              <a:gdLst/>
              <a:ahLst/>
              <a:cxnLst/>
              <a:rect l="l" t="t" r="r" b="b"/>
              <a:pathLst>
                <a:path w="407" h="607" extrusionOk="0">
                  <a:moveTo>
                    <a:pt x="201" y="0"/>
                  </a:moveTo>
                  <a:cubicBezTo>
                    <a:pt x="196" y="0"/>
                    <a:pt x="190" y="1"/>
                    <a:pt x="185" y="2"/>
                  </a:cubicBezTo>
                  <a:cubicBezTo>
                    <a:pt x="76" y="16"/>
                    <a:pt x="1" y="162"/>
                    <a:pt x="10" y="327"/>
                  </a:cubicBezTo>
                  <a:cubicBezTo>
                    <a:pt x="23" y="484"/>
                    <a:pt x="109" y="607"/>
                    <a:pt x="211" y="607"/>
                  </a:cubicBezTo>
                  <a:cubicBezTo>
                    <a:pt x="216" y="607"/>
                    <a:pt x="222" y="607"/>
                    <a:pt x="227" y="606"/>
                  </a:cubicBezTo>
                  <a:cubicBezTo>
                    <a:pt x="331" y="587"/>
                    <a:pt x="407" y="441"/>
                    <a:pt x="397" y="275"/>
                  </a:cubicBezTo>
                  <a:cubicBezTo>
                    <a:pt x="384" y="119"/>
                    <a:pt x="298" y="0"/>
                    <a:pt x="201" y="0"/>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3" name="Google Shape;6713;p59"/>
            <p:cNvSpPr/>
            <p:nvPr/>
          </p:nvSpPr>
          <p:spPr>
            <a:xfrm>
              <a:off x="7948088" y="2132085"/>
              <a:ext cx="79571" cy="38669"/>
            </a:xfrm>
            <a:custGeom>
              <a:avLst/>
              <a:gdLst/>
              <a:ahLst/>
              <a:cxnLst/>
              <a:rect l="l" t="t" r="r" b="b"/>
              <a:pathLst>
                <a:path w="926" h="450" extrusionOk="0">
                  <a:moveTo>
                    <a:pt x="137" y="1"/>
                  </a:moveTo>
                  <a:cubicBezTo>
                    <a:pt x="76" y="1"/>
                    <a:pt x="28" y="39"/>
                    <a:pt x="24" y="95"/>
                  </a:cubicBezTo>
                  <a:lnTo>
                    <a:pt x="5" y="298"/>
                  </a:lnTo>
                  <a:cubicBezTo>
                    <a:pt x="0" y="350"/>
                    <a:pt x="43" y="398"/>
                    <a:pt x="104" y="402"/>
                  </a:cubicBezTo>
                  <a:lnTo>
                    <a:pt x="793" y="450"/>
                  </a:lnTo>
                  <a:cubicBezTo>
                    <a:pt x="796" y="450"/>
                    <a:pt x="799" y="450"/>
                    <a:pt x="802" y="450"/>
                  </a:cubicBezTo>
                  <a:cubicBezTo>
                    <a:pt x="855" y="450"/>
                    <a:pt x="902" y="409"/>
                    <a:pt x="907" y="355"/>
                  </a:cubicBezTo>
                  <a:lnTo>
                    <a:pt x="921" y="152"/>
                  </a:lnTo>
                  <a:cubicBezTo>
                    <a:pt x="926" y="100"/>
                    <a:pt x="883" y="53"/>
                    <a:pt x="826" y="48"/>
                  </a:cubicBezTo>
                  <a:lnTo>
                    <a:pt x="137" y="1"/>
                  </a:lnTo>
                  <a:close/>
                </a:path>
              </a:pathLst>
            </a:custGeom>
            <a:solidFill>
              <a:srgbClr val="F4DD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4" name="Google Shape;6714;p59"/>
            <p:cNvSpPr/>
            <p:nvPr/>
          </p:nvSpPr>
          <p:spPr>
            <a:xfrm>
              <a:off x="7862416" y="2190946"/>
              <a:ext cx="34630" cy="51644"/>
            </a:xfrm>
            <a:custGeom>
              <a:avLst/>
              <a:gdLst/>
              <a:ahLst/>
              <a:cxnLst/>
              <a:rect l="l" t="t" r="r" b="b"/>
              <a:pathLst>
                <a:path w="403" h="601" extrusionOk="0">
                  <a:moveTo>
                    <a:pt x="196" y="0"/>
                  </a:moveTo>
                  <a:cubicBezTo>
                    <a:pt x="194" y="0"/>
                    <a:pt x="192" y="1"/>
                    <a:pt x="190" y="1"/>
                  </a:cubicBezTo>
                  <a:cubicBezTo>
                    <a:pt x="81" y="10"/>
                    <a:pt x="1" y="147"/>
                    <a:pt x="6" y="312"/>
                  </a:cubicBezTo>
                  <a:cubicBezTo>
                    <a:pt x="10" y="475"/>
                    <a:pt x="101" y="600"/>
                    <a:pt x="207" y="600"/>
                  </a:cubicBezTo>
                  <a:cubicBezTo>
                    <a:pt x="209" y="600"/>
                    <a:pt x="211" y="600"/>
                    <a:pt x="213" y="600"/>
                  </a:cubicBezTo>
                  <a:cubicBezTo>
                    <a:pt x="317" y="596"/>
                    <a:pt x="402" y="454"/>
                    <a:pt x="393" y="289"/>
                  </a:cubicBezTo>
                  <a:cubicBezTo>
                    <a:pt x="388" y="126"/>
                    <a:pt x="301" y="0"/>
                    <a:pt x="196" y="0"/>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5" name="Google Shape;6715;p59"/>
            <p:cNvSpPr/>
            <p:nvPr/>
          </p:nvSpPr>
          <p:spPr>
            <a:xfrm>
              <a:off x="7823060" y="2137670"/>
              <a:ext cx="79227" cy="45973"/>
            </a:xfrm>
            <a:custGeom>
              <a:avLst/>
              <a:gdLst/>
              <a:ahLst/>
              <a:cxnLst/>
              <a:rect l="l" t="t" r="r" b="b"/>
              <a:pathLst>
                <a:path w="922" h="535" extrusionOk="0">
                  <a:moveTo>
                    <a:pt x="757" y="0"/>
                  </a:moveTo>
                  <a:cubicBezTo>
                    <a:pt x="750" y="0"/>
                    <a:pt x="744" y="1"/>
                    <a:pt x="737" y="2"/>
                  </a:cubicBezTo>
                  <a:lnTo>
                    <a:pt x="91" y="139"/>
                  </a:lnTo>
                  <a:cubicBezTo>
                    <a:pt x="34" y="153"/>
                    <a:pt x="1" y="205"/>
                    <a:pt x="10" y="257"/>
                  </a:cubicBezTo>
                  <a:lnTo>
                    <a:pt x="57" y="455"/>
                  </a:lnTo>
                  <a:cubicBezTo>
                    <a:pt x="69" y="503"/>
                    <a:pt x="112" y="534"/>
                    <a:pt x="156" y="534"/>
                  </a:cubicBezTo>
                  <a:cubicBezTo>
                    <a:pt x="164" y="534"/>
                    <a:pt x="172" y="533"/>
                    <a:pt x="180" y="531"/>
                  </a:cubicBezTo>
                  <a:lnTo>
                    <a:pt x="832" y="394"/>
                  </a:lnTo>
                  <a:cubicBezTo>
                    <a:pt x="888" y="385"/>
                    <a:pt x="922" y="333"/>
                    <a:pt x="907" y="281"/>
                  </a:cubicBezTo>
                  <a:lnTo>
                    <a:pt x="860" y="78"/>
                  </a:lnTo>
                  <a:cubicBezTo>
                    <a:pt x="852" y="32"/>
                    <a:pt x="806" y="0"/>
                    <a:pt x="757" y="0"/>
                  </a:cubicBezTo>
                  <a:close/>
                </a:path>
              </a:pathLst>
            </a:custGeom>
            <a:solidFill>
              <a:srgbClr val="F4DD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6" name="Google Shape;6716;p59"/>
            <p:cNvSpPr/>
            <p:nvPr/>
          </p:nvSpPr>
          <p:spPr>
            <a:xfrm>
              <a:off x="7901428" y="2254276"/>
              <a:ext cx="46316" cy="38239"/>
            </a:xfrm>
            <a:custGeom>
              <a:avLst/>
              <a:gdLst/>
              <a:ahLst/>
              <a:cxnLst/>
              <a:rect l="l" t="t" r="r" b="b"/>
              <a:pathLst>
                <a:path w="539" h="445" extrusionOk="0">
                  <a:moveTo>
                    <a:pt x="90" y="0"/>
                  </a:moveTo>
                  <a:lnTo>
                    <a:pt x="90" y="0"/>
                  </a:lnTo>
                  <a:cubicBezTo>
                    <a:pt x="14" y="279"/>
                    <a:pt x="0" y="444"/>
                    <a:pt x="156" y="444"/>
                  </a:cubicBezTo>
                  <a:cubicBezTo>
                    <a:pt x="158" y="444"/>
                    <a:pt x="161" y="444"/>
                    <a:pt x="163" y="444"/>
                  </a:cubicBezTo>
                  <a:cubicBezTo>
                    <a:pt x="319" y="444"/>
                    <a:pt x="538" y="298"/>
                    <a:pt x="538" y="298"/>
                  </a:cubicBezTo>
                  <a:lnTo>
                    <a:pt x="534" y="293"/>
                  </a:lnTo>
                  <a:cubicBezTo>
                    <a:pt x="457" y="329"/>
                    <a:pt x="360" y="369"/>
                    <a:pt x="270" y="369"/>
                  </a:cubicBezTo>
                  <a:cubicBezTo>
                    <a:pt x="265" y="369"/>
                    <a:pt x="260" y="369"/>
                    <a:pt x="255" y="368"/>
                  </a:cubicBezTo>
                  <a:cubicBezTo>
                    <a:pt x="104" y="359"/>
                    <a:pt x="76" y="227"/>
                    <a:pt x="90"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7" name="Google Shape;6717;p59"/>
            <p:cNvSpPr/>
            <p:nvPr/>
          </p:nvSpPr>
          <p:spPr>
            <a:xfrm>
              <a:off x="7931417" y="2310045"/>
              <a:ext cx="24834" cy="30763"/>
            </a:xfrm>
            <a:custGeom>
              <a:avLst/>
              <a:gdLst/>
              <a:ahLst/>
              <a:cxnLst/>
              <a:rect l="l" t="t" r="r" b="b"/>
              <a:pathLst>
                <a:path w="289" h="358" extrusionOk="0">
                  <a:moveTo>
                    <a:pt x="121" y="1"/>
                  </a:moveTo>
                  <a:cubicBezTo>
                    <a:pt x="116" y="1"/>
                    <a:pt x="110" y="2"/>
                    <a:pt x="104" y="3"/>
                  </a:cubicBezTo>
                  <a:cubicBezTo>
                    <a:pt x="38" y="12"/>
                    <a:pt x="0" y="102"/>
                    <a:pt x="24" y="201"/>
                  </a:cubicBezTo>
                  <a:cubicBezTo>
                    <a:pt x="42" y="290"/>
                    <a:pt x="110" y="358"/>
                    <a:pt x="173" y="358"/>
                  </a:cubicBezTo>
                  <a:cubicBezTo>
                    <a:pt x="177" y="358"/>
                    <a:pt x="181" y="357"/>
                    <a:pt x="185" y="357"/>
                  </a:cubicBezTo>
                  <a:cubicBezTo>
                    <a:pt x="251" y="347"/>
                    <a:pt x="289" y="258"/>
                    <a:pt x="265" y="159"/>
                  </a:cubicBezTo>
                  <a:cubicBezTo>
                    <a:pt x="243" y="68"/>
                    <a:pt x="182" y="1"/>
                    <a:pt x="121" y="1"/>
                  </a:cubicBezTo>
                  <a:close/>
                </a:path>
              </a:pathLst>
            </a:custGeom>
            <a:solidFill>
              <a:srgbClr val="372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8" name="Google Shape;6718;p59"/>
            <p:cNvSpPr/>
            <p:nvPr/>
          </p:nvSpPr>
          <p:spPr>
            <a:xfrm>
              <a:off x="8068991" y="2670862"/>
              <a:ext cx="175297" cy="213192"/>
            </a:xfrm>
            <a:custGeom>
              <a:avLst/>
              <a:gdLst/>
              <a:ahLst/>
              <a:cxnLst/>
              <a:rect l="l" t="t" r="r" b="b"/>
              <a:pathLst>
                <a:path w="2040" h="2481" extrusionOk="0">
                  <a:moveTo>
                    <a:pt x="1013" y="1"/>
                  </a:moveTo>
                  <a:cubicBezTo>
                    <a:pt x="1006" y="1"/>
                    <a:pt x="999" y="1"/>
                    <a:pt x="992" y="1"/>
                  </a:cubicBezTo>
                  <a:cubicBezTo>
                    <a:pt x="434" y="15"/>
                    <a:pt x="0" y="577"/>
                    <a:pt x="14" y="1262"/>
                  </a:cubicBezTo>
                  <a:cubicBezTo>
                    <a:pt x="28" y="1938"/>
                    <a:pt x="479" y="2480"/>
                    <a:pt x="1023" y="2480"/>
                  </a:cubicBezTo>
                  <a:cubicBezTo>
                    <a:pt x="1030" y="2480"/>
                    <a:pt x="1037" y="2480"/>
                    <a:pt x="1044" y="2480"/>
                  </a:cubicBezTo>
                  <a:cubicBezTo>
                    <a:pt x="1601" y="2466"/>
                    <a:pt x="2040" y="1904"/>
                    <a:pt x="2026" y="1219"/>
                  </a:cubicBezTo>
                  <a:cubicBezTo>
                    <a:pt x="2012" y="543"/>
                    <a:pt x="1560" y="1"/>
                    <a:pt x="10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9" name="Google Shape;6719;p59"/>
            <p:cNvSpPr/>
            <p:nvPr/>
          </p:nvSpPr>
          <p:spPr>
            <a:xfrm>
              <a:off x="8150108" y="2318895"/>
              <a:ext cx="50785" cy="55511"/>
            </a:xfrm>
            <a:custGeom>
              <a:avLst/>
              <a:gdLst/>
              <a:ahLst/>
              <a:cxnLst/>
              <a:rect l="l" t="t" r="r" b="b"/>
              <a:pathLst>
                <a:path w="591" h="646" extrusionOk="0">
                  <a:moveTo>
                    <a:pt x="337" y="0"/>
                  </a:moveTo>
                  <a:cubicBezTo>
                    <a:pt x="292" y="0"/>
                    <a:pt x="211" y="110"/>
                    <a:pt x="133" y="159"/>
                  </a:cubicBezTo>
                  <a:cubicBezTo>
                    <a:pt x="0" y="249"/>
                    <a:pt x="152" y="646"/>
                    <a:pt x="152" y="646"/>
                  </a:cubicBezTo>
                  <a:cubicBezTo>
                    <a:pt x="591" y="348"/>
                    <a:pt x="388" y="56"/>
                    <a:pt x="355" y="8"/>
                  </a:cubicBezTo>
                  <a:cubicBezTo>
                    <a:pt x="350" y="3"/>
                    <a:pt x="344" y="0"/>
                    <a:pt x="337"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0" name="Google Shape;6720;p59"/>
            <p:cNvSpPr/>
            <p:nvPr/>
          </p:nvSpPr>
          <p:spPr>
            <a:xfrm>
              <a:off x="8040978" y="2198336"/>
              <a:ext cx="163954" cy="211216"/>
            </a:xfrm>
            <a:custGeom>
              <a:avLst/>
              <a:gdLst/>
              <a:ahLst/>
              <a:cxnLst/>
              <a:rect l="l" t="t" r="r" b="b"/>
              <a:pathLst>
                <a:path w="1908" h="2458" extrusionOk="0">
                  <a:moveTo>
                    <a:pt x="1046" y="0"/>
                  </a:moveTo>
                  <a:cubicBezTo>
                    <a:pt x="945" y="0"/>
                    <a:pt x="825" y="42"/>
                    <a:pt x="789" y="118"/>
                  </a:cubicBezTo>
                  <a:lnTo>
                    <a:pt x="52" y="1732"/>
                  </a:lnTo>
                  <a:cubicBezTo>
                    <a:pt x="0" y="1846"/>
                    <a:pt x="38" y="1978"/>
                    <a:pt x="133" y="2030"/>
                  </a:cubicBezTo>
                  <a:lnTo>
                    <a:pt x="855" y="2436"/>
                  </a:lnTo>
                  <a:cubicBezTo>
                    <a:pt x="882" y="2451"/>
                    <a:pt x="911" y="2458"/>
                    <a:pt x="939" y="2458"/>
                  </a:cubicBezTo>
                  <a:cubicBezTo>
                    <a:pt x="1011" y="2458"/>
                    <a:pt x="1082" y="2413"/>
                    <a:pt x="1119" y="2332"/>
                  </a:cubicBezTo>
                  <a:lnTo>
                    <a:pt x="1856" y="717"/>
                  </a:lnTo>
                  <a:cubicBezTo>
                    <a:pt x="1908" y="609"/>
                    <a:pt x="1870" y="476"/>
                    <a:pt x="1776" y="420"/>
                  </a:cubicBezTo>
                  <a:lnTo>
                    <a:pt x="1157" y="23"/>
                  </a:lnTo>
                  <a:cubicBezTo>
                    <a:pt x="1129" y="8"/>
                    <a:pt x="1089" y="0"/>
                    <a:pt x="1046" y="0"/>
                  </a:cubicBezTo>
                  <a:close/>
                </a:path>
              </a:pathLst>
            </a:custGeom>
            <a:solidFill>
              <a:srgbClr val="5B4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1" name="Google Shape;6721;p59"/>
            <p:cNvSpPr/>
            <p:nvPr/>
          </p:nvSpPr>
          <p:spPr>
            <a:xfrm>
              <a:off x="8050688" y="2198594"/>
              <a:ext cx="163611" cy="211989"/>
            </a:xfrm>
            <a:custGeom>
              <a:avLst/>
              <a:gdLst/>
              <a:ahLst/>
              <a:cxnLst/>
              <a:rect l="l" t="t" r="r" b="b"/>
              <a:pathLst>
                <a:path w="1904" h="2467" extrusionOk="0">
                  <a:moveTo>
                    <a:pt x="965" y="1"/>
                  </a:moveTo>
                  <a:cubicBezTo>
                    <a:pt x="892" y="1"/>
                    <a:pt x="823" y="48"/>
                    <a:pt x="789" y="129"/>
                  </a:cubicBezTo>
                  <a:lnTo>
                    <a:pt x="53" y="1744"/>
                  </a:lnTo>
                  <a:cubicBezTo>
                    <a:pt x="1" y="1852"/>
                    <a:pt x="38" y="1984"/>
                    <a:pt x="133" y="2041"/>
                  </a:cubicBezTo>
                  <a:lnTo>
                    <a:pt x="855" y="2442"/>
                  </a:lnTo>
                  <a:cubicBezTo>
                    <a:pt x="883" y="2459"/>
                    <a:pt x="912" y="2466"/>
                    <a:pt x="941" y="2466"/>
                  </a:cubicBezTo>
                  <a:cubicBezTo>
                    <a:pt x="1013" y="2466"/>
                    <a:pt x="1083" y="2420"/>
                    <a:pt x="1120" y="2343"/>
                  </a:cubicBezTo>
                  <a:lnTo>
                    <a:pt x="1856" y="724"/>
                  </a:lnTo>
                  <a:cubicBezTo>
                    <a:pt x="1903" y="615"/>
                    <a:pt x="1870" y="483"/>
                    <a:pt x="1771" y="431"/>
                  </a:cubicBezTo>
                  <a:lnTo>
                    <a:pt x="1054" y="25"/>
                  </a:lnTo>
                  <a:cubicBezTo>
                    <a:pt x="1025" y="9"/>
                    <a:pt x="995" y="1"/>
                    <a:pt x="965" y="1"/>
                  </a:cubicBezTo>
                  <a:close/>
                </a:path>
              </a:pathLst>
            </a:custGeom>
            <a:solidFill>
              <a:srgbClr val="3B2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2" name="Google Shape;6722;p59"/>
            <p:cNvSpPr/>
            <p:nvPr/>
          </p:nvSpPr>
          <p:spPr>
            <a:xfrm>
              <a:off x="8079474" y="2308584"/>
              <a:ext cx="138433" cy="524173"/>
            </a:xfrm>
            <a:custGeom>
              <a:avLst/>
              <a:gdLst/>
              <a:ahLst/>
              <a:cxnLst/>
              <a:rect l="l" t="t" r="r" b="b"/>
              <a:pathLst>
                <a:path w="1611" h="6100" extrusionOk="0">
                  <a:moveTo>
                    <a:pt x="805" y="1"/>
                  </a:moveTo>
                  <a:cubicBezTo>
                    <a:pt x="805" y="1"/>
                    <a:pt x="804" y="1"/>
                    <a:pt x="804" y="1"/>
                  </a:cubicBezTo>
                  <a:cubicBezTo>
                    <a:pt x="671" y="15"/>
                    <a:pt x="1" y="5072"/>
                    <a:pt x="6" y="5624"/>
                  </a:cubicBezTo>
                  <a:cubicBezTo>
                    <a:pt x="8" y="5912"/>
                    <a:pt x="449" y="6099"/>
                    <a:pt x="866" y="6099"/>
                  </a:cubicBezTo>
                  <a:cubicBezTo>
                    <a:pt x="1248" y="6099"/>
                    <a:pt x="1610" y="5942"/>
                    <a:pt x="1597" y="5563"/>
                  </a:cubicBezTo>
                  <a:cubicBezTo>
                    <a:pt x="1470" y="2370"/>
                    <a:pt x="940" y="1"/>
                    <a:pt x="805"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3" name="Google Shape;6723;p59"/>
            <p:cNvSpPr/>
            <p:nvPr/>
          </p:nvSpPr>
          <p:spPr>
            <a:xfrm>
              <a:off x="8126564" y="2360141"/>
              <a:ext cx="91344" cy="474677"/>
            </a:xfrm>
            <a:custGeom>
              <a:avLst/>
              <a:gdLst/>
              <a:ahLst/>
              <a:cxnLst/>
              <a:rect l="l" t="t" r="r" b="b"/>
              <a:pathLst>
                <a:path w="1063" h="5524" extrusionOk="0">
                  <a:moveTo>
                    <a:pt x="463" y="1"/>
                  </a:moveTo>
                  <a:lnTo>
                    <a:pt x="463" y="1"/>
                  </a:lnTo>
                  <a:cubicBezTo>
                    <a:pt x="586" y="600"/>
                    <a:pt x="666" y="1337"/>
                    <a:pt x="676" y="2135"/>
                  </a:cubicBezTo>
                  <a:cubicBezTo>
                    <a:pt x="695" y="3627"/>
                    <a:pt x="345" y="4887"/>
                    <a:pt x="1" y="5463"/>
                  </a:cubicBezTo>
                  <a:cubicBezTo>
                    <a:pt x="98" y="5502"/>
                    <a:pt x="220" y="5523"/>
                    <a:pt x="345" y="5523"/>
                  </a:cubicBezTo>
                  <a:cubicBezTo>
                    <a:pt x="690" y="5523"/>
                    <a:pt x="1063" y="5362"/>
                    <a:pt x="1049" y="4963"/>
                  </a:cubicBezTo>
                  <a:cubicBezTo>
                    <a:pt x="959" y="2730"/>
                    <a:pt x="671" y="898"/>
                    <a:pt x="463" y="1"/>
                  </a:cubicBezTo>
                  <a:close/>
                </a:path>
              </a:pathLst>
            </a:custGeom>
            <a:solidFill>
              <a:srgbClr val="FE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4" name="Google Shape;6724;p59"/>
            <p:cNvSpPr/>
            <p:nvPr/>
          </p:nvSpPr>
          <p:spPr>
            <a:xfrm>
              <a:off x="8125876" y="2306350"/>
              <a:ext cx="59206" cy="104147"/>
            </a:xfrm>
            <a:custGeom>
              <a:avLst/>
              <a:gdLst/>
              <a:ahLst/>
              <a:cxnLst/>
              <a:rect l="l" t="t" r="r" b="b"/>
              <a:pathLst>
                <a:path w="689" h="1212" extrusionOk="0">
                  <a:moveTo>
                    <a:pt x="417" y="0"/>
                  </a:moveTo>
                  <a:cubicBezTo>
                    <a:pt x="236" y="0"/>
                    <a:pt x="1" y="94"/>
                    <a:pt x="23" y="348"/>
                  </a:cubicBezTo>
                  <a:cubicBezTo>
                    <a:pt x="51" y="721"/>
                    <a:pt x="254" y="1212"/>
                    <a:pt x="254" y="1212"/>
                  </a:cubicBezTo>
                  <a:lnTo>
                    <a:pt x="438" y="900"/>
                  </a:lnTo>
                  <a:cubicBezTo>
                    <a:pt x="495" y="537"/>
                    <a:pt x="688" y="173"/>
                    <a:pt x="608" y="60"/>
                  </a:cubicBezTo>
                  <a:cubicBezTo>
                    <a:pt x="582" y="23"/>
                    <a:pt x="506" y="0"/>
                    <a:pt x="417"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5" name="Google Shape;6725;p59"/>
            <p:cNvSpPr/>
            <p:nvPr/>
          </p:nvSpPr>
          <p:spPr>
            <a:xfrm>
              <a:off x="8158186" y="2256768"/>
              <a:ext cx="46402" cy="101827"/>
            </a:xfrm>
            <a:custGeom>
              <a:avLst/>
              <a:gdLst/>
              <a:ahLst/>
              <a:cxnLst/>
              <a:rect l="l" t="t" r="r" b="b"/>
              <a:pathLst>
                <a:path w="540" h="1185" extrusionOk="0">
                  <a:moveTo>
                    <a:pt x="465" y="1"/>
                  </a:moveTo>
                  <a:cubicBezTo>
                    <a:pt x="395" y="1"/>
                    <a:pt x="262" y="315"/>
                    <a:pt x="133" y="679"/>
                  </a:cubicBezTo>
                  <a:cubicBezTo>
                    <a:pt x="1" y="1048"/>
                    <a:pt x="133" y="1185"/>
                    <a:pt x="133" y="1185"/>
                  </a:cubicBezTo>
                  <a:cubicBezTo>
                    <a:pt x="336" y="571"/>
                    <a:pt x="539" y="47"/>
                    <a:pt x="478" y="4"/>
                  </a:cubicBezTo>
                  <a:cubicBezTo>
                    <a:pt x="474" y="2"/>
                    <a:pt x="470" y="1"/>
                    <a:pt x="465"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6" name="Google Shape;6726;p59"/>
            <p:cNvSpPr/>
            <p:nvPr/>
          </p:nvSpPr>
          <p:spPr>
            <a:xfrm>
              <a:off x="8146843" y="2242676"/>
              <a:ext cx="34974" cy="104577"/>
            </a:xfrm>
            <a:custGeom>
              <a:avLst/>
              <a:gdLst/>
              <a:ahLst/>
              <a:cxnLst/>
              <a:rect l="l" t="t" r="r" b="b"/>
              <a:pathLst>
                <a:path w="407" h="1217" extrusionOk="0">
                  <a:moveTo>
                    <a:pt x="335" y="1"/>
                  </a:moveTo>
                  <a:cubicBezTo>
                    <a:pt x="261" y="1"/>
                    <a:pt x="171" y="333"/>
                    <a:pt x="86" y="716"/>
                  </a:cubicBezTo>
                  <a:cubicBezTo>
                    <a:pt x="1" y="1098"/>
                    <a:pt x="147" y="1216"/>
                    <a:pt x="147" y="1216"/>
                  </a:cubicBezTo>
                  <a:cubicBezTo>
                    <a:pt x="270" y="579"/>
                    <a:pt x="407" y="36"/>
                    <a:pt x="345" y="3"/>
                  </a:cubicBezTo>
                  <a:cubicBezTo>
                    <a:pt x="342" y="2"/>
                    <a:pt x="339" y="1"/>
                    <a:pt x="335"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7" name="Google Shape;6727;p59"/>
            <p:cNvSpPr/>
            <p:nvPr/>
          </p:nvSpPr>
          <p:spPr>
            <a:xfrm>
              <a:off x="8131032" y="2252128"/>
              <a:ext cx="19936" cy="105694"/>
            </a:xfrm>
            <a:custGeom>
              <a:avLst/>
              <a:gdLst/>
              <a:ahLst/>
              <a:cxnLst/>
              <a:rect l="l" t="t" r="r" b="b"/>
              <a:pathLst>
                <a:path w="232" h="1230" extrusionOk="0">
                  <a:moveTo>
                    <a:pt x="158" y="0"/>
                  </a:moveTo>
                  <a:cubicBezTo>
                    <a:pt x="83" y="0"/>
                    <a:pt x="42" y="345"/>
                    <a:pt x="19" y="743"/>
                  </a:cubicBezTo>
                  <a:cubicBezTo>
                    <a:pt x="1" y="1135"/>
                    <a:pt x="161" y="1229"/>
                    <a:pt x="161" y="1229"/>
                  </a:cubicBezTo>
                  <a:cubicBezTo>
                    <a:pt x="185" y="582"/>
                    <a:pt x="232" y="25"/>
                    <a:pt x="166" y="2"/>
                  </a:cubicBezTo>
                  <a:cubicBezTo>
                    <a:pt x="163" y="1"/>
                    <a:pt x="161" y="0"/>
                    <a:pt x="158"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8" name="Google Shape;6728;p59"/>
          <p:cNvGrpSpPr/>
          <p:nvPr/>
        </p:nvGrpSpPr>
        <p:grpSpPr>
          <a:xfrm>
            <a:off x="791963" y="1577775"/>
            <a:ext cx="1519579" cy="3128327"/>
            <a:chOff x="620175" y="1577775"/>
            <a:chExt cx="1519579" cy="3128327"/>
          </a:xfrm>
        </p:grpSpPr>
        <p:sp>
          <p:nvSpPr>
            <p:cNvPr id="6729" name="Google Shape;6729;p59"/>
            <p:cNvSpPr/>
            <p:nvPr/>
          </p:nvSpPr>
          <p:spPr>
            <a:xfrm>
              <a:off x="620175" y="4443070"/>
              <a:ext cx="1461497" cy="190421"/>
            </a:xfrm>
            <a:custGeom>
              <a:avLst/>
              <a:gdLst/>
              <a:ahLst/>
              <a:cxnLst/>
              <a:rect l="l" t="t" r="r" b="b"/>
              <a:pathLst>
                <a:path w="17008" h="2216" extrusionOk="0">
                  <a:moveTo>
                    <a:pt x="1" y="1"/>
                  </a:moveTo>
                  <a:lnTo>
                    <a:pt x="1" y="2215"/>
                  </a:lnTo>
                  <a:lnTo>
                    <a:pt x="17008" y="2215"/>
                  </a:lnTo>
                  <a:lnTo>
                    <a:pt x="170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0" name="Google Shape;6730;p59"/>
            <p:cNvSpPr/>
            <p:nvPr/>
          </p:nvSpPr>
          <p:spPr>
            <a:xfrm>
              <a:off x="713151" y="4432587"/>
              <a:ext cx="97788" cy="273515"/>
            </a:xfrm>
            <a:custGeom>
              <a:avLst/>
              <a:gdLst/>
              <a:ahLst/>
              <a:cxnLst/>
              <a:rect l="l" t="t" r="r" b="b"/>
              <a:pathLst>
                <a:path w="1138" h="3183" extrusionOk="0">
                  <a:moveTo>
                    <a:pt x="0" y="0"/>
                  </a:moveTo>
                  <a:lnTo>
                    <a:pt x="0" y="3182"/>
                  </a:lnTo>
                  <a:lnTo>
                    <a:pt x="746" y="3182"/>
                  </a:lnTo>
                  <a:lnTo>
                    <a:pt x="1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59"/>
            <p:cNvSpPr/>
            <p:nvPr/>
          </p:nvSpPr>
          <p:spPr>
            <a:xfrm>
              <a:off x="620175" y="4432587"/>
              <a:ext cx="158369" cy="273515"/>
            </a:xfrm>
            <a:custGeom>
              <a:avLst/>
              <a:gdLst/>
              <a:ahLst/>
              <a:cxnLst/>
              <a:rect l="l" t="t" r="r" b="b"/>
              <a:pathLst>
                <a:path w="1843" h="3183" extrusionOk="0">
                  <a:moveTo>
                    <a:pt x="1" y="0"/>
                  </a:moveTo>
                  <a:lnTo>
                    <a:pt x="1" y="3182"/>
                  </a:lnTo>
                  <a:lnTo>
                    <a:pt x="1450" y="3182"/>
                  </a:lnTo>
                  <a:lnTo>
                    <a:pt x="1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2" name="Google Shape;6732;p59"/>
            <p:cNvSpPr/>
            <p:nvPr/>
          </p:nvSpPr>
          <p:spPr>
            <a:xfrm>
              <a:off x="1341210" y="4432587"/>
              <a:ext cx="107928" cy="273515"/>
            </a:xfrm>
            <a:custGeom>
              <a:avLst/>
              <a:gdLst/>
              <a:ahLst/>
              <a:cxnLst/>
              <a:rect l="l" t="t" r="r" b="b"/>
              <a:pathLst>
                <a:path w="1256" h="3183" extrusionOk="0">
                  <a:moveTo>
                    <a:pt x="0" y="0"/>
                  </a:moveTo>
                  <a:lnTo>
                    <a:pt x="505" y="3182"/>
                  </a:lnTo>
                  <a:lnTo>
                    <a:pt x="1256" y="3182"/>
                  </a:lnTo>
                  <a:lnTo>
                    <a:pt x="1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3" name="Google Shape;6733;p59"/>
            <p:cNvSpPr/>
            <p:nvPr/>
          </p:nvSpPr>
          <p:spPr>
            <a:xfrm>
              <a:off x="1181295" y="4432587"/>
              <a:ext cx="108014" cy="273515"/>
            </a:xfrm>
            <a:custGeom>
              <a:avLst/>
              <a:gdLst/>
              <a:ahLst/>
              <a:cxnLst/>
              <a:rect l="l" t="t" r="r" b="b"/>
              <a:pathLst>
                <a:path w="1257" h="3183" extrusionOk="0">
                  <a:moveTo>
                    <a:pt x="1" y="0"/>
                  </a:moveTo>
                  <a:lnTo>
                    <a:pt x="511" y="3182"/>
                  </a:lnTo>
                  <a:lnTo>
                    <a:pt x="1257" y="3182"/>
                  </a:lnTo>
                  <a:lnTo>
                    <a:pt x="11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4" name="Google Shape;6734;p59"/>
            <p:cNvSpPr/>
            <p:nvPr/>
          </p:nvSpPr>
          <p:spPr>
            <a:xfrm>
              <a:off x="1103013" y="4432587"/>
              <a:ext cx="126231" cy="273515"/>
            </a:xfrm>
            <a:custGeom>
              <a:avLst/>
              <a:gdLst/>
              <a:ahLst/>
              <a:cxnLst/>
              <a:rect l="l" t="t" r="r" b="b"/>
              <a:pathLst>
                <a:path w="1469" h="3183" extrusionOk="0">
                  <a:moveTo>
                    <a:pt x="0" y="0"/>
                  </a:moveTo>
                  <a:lnTo>
                    <a:pt x="723" y="3182"/>
                  </a:lnTo>
                  <a:lnTo>
                    <a:pt x="1469" y="3182"/>
                  </a:lnTo>
                  <a:lnTo>
                    <a:pt x="1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5" name="Google Shape;6735;p59"/>
            <p:cNvSpPr/>
            <p:nvPr/>
          </p:nvSpPr>
          <p:spPr>
            <a:xfrm>
              <a:off x="1981815" y="4432587"/>
              <a:ext cx="129067" cy="273515"/>
            </a:xfrm>
            <a:custGeom>
              <a:avLst/>
              <a:gdLst/>
              <a:ahLst/>
              <a:cxnLst/>
              <a:rect l="l" t="t" r="r" b="b"/>
              <a:pathLst>
                <a:path w="1502" h="3183" extrusionOk="0">
                  <a:moveTo>
                    <a:pt x="0" y="0"/>
                  </a:moveTo>
                  <a:lnTo>
                    <a:pt x="756" y="3182"/>
                  </a:lnTo>
                  <a:lnTo>
                    <a:pt x="1502" y="3182"/>
                  </a:lnTo>
                  <a:lnTo>
                    <a:pt x="1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6" name="Google Shape;6736;p59"/>
            <p:cNvSpPr/>
            <p:nvPr/>
          </p:nvSpPr>
          <p:spPr>
            <a:xfrm>
              <a:off x="2010601" y="4432587"/>
              <a:ext cx="129153" cy="273515"/>
            </a:xfrm>
            <a:custGeom>
              <a:avLst/>
              <a:gdLst/>
              <a:ahLst/>
              <a:cxnLst/>
              <a:rect l="l" t="t" r="r" b="b"/>
              <a:pathLst>
                <a:path w="1503" h="3183" extrusionOk="0">
                  <a:moveTo>
                    <a:pt x="1" y="0"/>
                  </a:moveTo>
                  <a:lnTo>
                    <a:pt x="751" y="3182"/>
                  </a:lnTo>
                  <a:lnTo>
                    <a:pt x="1502" y="3182"/>
                  </a:lnTo>
                  <a:lnTo>
                    <a:pt x="11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7" name="Google Shape;6737;p59"/>
            <p:cNvSpPr/>
            <p:nvPr/>
          </p:nvSpPr>
          <p:spPr>
            <a:xfrm>
              <a:off x="620175" y="3103001"/>
              <a:ext cx="1507384" cy="1457459"/>
            </a:xfrm>
            <a:custGeom>
              <a:avLst/>
              <a:gdLst/>
              <a:ahLst/>
              <a:cxnLst/>
              <a:rect l="l" t="t" r="r" b="b"/>
              <a:pathLst>
                <a:path w="17542" h="16961" extrusionOk="0">
                  <a:moveTo>
                    <a:pt x="1" y="1"/>
                  </a:moveTo>
                  <a:lnTo>
                    <a:pt x="1" y="16960"/>
                  </a:lnTo>
                  <a:lnTo>
                    <a:pt x="17541" y="16960"/>
                  </a:lnTo>
                  <a:lnTo>
                    <a:pt x="15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8" name="Google Shape;6738;p59"/>
            <p:cNvSpPr/>
            <p:nvPr/>
          </p:nvSpPr>
          <p:spPr>
            <a:xfrm>
              <a:off x="620175" y="3225107"/>
              <a:ext cx="1426266" cy="1335352"/>
            </a:xfrm>
            <a:custGeom>
              <a:avLst/>
              <a:gdLst/>
              <a:ahLst/>
              <a:cxnLst/>
              <a:rect l="l" t="t" r="r" b="b"/>
              <a:pathLst>
                <a:path w="16598" h="15540" extrusionOk="0">
                  <a:moveTo>
                    <a:pt x="15998" y="1"/>
                  </a:moveTo>
                  <a:lnTo>
                    <a:pt x="1" y="14477"/>
                  </a:lnTo>
                  <a:lnTo>
                    <a:pt x="1" y="15539"/>
                  </a:lnTo>
                  <a:lnTo>
                    <a:pt x="9586" y="15539"/>
                  </a:lnTo>
                  <a:lnTo>
                    <a:pt x="16597" y="6026"/>
                  </a:lnTo>
                  <a:lnTo>
                    <a:pt x="159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9" name="Google Shape;6739;p59"/>
            <p:cNvSpPr/>
            <p:nvPr/>
          </p:nvSpPr>
          <p:spPr>
            <a:xfrm>
              <a:off x="1287590" y="3765947"/>
              <a:ext cx="707290" cy="721468"/>
            </a:xfrm>
            <a:custGeom>
              <a:avLst/>
              <a:gdLst/>
              <a:ahLst/>
              <a:cxnLst/>
              <a:rect l="l" t="t" r="r" b="b"/>
              <a:pathLst>
                <a:path w="8231" h="8396" extrusionOk="0">
                  <a:moveTo>
                    <a:pt x="1" y="1"/>
                  </a:moveTo>
                  <a:lnTo>
                    <a:pt x="1" y="1"/>
                  </a:lnTo>
                  <a:cubicBezTo>
                    <a:pt x="6" y="416"/>
                    <a:pt x="355" y="2947"/>
                    <a:pt x="360" y="3362"/>
                  </a:cubicBezTo>
                  <a:cubicBezTo>
                    <a:pt x="364" y="3858"/>
                    <a:pt x="374" y="4354"/>
                    <a:pt x="487" y="4836"/>
                  </a:cubicBezTo>
                  <a:cubicBezTo>
                    <a:pt x="615" y="5345"/>
                    <a:pt x="860" y="5836"/>
                    <a:pt x="1106" y="6328"/>
                  </a:cubicBezTo>
                  <a:cubicBezTo>
                    <a:pt x="1365" y="6847"/>
                    <a:pt x="1625" y="7366"/>
                    <a:pt x="1889" y="7881"/>
                  </a:cubicBezTo>
                  <a:cubicBezTo>
                    <a:pt x="1929" y="7965"/>
                    <a:pt x="2030" y="8062"/>
                    <a:pt x="2162" y="8062"/>
                  </a:cubicBezTo>
                  <a:cubicBezTo>
                    <a:pt x="2187" y="8062"/>
                    <a:pt x="2212" y="8058"/>
                    <a:pt x="2239" y="8051"/>
                  </a:cubicBezTo>
                  <a:cubicBezTo>
                    <a:pt x="2338" y="8023"/>
                    <a:pt x="2376" y="7956"/>
                    <a:pt x="2399" y="7895"/>
                  </a:cubicBezTo>
                  <a:cubicBezTo>
                    <a:pt x="2508" y="7635"/>
                    <a:pt x="2621" y="7376"/>
                    <a:pt x="2730" y="7116"/>
                  </a:cubicBezTo>
                  <a:cubicBezTo>
                    <a:pt x="2763" y="7040"/>
                    <a:pt x="2801" y="6960"/>
                    <a:pt x="2881" y="6894"/>
                  </a:cubicBezTo>
                  <a:cubicBezTo>
                    <a:pt x="3032" y="6781"/>
                    <a:pt x="3315" y="6719"/>
                    <a:pt x="3391" y="6583"/>
                  </a:cubicBezTo>
                  <a:cubicBezTo>
                    <a:pt x="3443" y="6483"/>
                    <a:pt x="3363" y="6389"/>
                    <a:pt x="3339" y="6290"/>
                  </a:cubicBezTo>
                  <a:cubicBezTo>
                    <a:pt x="3311" y="6192"/>
                    <a:pt x="3411" y="6058"/>
                    <a:pt x="3580" y="6058"/>
                  </a:cubicBezTo>
                  <a:cubicBezTo>
                    <a:pt x="3583" y="6058"/>
                    <a:pt x="3586" y="6058"/>
                    <a:pt x="3589" y="6058"/>
                  </a:cubicBezTo>
                  <a:cubicBezTo>
                    <a:pt x="3655" y="6058"/>
                    <a:pt x="3712" y="6087"/>
                    <a:pt x="3759" y="6115"/>
                  </a:cubicBezTo>
                  <a:cubicBezTo>
                    <a:pt x="3939" y="6233"/>
                    <a:pt x="3972" y="6413"/>
                    <a:pt x="3953" y="6578"/>
                  </a:cubicBezTo>
                  <a:cubicBezTo>
                    <a:pt x="3934" y="6743"/>
                    <a:pt x="3873" y="6913"/>
                    <a:pt x="3896" y="7078"/>
                  </a:cubicBezTo>
                  <a:cubicBezTo>
                    <a:pt x="3905" y="7145"/>
                    <a:pt x="3965" y="7224"/>
                    <a:pt x="4068" y="7224"/>
                  </a:cubicBezTo>
                  <a:cubicBezTo>
                    <a:pt x="4081" y="7224"/>
                    <a:pt x="4094" y="7223"/>
                    <a:pt x="4109" y="7220"/>
                  </a:cubicBezTo>
                  <a:cubicBezTo>
                    <a:pt x="4179" y="7210"/>
                    <a:pt x="4227" y="7168"/>
                    <a:pt x="4297" y="7154"/>
                  </a:cubicBezTo>
                  <a:cubicBezTo>
                    <a:pt x="4315" y="7150"/>
                    <a:pt x="4331" y="7149"/>
                    <a:pt x="4348" y="7149"/>
                  </a:cubicBezTo>
                  <a:cubicBezTo>
                    <a:pt x="4438" y="7149"/>
                    <a:pt x="4513" y="7199"/>
                    <a:pt x="4557" y="7244"/>
                  </a:cubicBezTo>
                  <a:cubicBezTo>
                    <a:pt x="4864" y="7569"/>
                    <a:pt x="4888" y="7975"/>
                    <a:pt x="5128" y="8320"/>
                  </a:cubicBezTo>
                  <a:cubicBezTo>
                    <a:pt x="5147" y="8348"/>
                    <a:pt x="5176" y="8381"/>
                    <a:pt x="5223" y="8391"/>
                  </a:cubicBezTo>
                  <a:cubicBezTo>
                    <a:pt x="5236" y="8394"/>
                    <a:pt x="5250" y="8395"/>
                    <a:pt x="5264" y="8395"/>
                  </a:cubicBezTo>
                  <a:cubicBezTo>
                    <a:pt x="5334" y="8395"/>
                    <a:pt x="5409" y="8359"/>
                    <a:pt x="5440" y="8320"/>
                  </a:cubicBezTo>
                  <a:cubicBezTo>
                    <a:pt x="5473" y="8273"/>
                    <a:pt x="5464" y="8216"/>
                    <a:pt x="5459" y="8169"/>
                  </a:cubicBezTo>
                  <a:cubicBezTo>
                    <a:pt x="5398" y="7683"/>
                    <a:pt x="5756" y="7192"/>
                    <a:pt x="5870" y="6701"/>
                  </a:cubicBezTo>
                  <a:cubicBezTo>
                    <a:pt x="6002" y="6139"/>
                    <a:pt x="5827" y="5553"/>
                    <a:pt x="6266" y="5024"/>
                  </a:cubicBezTo>
                  <a:cubicBezTo>
                    <a:pt x="6290" y="5001"/>
                    <a:pt x="6314" y="4972"/>
                    <a:pt x="6347" y="4958"/>
                  </a:cubicBezTo>
                  <a:cubicBezTo>
                    <a:pt x="6377" y="4946"/>
                    <a:pt x="6411" y="4940"/>
                    <a:pt x="6446" y="4940"/>
                  </a:cubicBezTo>
                  <a:cubicBezTo>
                    <a:pt x="6502" y="4940"/>
                    <a:pt x="6557" y="4955"/>
                    <a:pt x="6592" y="4982"/>
                  </a:cubicBezTo>
                  <a:cubicBezTo>
                    <a:pt x="6649" y="5020"/>
                    <a:pt x="6658" y="5072"/>
                    <a:pt x="6668" y="5124"/>
                  </a:cubicBezTo>
                  <a:cubicBezTo>
                    <a:pt x="6710" y="5350"/>
                    <a:pt x="6639" y="5676"/>
                    <a:pt x="6786" y="5785"/>
                  </a:cubicBezTo>
                  <a:cubicBezTo>
                    <a:pt x="6789" y="5785"/>
                    <a:pt x="6792" y="5785"/>
                    <a:pt x="6796" y="5785"/>
                  </a:cubicBezTo>
                  <a:cubicBezTo>
                    <a:pt x="6983" y="5785"/>
                    <a:pt x="6942" y="5650"/>
                    <a:pt x="6956" y="5539"/>
                  </a:cubicBezTo>
                  <a:cubicBezTo>
                    <a:pt x="6990" y="5213"/>
                    <a:pt x="6989" y="4437"/>
                    <a:pt x="7239" y="4437"/>
                  </a:cubicBezTo>
                  <a:cubicBezTo>
                    <a:pt x="7265" y="4437"/>
                    <a:pt x="7293" y="4445"/>
                    <a:pt x="7324" y="4463"/>
                  </a:cubicBezTo>
                  <a:cubicBezTo>
                    <a:pt x="7555" y="4892"/>
                    <a:pt x="7546" y="5364"/>
                    <a:pt x="7560" y="5827"/>
                  </a:cubicBezTo>
                  <a:cubicBezTo>
                    <a:pt x="7579" y="6474"/>
                    <a:pt x="7650" y="7121"/>
                    <a:pt x="7773" y="7758"/>
                  </a:cubicBezTo>
                  <a:cubicBezTo>
                    <a:pt x="7791" y="7867"/>
                    <a:pt x="7815" y="7975"/>
                    <a:pt x="7928" y="8056"/>
                  </a:cubicBezTo>
                  <a:cubicBezTo>
                    <a:pt x="8188" y="7928"/>
                    <a:pt x="8231" y="7702"/>
                    <a:pt x="8193" y="7522"/>
                  </a:cubicBezTo>
                  <a:cubicBezTo>
                    <a:pt x="7546" y="4595"/>
                    <a:pt x="7612" y="2834"/>
                    <a:pt x="7928" y="145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0" name="Google Shape;6740;p59"/>
            <p:cNvSpPr/>
            <p:nvPr/>
          </p:nvSpPr>
          <p:spPr>
            <a:xfrm>
              <a:off x="1287590" y="3765947"/>
              <a:ext cx="665872" cy="566880"/>
            </a:xfrm>
            <a:custGeom>
              <a:avLst/>
              <a:gdLst/>
              <a:ahLst/>
              <a:cxnLst/>
              <a:rect l="l" t="t" r="r" b="b"/>
              <a:pathLst>
                <a:path w="7749" h="6597" extrusionOk="0">
                  <a:moveTo>
                    <a:pt x="1" y="1"/>
                  </a:moveTo>
                  <a:lnTo>
                    <a:pt x="1" y="1"/>
                  </a:lnTo>
                  <a:cubicBezTo>
                    <a:pt x="6" y="416"/>
                    <a:pt x="355" y="2947"/>
                    <a:pt x="360" y="3362"/>
                  </a:cubicBezTo>
                  <a:cubicBezTo>
                    <a:pt x="364" y="3768"/>
                    <a:pt x="369" y="4175"/>
                    <a:pt x="435" y="4576"/>
                  </a:cubicBezTo>
                  <a:cubicBezTo>
                    <a:pt x="1167" y="5714"/>
                    <a:pt x="2225" y="6464"/>
                    <a:pt x="3386" y="6587"/>
                  </a:cubicBezTo>
                  <a:cubicBezTo>
                    <a:pt x="3386" y="6587"/>
                    <a:pt x="3386" y="6587"/>
                    <a:pt x="3391" y="6583"/>
                  </a:cubicBezTo>
                  <a:cubicBezTo>
                    <a:pt x="3443" y="6483"/>
                    <a:pt x="3363" y="6389"/>
                    <a:pt x="3334" y="6290"/>
                  </a:cubicBezTo>
                  <a:cubicBezTo>
                    <a:pt x="3311" y="6192"/>
                    <a:pt x="3411" y="6058"/>
                    <a:pt x="3580" y="6058"/>
                  </a:cubicBezTo>
                  <a:cubicBezTo>
                    <a:pt x="3583" y="6058"/>
                    <a:pt x="3586" y="6058"/>
                    <a:pt x="3589" y="6058"/>
                  </a:cubicBezTo>
                  <a:cubicBezTo>
                    <a:pt x="3655" y="6058"/>
                    <a:pt x="3712" y="6087"/>
                    <a:pt x="3759" y="6115"/>
                  </a:cubicBezTo>
                  <a:cubicBezTo>
                    <a:pt x="3939" y="6233"/>
                    <a:pt x="3972" y="6413"/>
                    <a:pt x="3953" y="6578"/>
                  </a:cubicBezTo>
                  <a:cubicBezTo>
                    <a:pt x="3953" y="6583"/>
                    <a:pt x="3948" y="6592"/>
                    <a:pt x="3948" y="6597"/>
                  </a:cubicBezTo>
                  <a:cubicBezTo>
                    <a:pt x="4000" y="6597"/>
                    <a:pt x="4047" y="6592"/>
                    <a:pt x="4099" y="6587"/>
                  </a:cubicBezTo>
                  <a:cubicBezTo>
                    <a:pt x="4793" y="6507"/>
                    <a:pt x="5431" y="6200"/>
                    <a:pt x="5969" y="5733"/>
                  </a:cubicBezTo>
                  <a:cubicBezTo>
                    <a:pt x="6002" y="5492"/>
                    <a:pt x="6077" y="5251"/>
                    <a:pt x="6266" y="5024"/>
                  </a:cubicBezTo>
                  <a:cubicBezTo>
                    <a:pt x="6290" y="5001"/>
                    <a:pt x="6314" y="4972"/>
                    <a:pt x="6347" y="4958"/>
                  </a:cubicBezTo>
                  <a:cubicBezTo>
                    <a:pt x="6377" y="4946"/>
                    <a:pt x="6411" y="4940"/>
                    <a:pt x="6446" y="4940"/>
                  </a:cubicBezTo>
                  <a:cubicBezTo>
                    <a:pt x="6502" y="4940"/>
                    <a:pt x="6557" y="4955"/>
                    <a:pt x="6592" y="4982"/>
                  </a:cubicBezTo>
                  <a:cubicBezTo>
                    <a:pt x="6606" y="4991"/>
                    <a:pt x="6620" y="5001"/>
                    <a:pt x="6630" y="5015"/>
                  </a:cubicBezTo>
                  <a:cubicBezTo>
                    <a:pt x="7319" y="4080"/>
                    <a:pt x="7735" y="2810"/>
                    <a:pt x="7749" y="1422"/>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1" name="Google Shape;6741;p59"/>
            <p:cNvSpPr/>
            <p:nvPr/>
          </p:nvSpPr>
          <p:spPr>
            <a:xfrm>
              <a:off x="1254335" y="3409769"/>
              <a:ext cx="715367" cy="878892"/>
            </a:xfrm>
            <a:custGeom>
              <a:avLst/>
              <a:gdLst/>
              <a:ahLst/>
              <a:cxnLst/>
              <a:rect l="l" t="t" r="r" b="b"/>
              <a:pathLst>
                <a:path w="8325" h="10228" extrusionOk="0">
                  <a:moveTo>
                    <a:pt x="3542" y="0"/>
                  </a:moveTo>
                  <a:cubicBezTo>
                    <a:pt x="1431" y="0"/>
                    <a:pt x="1" y="2290"/>
                    <a:pt x="350" y="5114"/>
                  </a:cubicBezTo>
                  <a:cubicBezTo>
                    <a:pt x="695" y="7937"/>
                    <a:pt x="2682" y="10227"/>
                    <a:pt x="4788" y="10227"/>
                  </a:cubicBezTo>
                  <a:cubicBezTo>
                    <a:pt x="6899" y="10227"/>
                    <a:pt x="8325" y="7937"/>
                    <a:pt x="7980" y="5114"/>
                  </a:cubicBezTo>
                  <a:cubicBezTo>
                    <a:pt x="7635" y="2290"/>
                    <a:pt x="5648" y="0"/>
                    <a:pt x="3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2" name="Google Shape;6742;p59"/>
            <p:cNvSpPr/>
            <p:nvPr/>
          </p:nvSpPr>
          <p:spPr>
            <a:xfrm>
              <a:off x="1285184" y="3674260"/>
              <a:ext cx="624883" cy="614400"/>
            </a:xfrm>
            <a:custGeom>
              <a:avLst/>
              <a:gdLst/>
              <a:ahLst/>
              <a:cxnLst/>
              <a:rect l="l" t="t" r="r" b="b"/>
              <a:pathLst>
                <a:path w="7272" h="7150" extrusionOk="0">
                  <a:moveTo>
                    <a:pt x="2843" y="1"/>
                  </a:moveTo>
                  <a:cubicBezTo>
                    <a:pt x="1563" y="1"/>
                    <a:pt x="539" y="841"/>
                    <a:pt x="0" y="2135"/>
                  </a:cubicBezTo>
                  <a:cubicBezTo>
                    <a:pt x="383" y="4911"/>
                    <a:pt x="2347" y="7149"/>
                    <a:pt x="4429" y="7149"/>
                  </a:cubicBezTo>
                  <a:cubicBezTo>
                    <a:pt x="5709" y="7149"/>
                    <a:pt x="6738" y="6309"/>
                    <a:pt x="7272" y="5015"/>
                  </a:cubicBezTo>
                  <a:cubicBezTo>
                    <a:pt x="6894" y="2234"/>
                    <a:pt x="4925" y="1"/>
                    <a:pt x="28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3" name="Google Shape;6743;p59"/>
            <p:cNvSpPr/>
            <p:nvPr/>
          </p:nvSpPr>
          <p:spPr>
            <a:xfrm>
              <a:off x="1275474" y="3398341"/>
              <a:ext cx="715367" cy="878548"/>
            </a:xfrm>
            <a:custGeom>
              <a:avLst/>
              <a:gdLst/>
              <a:ahLst/>
              <a:cxnLst/>
              <a:rect l="l" t="t" r="r" b="b"/>
              <a:pathLst>
                <a:path w="8325" h="10224" extrusionOk="0">
                  <a:moveTo>
                    <a:pt x="3537" y="1"/>
                  </a:moveTo>
                  <a:cubicBezTo>
                    <a:pt x="1431" y="1"/>
                    <a:pt x="0" y="2286"/>
                    <a:pt x="345" y="5110"/>
                  </a:cubicBezTo>
                  <a:cubicBezTo>
                    <a:pt x="690" y="7933"/>
                    <a:pt x="2682" y="10223"/>
                    <a:pt x="4788" y="10223"/>
                  </a:cubicBezTo>
                  <a:cubicBezTo>
                    <a:pt x="6894" y="10223"/>
                    <a:pt x="8324" y="7933"/>
                    <a:pt x="7980" y="5110"/>
                  </a:cubicBezTo>
                  <a:cubicBezTo>
                    <a:pt x="7635" y="2286"/>
                    <a:pt x="5647" y="1"/>
                    <a:pt x="3537" y="1"/>
                  </a:cubicBezTo>
                  <a:close/>
                </a:path>
              </a:pathLst>
            </a:custGeom>
            <a:solidFill>
              <a:srgbClr val="FDE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4" name="Google Shape;6744;p59"/>
            <p:cNvSpPr/>
            <p:nvPr/>
          </p:nvSpPr>
          <p:spPr>
            <a:xfrm>
              <a:off x="1374809" y="3494152"/>
              <a:ext cx="542992" cy="672746"/>
            </a:xfrm>
            <a:custGeom>
              <a:avLst/>
              <a:gdLst/>
              <a:ahLst/>
              <a:cxnLst/>
              <a:rect l="l" t="t" r="r" b="b"/>
              <a:pathLst>
                <a:path w="6319" h="7829" extrusionOk="0">
                  <a:moveTo>
                    <a:pt x="2716" y="0"/>
                  </a:moveTo>
                  <a:cubicBezTo>
                    <a:pt x="1106" y="0"/>
                    <a:pt x="1" y="1752"/>
                    <a:pt x="242" y="3914"/>
                  </a:cubicBezTo>
                  <a:cubicBezTo>
                    <a:pt x="487" y="6077"/>
                    <a:pt x="1989" y="7829"/>
                    <a:pt x="3599" y="7829"/>
                  </a:cubicBezTo>
                  <a:cubicBezTo>
                    <a:pt x="5209" y="7829"/>
                    <a:pt x="6318" y="6077"/>
                    <a:pt x="6073" y="3914"/>
                  </a:cubicBezTo>
                  <a:cubicBezTo>
                    <a:pt x="5827" y="1752"/>
                    <a:pt x="4326" y="0"/>
                    <a:pt x="2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5" name="Google Shape;6745;p59"/>
            <p:cNvSpPr/>
            <p:nvPr/>
          </p:nvSpPr>
          <p:spPr>
            <a:xfrm>
              <a:off x="1374809" y="3494152"/>
              <a:ext cx="533625" cy="591972"/>
            </a:xfrm>
            <a:custGeom>
              <a:avLst/>
              <a:gdLst/>
              <a:ahLst/>
              <a:cxnLst/>
              <a:rect l="l" t="t" r="r" b="b"/>
              <a:pathLst>
                <a:path w="6210" h="6889" extrusionOk="0">
                  <a:moveTo>
                    <a:pt x="2716" y="0"/>
                  </a:moveTo>
                  <a:cubicBezTo>
                    <a:pt x="1106" y="0"/>
                    <a:pt x="1" y="1752"/>
                    <a:pt x="242" y="3914"/>
                  </a:cubicBezTo>
                  <a:cubicBezTo>
                    <a:pt x="280" y="4250"/>
                    <a:pt x="350" y="4575"/>
                    <a:pt x="445" y="4882"/>
                  </a:cubicBezTo>
                  <a:cubicBezTo>
                    <a:pt x="964" y="4500"/>
                    <a:pt x="1611" y="4269"/>
                    <a:pt x="2315" y="4269"/>
                  </a:cubicBezTo>
                  <a:cubicBezTo>
                    <a:pt x="3877" y="4269"/>
                    <a:pt x="5171" y="5406"/>
                    <a:pt x="5388" y="6889"/>
                  </a:cubicBezTo>
                  <a:cubicBezTo>
                    <a:pt x="5931" y="6171"/>
                    <a:pt x="6210" y="5104"/>
                    <a:pt x="6073" y="3914"/>
                  </a:cubicBezTo>
                  <a:cubicBezTo>
                    <a:pt x="5827" y="1752"/>
                    <a:pt x="4326" y="0"/>
                    <a:pt x="2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6" name="Google Shape;6746;p59"/>
            <p:cNvSpPr/>
            <p:nvPr/>
          </p:nvSpPr>
          <p:spPr>
            <a:xfrm>
              <a:off x="1379277" y="3518470"/>
              <a:ext cx="454140" cy="622477"/>
            </a:xfrm>
            <a:custGeom>
              <a:avLst/>
              <a:gdLst/>
              <a:ahLst/>
              <a:cxnLst/>
              <a:rect l="l" t="t" r="r" b="b"/>
              <a:pathLst>
                <a:path w="5285" h="7244" extrusionOk="0">
                  <a:moveTo>
                    <a:pt x="2267" y="1"/>
                  </a:moveTo>
                  <a:cubicBezTo>
                    <a:pt x="926" y="1"/>
                    <a:pt x="1" y="1620"/>
                    <a:pt x="209" y="3622"/>
                  </a:cubicBezTo>
                  <a:cubicBezTo>
                    <a:pt x="416" y="5624"/>
                    <a:pt x="1672" y="7243"/>
                    <a:pt x="3018" y="7243"/>
                  </a:cubicBezTo>
                  <a:cubicBezTo>
                    <a:pt x="4364" y="7243"/>
                    <a:pt x="5284" y="5624"/>
                    <a:pt x="5081" y="3622"/>
                  </a:cubicBezTo>
                  <a:cubicBezTo>
                    <a:pt x="4874" y="1620"/>
                    <a:pt x="3613" y="1"/>
                    <a:pt x="2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7" name="Google Shape;6747;p59"/>
            <p:cNvSpPr/>
            <p:nvPr/>
          </p:nvSpPr>
          <p:spPr>
            <a:xfrm>
              <a:off x="1429202" y="3518470"/>
              <a:ext cx="426299" cy="613111"/>
            </a:xfrm>
            <a:custGeom>
              <a:avLst/>
              <a:gdLst/>
              <a:ahLst/>
              <a:cxnLst/>
              <a:rect l="l" t="t" r="r" b="b"/>
              <a:pathLst>
                <a:path w="4961" h="7135" extrusionOk="0">
                  <a:moveTo>
                    <a:pt x="1686" y="1"/>
                  </a:moveTo>
                  <a:cubicBezTo>
                    <a:pt x="969" y="1"/>
                    <a:pt x="374" y="463"/>
                    <a:pt x="1" y="1200"/>
                  </a:cubicBezTo>
                  <a:cubicBezTo>
                    <a:pt x="359" y="913"/>
                    <a:pt x="722" y="787"/>
                    <a:pt x="1074" y="787"/>
                  </a:cubicBezTo>
                  <a:cubicBezTo>
                    <a:pt x="3209" y="787"/>
                    <a:pt x="4961" y="5432"/>
                    <a:pt x="3027" y="7135"/>
                  </a:cubicBezTo>
                  <a:cubicBezTo>
                    <a:pt x="4038" y="6738"/>
                    <a:pt x="4675" y="5317"/>
                    <a:pt x="4500" y="3622"/>
                  </a:cubicBezTo>
                  <a:cubicBezTo>
                    <a:pt x="4293" y="1620"/>
                    <a:pt x="3032" y="1"/>
                    <a:pt x="1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8" name="Google Shape;6748;p59"/>
            <p:cNvSpPr/>
            <p:nvPr/>
          </p:nvSpPr>
          <p:spPr>
            <a:xfrm>
              <a:off x="1038910" y="3219092"/>
              <a:ext cx="957174" cy="19936"/>
            </a:xfrm>
            <a:custGeom>
              <a:avLst/>
              <a:gdLst/>
              <a:ahLst/>
              <a:cxnLst/>
              <a:rect l="l" t="t" r="r" b="b"/>
              <a:pathLst>
                <a:path w="11139" h="232" extrusionOk="0">
                  <a:moveTo>
                    <a:pt x="0" y="0"/>
                  </a:moveTo>
                  <a:lnTo>
                    <a:pt x="0" y="231"/>
                  </a:lnTo>
                  <a:lnTo>
                    <a:pt x="11139" y="231"/>
                  </a:lnTo>
                  <a:lnTo>
                    <a:pt x="111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9" name="Google Shape;6749;p59"/>
            <p:cNvSpPr/>
            <p:nvPr/>
          </p:nvSpPr>
          <p:spPr>
            <a:xfrm>
              <a:off x="620175" y="3103001"/>
              <a:ext cx="594893" cy="1465966"/>
            </a:xfrm>
            <a:custGeom>
              <a:avLst/>
              <a:gdLst/>
              <a:ahLst/>
              <a:cxnLst/>
              <a:rect l="l" t="t" r="r" b="b"/>
              <a:pathLst>
                <a:path w="6923" h="17060" extrusionOk="0">
                  <a:moveTo>
                    <a:pt x="1" y="1"/>
                  </a:moveTo>
                  <a:lnTo>
                    <a:pt x="1" y="16960"/>
                  </a:lnTo>
                  <a:lnTo>
                    <a:pt x="6923" y="17060"/>
                  </a:lnTo>
                  <a:lnTo>
                    <a:pt x="5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0" name="Google Shape;6750;p59"/>
            <p:cNvSpPr/>
            <p:nvPr/>
          </p:nvSpPr>
          <p:spPr>
            <a:xfrm>
              <a:off x="620175" y="3103001"/>
              <a:ext cx="594464" cy="1457459"/>
            </a:xfrm>
            <a:custGeom>
              <a:avLst/>
              <a:gdLst/>
              <a:ahLst/>
              <a:cxnLst/>
              <a:rect l="l" t="t" r="r" b="b"/>
              <a:pathLst>
                <a:path w="6918" h="16961" extrusionOk="0">
                  <a:moveTo>
                    <a:pt x="1" y="1"/>
                  </a:moveTo>
                  <a:cubicBezTo>
                    <a:pt x="1786" y="2026"/>
                    <a:pt x="4444" y="5733"/>
                    <a:pt x="5629" y="10223"/>
                  </a:cubicBezTo>
                  <a:cubicBezTo>
                    <a:pt x="6252" y="12598"/>
                    <a:pt x="6918" y="16960"/>
                    <a:pt x="6918" y="16960"/>
                  </a:cubicBezTo>
                  <a:lnTo>
                    <a:pt x="5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1" name="Google Shape;6751;p59"/>
            <p:cNvSpPr/>
            <p:nvPr/>
          </p:nvSpPr>
          <p:spPr>
            <a:xfrm>
              <a:off x="1324969" y="4255658"/>
              <a:ext cx="33169" cy="169454"/>
            </a:xfrm>
            <a:custGeom>
              <a:avLst/>
              <a:gdLst/>
              <a:ahLst/>
              <a:cxnLst/>
              <a:rect l="l" t="t" r="r" b="b"/>
              <a:pathLst>
                <a:path w="386" h="1972" extrusionOk="0">
                  <a:moveTo>
                    <a:pt x="57" y="1"/>
                  </a:moveTo>
                  <a:cubicBezTo>
                    <a:pt x="57" y="1"/>
                    <a:pt x="0" y="1776"/>
                    <a:pt x="208" y="1955"/>
                  </a:cubicBezTo>
                  <a:cubicBezTo>
                    <a:pt x="220" y="1966"/>
                    <a:pt x="231" y="1971"/>
                    <a:pt x="240" y="1971"/>
                  </a:cubicBezTo>
                  <a:cubicBezTo>
                    <a:pt x="386" y="1971"/>
                    <a:pt x="190" y="702"/>
                    <a:pt x="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59"/>
            <p:cNvSpPr/>
            <p:nvPr/>
          </p:nvSpPr>
          <p:spPr>
            <a:xfrm>
              <a:off x="1544863" y="3494152"/>
              <a:ext cx="374139" cy="666645"/>
            </a:xfrm>
            <a:custGeom>
              <a:avLst/>
              <a:gdLst/>
              <a:ahLst/>
              <a:cxnLst/>
              <a:rect l="l" t="t" r="r" b="b"/>
              <a:pathLst>
                <a:path w="4354" h="7758" extrusionOk="0">
                  <a:moveTo>
                    <a:pt x="737" y="0"/>
                  </a:moveTo>
                  <a:cubicBezTo>
                    <a:pt x="477" y="0"/>
                    <a:pt x="232" y="47"/>
                    <a:pt x="0" y="132"/>
                  </a:cubicBezTo>
                  <a:cubicBezTo>
                    <a:pt x="170" y="85"/>
                    <a:pt x="354" y="62"/>
                    <a:pt x="543" y="62"/>
                  </a:cubicBezTo>
                  <a:cubicBezTo>
                    <a:pt x="2153" y="62"/>
                    <a:pt x="3655" y="1813"/>
                    <a:pt x="3900" y="3976"/>
                  </a:cubicBezTo>
                  <a:cubicBezTo>
                    <a:pt x="4103" y="5789"/>
                    <a:pt x="3357" y="7314"/>
                    <a:pt x="2163" y="7758"/>
                  </a:cubicBezTo>
                  <a:cubicBezTo>
                    <a:pt x="3471" y="7413"/>
                    <a:pt x="4354" y="5798"/>
                    <a:pt x="4136" y="3891"/>
                  </a:cubicBezTo>
                  <a:cubicBezTo>
                    <a:pt x="3896" y="1728"/>
                    <a:pt x="2347" y="0"/>
                    <a:pt x="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59"/>
            <p:cNvSpPr/>
            <p:nvPr/>
          </p:nvSpPr>
          <p:spPr>
            <a:xfrm>
              <a:off x="1352896" y="3398341"/>
              <a:ext cx="622477" cy="743037"/>
            </a:xfrm>
            <a:custGeom>
              <a:avLst/>
              <a:gdLst/>
              <a:ahLst/>
              <a:cxnLst/>
              <a:rect l="l" t="t" r="r" b="b"/>
              <a:pathLst>
                <a:path w="7244" h="8647" extrusionOk="0">
                  <a:moveTo>
                    <a:pt x="2636" y="1"/>
                  </a:moveTo>
                  <a:cubicBezTo>
                    <a:pt x="1507" y="1"/>
                    <a:pt x="572" y="657"/>
                    <a:pt x="1" y="1701"/>
                  </a:cubicBezTo>
                  <a:cubicBezTo>
                    <a:pt x="577" y="728"/>
                    <a:pt x="1484" y="124"/>
                    <a:pt x="2565" y="124"/>
                  </a:cubicBezTo>
                  <a:cubicBezTo>
                    <a:pt x="4675" y="124"/>
                    <a:pt x="6663" y="2414"/>
                    <a:pt x="7008" y="5237"/>
                  </a:cubicBezTo>
                  <a:cubicBezTo>
                    <a:pt x="7168" y="6545"/>
                    <a:pt x="6946" y="7740"/>
                    <a:pt x="6451" y="8646"/>
                  </a:cubicBezTo>
                  <a:cubicBezTo>
                    <a:pt x="6994" y="7725"/>
                    <a:pt x="7244" y="6484"/>
                    <a:pt x="7079" y="5110"/>
                  </a:cubicBezTo>
                  <a:cubicBezTo>
                    <a:pt x="6734" y="2286"/>
                    <a:pt x="4746" y="1"/>
                    <a:pt x="2636" y="1"/>
                  </a:cubicBezTo>
                  <a:close/>
                </a:path>
              </a:pathLst>
            </a:custGeom>
            <a:solidFill>
              <a:srgbClr val="FFF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4" name="Google Shape;6754;p59"/>
            <p:cNvSpPr/>
            <p:nvPr/>
          </p:nvSpPr>
          <p:spPr>
            <a:xfrm>
              <a:off x="1411329" y="3613852"/>
              <a:ext cx="324300" cy="495043"/>
            </a:xfrm>
            <a:custGeom>
              <a:avLst/>
              <a:gdLst/>
              <a:ahLst/>
              <a:cxnLst/>
              <a:rect l="l" t="t" r="r" b="b"/>
              <a:pathLst>
                <a:path w="3774" h="5761" extrusionOk="0">
                  <a:moveTo>
                    <a:pt x="903" y="0"/>
                  </a:moveTo>
                  <a:lnTo>
                    <a:pt x="903" y="0"/>
                  </a:lnTo>
                  <a:cubicBezTo>
                    <a:pt x="327" y="529"/>
                    <a:pt x="1" y="1530"/>
                    <a:pt x="119" y="2682"/>
                  </a:cubicBezTo>
                  <a:cubicBezTo>
                    <a:pt x="298" y="4386"/>
                    <a:pt x="1365" y="5760"/>
                    <a:pt x="2508" y="5760"/>
                  </a:cubicBezTo>
                  <a:cubicBezTo>
                    <a:pt x="3018" y="5760"/>
                    <a:pt x="3457" y="5487"/>
                    <a:pt x="3773" y="5029"/>
                  </a:cubicBezTo>
                  <a:lnTo>
                    <a:pt x="3773" y="5029"/>
                  </a:lnTo>
                  <a:cubicBezTo>
                    <a:pt x="3500" y="5279"/>
                    <a:pt x="3169" y="5425"/>
                    <a:pt x="2801" y="5425"/>
                  </a:cubicBezTo>
                  <a:cubicBezTo>
                    <a:pt x="1658" y="5425"/>
                    <a:pt x="591" y="4046"/>
                    <a:pt x="412" y="2347"/>
                  </a:cubicBezTo>
                  <a:cubicBezTo>
                    <a:pt x="317" y="1407"/>
                    <a:pt x="511" y="562"/>
                    <a:pt x="9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5" name="Google Shape;6755;p59"/>
            <p:cNvSpPr/>
            <p:nvPr/>
          </p:nvSpPr>
          <p:spPr>
            <a:xfrm>
              <a:off x="1821556" y="3340768"/>
              <a:ext cx="38239" cy="47176"/>
            </a:xfrm>
            <a:custGeom>
              <a:avLst/>
              <a:gdLst/>
              <a:ahLst/>
              <a:cxnLst/>
              <a:rect l="l" t="t" r="r" b="b"/>
              <a:pathLst>
                <a:path w="445" h="549" extrusionOk="0">
                  <a:moveTo>
                    <a:pt x="0" y="0"/>
                  </a:moveTo>
                  <a:lnTo>
                    <a:pt x="71" y="548"/>
                  </a:lnTo>
                  <a:lnTo>
                    <a:pt x="444" y="548"/>
                  </a:lnTo>
                  <a:lnTo>
                    <a:pt x="3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6" name="Google Shape;6756;p59"/>
            <p:cNvSpPr/>
            <p:nvPr/>
          </p:nvSpPr>
          <p:spPr>
            <a:xfrm>
              <a:off x="1892964" y="3340768"/>
              <a:ext cx="38239" cy="47176"/>
            </a:xfrm>
            <a:custGeom>
              <a:avLst/>
              <a:gdLst/>
              <a:ahLst/>
              <a:cxnLst/>
              <a:rect l="l" t="t" r="r" b="b"/>
              <a:pathLst>
                <a:path w="445" h="549" extrusionOk="0">
                  <a:moveTo>
                    <a:pt x="0" y="0"/>
                  </a:moveTo>
                  <a:lnTo>
                    <a:pt x="71" y="548"/>
                  </a:lnTo>
                  <a:lnTo>
                    <a:pt x="444" y="548"/>
                  </a:lnTo>
                  <a:lnTo>
                    <a:pt x="3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59"/>
            <p:cNvSpPr/>
            <p:nvPr/>
          </p:nvSpPr>
          <p:spPr>
            <a:xfrm>
              <a:off x="1230447" y="3103001"/>
              <a:ext cx="18733" cy="126661"/>
            </a:xfrm>
            <a:custGeom>
              <a:avLst/>
              <a:gdLst/>
              <a:ahLst/>
              <a:cxnLst/>
              <a:rect l="l" t="t" r="r" b="b"/>
              <a:pathLst>
                <a:path w="218" h="1474" extrusionOk="0">
                  <a:moveTo>
                    <a:pt x="0" y="1"/>
                  </a:moveTo>
                  <a:lnTo>
                    <a:pt x="109" y="1474"/>
                  </a:lnTo>
                  <a:lnTo>
                    <a:pt x="217" y="1474"/>
                  </a:lnTo>
                  <a:lnTo>
                    <a:pt x="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59"/>
            <p:cNvSpPr/>
            <p:nvPr/>
          </p:nvSpPr>
          <p:spPr>
            <a:xfrm>
              <a:off x="1447075" y="3103001"/>
              <a:ext cx="18733" cy="126661"/>
            </a:xfrm>
            <a:custGeom>
              <a:avLst/>
              <a:gdLst/>
              <a:ahLst/>
              <a:cxnLst/>
              <a:rect l="l" t="t" r="r" b="b"/>
              <a:pathLst>
                <a:path w="218" h="1474" extrusionOk="0">
                  <a:moveTo>
                    <a:pt x="0" y="1"/>
                  </a:moveTo>
                  <a:lnTo>
                    <a:pt x="114" y="1474"/>
                  </a:lnTo>
                  <a:lnTo>
                    <a:pt x="218" y="1474"/>
                  </a:lnTo>
                  <a:lnTo>
                    <a:pt x="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59"/>
            <p:cNvSpPr/>
            <p:nvPr/>
          </p:nvSpPr>
          <p:spPr>
            <a:xfrm>
              <a:off x="1664133" y="3103001"/>
              <a:ext cx="18733" cy="126661"/>
            </a:xfrm>
            <a:custGeom>
              <a:avLst/>
              <a:gdLst/>
              <a:ahLst/>
              <a:cxnLst/>
              <a:rect l="l" t="t" r="r" b="b"/>
              <a:pathLst>
                <a:path w="218" h="1474" extrusionOk="0">
                  <a:moveTo>
                    <a:pt x="0" y="1"/>
                  </a:moveTo>
                  <a:lnTo>
                    <a:pt x="114" y="1474"/>
                  </a:lnTo>
                  <a:lnTo>
                    <a:pt x="218" y="1474"/>
                  </a:lnTo>
                  <a:lnTo>
                    <a:pt x="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59"/>
            <p:cNvSpPr/>
            <p:nvPr/>
          </p:nvSpPr>
          <p:spPr>
            <a:xfrm>
              <a:off x="891388" y="1577775"/>
              <a:ext cx="957164" cy="1752608"/>
            </a:xfrm>
            <a:custGeom>
              <a:avLst/>
              <a:gdLst/>
              <a:ahLst/>
              <a:cxnLst/>
              <a:rect l="l" t="t" r="r" b="b"/>
              <a:pathLst>
                <a:path w="9194" h="16835" extrusionOk="0">
                  <a:moveTo>
                    <a:pt x="9193" y="0"/>
                  </a:moveTo>
                  <a:lnTo>
                    <a:pt x="9193" y="0"/>
                  </a:lnTo>
                  <a:cubicBezTo>
                    <a:pt x="7555" y="1724"/>
                    <a:pt x="5775" y="727"/>
                    <a:pt x="4368" y="2403"/>
                  </a:cubicBezTo>
                  <a:cubicBezTo>
                    <a:pt x="3825" y="3050"/>
                    <a:pt x="3178" y="4047"/>
                    <a:pt x="3707" y="5888"/>
                  </a:cubicBezTo>
                  <a:cubicBezTo>
                    <a:pt x="3929" y="6667"/>
                    <a:pt x="3603" y="7734"/>
                    <a:pt x="2984" y="8324"/>
                  </a:cubicBezTo>
                  <a:cubicBezTo>
                    <a:pt x="2371" y="8919"/>
                    <a:pt x="1823" y="9580"/>
                    <a:pt x="1271" y="10222"/>
                  </a:cubicBezTo>
                  <a:cubicBezTo>
                    <a:pt x="293" y="11341"/>
                    <a:pt x="0" y="12871"/>
                    <a:pt x="317" y="14264"/>
                  </a:cubicBezTo>
                  <a:cubicBezTo>
                    <a:pt x="373" y="14514"/>
                    <a:pt x="454" y="14764"/>
                    <a:pt x="548" y="15005"/>
                  </a:cubicBezTo>
                  <a:cubicBezTo>
                    <a:pt x="996" y="16167"/>
                    <a:pt x="2099" y="16834"/>
                    <a:pt x="3238" y="16834"/>
                  </a:cubicBezTo>
                  <a:cubicBezTo>
                    <a:pt x="3817" y="16834"/>
                    <a:pt x="4405" y="16662"/>
                    <a:pt x="4920" y="16294"/>
                  </a:cubicBezTo>
                  <a:lnTo>
                    <a:pt x="1856" y="16294"/>
                  </a:lnTo>
                  <a:lnTo>
                    <a:pt x="1856" y="14755"/>
                  </a:lnTo>
                  <a:lnTo>
                    <a:pt x="6356" y="14755"/>
                  </a:lnTo>
                  <a:lnTo>
                    <a:pt x="6356" y="15265"/>
                  </a:lnTo>
                  <a:lnTo>
                    <a:pt x="7451" y="14486"/>
                  </a:lnTo>
                  <a:cubicBezTo>
                    <a:pt x="8074" y="13971"/>
                    <a:pt x="8003" y="12947"/>
                    <a:pt x="7314" y="12503"/>
                  </a:cubicBezTo>
                  <a:cubicBezTo>
                    <a:pt x="6951" y="12267"/>
                    <a:pt x="6436" y="12158"/>
                    <a:pt x="6261" y="11790"/>
                  </a:cubicBezTo>
                  <a:cubicBezTo>
                    <a:pt x="6110" y="11464"/>
                    <a:pt x="6294" y="11096"/>
                    <a:pt x="6238" y="10746"/>
                  </a:cubicBezTo>
                  <a:cubicBezTo>
                    <a:pt x="6110" y="10019"/>
                    <a:pt x="4986" y="9708"/>
                    <a:pt x="4816" y="8985"/>
                  </a:cubicBezTo>
                  <a:cubicBezTo>
                    <a:pt x="4670" y="8353"/>
                    <a:pt x="5312" y="7828"/>
                    <a:pt x="5699" y="7286"/>
                  </a:cubicBezTo>
                  <a:cubicBezTo>
                    <a:pt x="6261" y="6502"/>
                    <a:pt x="6318" y="5449"/>
                    <a:pt x="5836" y="4623"/>
                  </a:cubicBezTo>
                  <a:cubicBezTo>
                    <a:pt x="5581" y="4179"/>
                    <a:pt x="5586" y="3367"/>
                    <a:pt x="5714" y="2880"/>
                  </a:cubicBezTo>
                  <a:cubicBezTo>
                    <a:pt x="6044" y="1653"/>
                    <a:pt x="8329" y="1846"/>
                    <a:pt x="9193" y="0"/>
                  </a:cubicBezTo>
                  <a:close/>
                </a:path>
              </a:pathLst>
            </a:custGeom>
            <a:solidFill>
              <a:srgbClr val="FFFFFF">
                <a:alpha val="27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1" name="Google Shape;6761;p59"/>
          <p:cNvSpPr/>
          <p:nvPr/>
        </p:nvSpPr>
        <p:spPr>
          <a:xfrm>
            <a:off x="-7175" y="4706100"/>
            <a:ext cx="9151200" cy="4374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59"/>
          <p:cNvSpPr/>
          <p:nvPr/>
        </p:nvSpPr>
        <p:spPr>
          <a:xfrm flipH="1">
            <a:off x="7614286" y="4706100"/>
            <a:ext cx="760200" cy="437400"/>
          </a:xfrm>
          <a:prstGeom prst="parallelogram">
            <a:avLst>
              <a:gd name="adj" fmla="val 12330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3" name="Google Shape;6763;p59"/>
          <p:cNvSpPr/>
          <p:nvPr/>
        </p:nvSpPr>
        <p:spPr>
          <a:xfrm>
            <a:off x="607232" y="4706100"/>
            <a:ext cx="1725300" cy="437400"/>
          </a:xfrm>
          <a:prstGeom prst="parallelogram">
            <a:avLst>
              <a:gd name="adj" fmla="val 45113"/>
            </a:avLst>
          </a:prstGeom>
          <a:solidFill>
            <a:srgbClr val="191919">
              <a:alpha val="6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4" name="Google Shape;6764;p59"/>
          <p:cNvSpPr/>
          <p:nvPr/>
        </p:nvSpPr>
        <p:spPr>
          <a:xfrm>
            <a:off x="7452403" y="4706100"/>
            <a:ext cx="397500" cy="437400"/>
          </a:xfrm>
          <a:prstGeom prst="parallelogram">
            <a:avLst>
              <a:gd name="adj" fmla="val 45113"/>
            </a:avLst>
          </a:prstGeom>
          <a:solidFill>
            <a:srgbClr val="191919">
              <a:alpha val="6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59"/>
          <p:cNvSpPr/>
          <p:nvPr/>
        </p:nvSpPr>
        <p:spPr>
          <a:xfrm flipH="1">
            <a:off x="811932" y="4706100"/>
            <a:ext cx="2059800" cy="437400"/>
          </a:xfrm>
          <a:prstGeom prst="parallelogram">
            <a:avLst>
              <a:gd name="adj" fmla="val 12330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Try #022 – PyQt5とQtDesignerを利用したQGIS3系プラグインの構築方法を紹介してみる | dayjournal memo">
            <a:extLst>
              <a:ext uri="{FF2B5EF4-FFF2-40B4-BE49-F238E27FC236}">
                <a16:creationId xmlns:a16="http://schemas.microsoft.com/office/drawing/2014/main" id="{2A854BDE-6C05-C5B7-A050-4591D9FD5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84" y="186079"/>
            <a:ext cx="1621973" cy="117378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Keras - Wikipedia">
            <a:extLst>
              <a:ext uri="{FF2B5EF4-FFF2-40B4-BE49-F238E27FC236}">
                <a16:creationId xmlns:a16="http://schemas.microsoft.com/office/drawing/2014/main" id="{C7C1C041-D68B-59ED-9E9F-1C1F6226D9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5706" y="3846661"/>
            <a:ext cx="1592588" cy="1110982"/>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a:extLst>
              <a:ext uri="{FF2B5EF4-FFF2-40B4-BE49-F238E27FC236}">
                <a16:creationId xmlns:a16="http://schemas.microsoft.com/office/drawing/2014/main" id="{FB1698DD-9819-FC5B-0694-8E79A4E2A9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49" y="1754714"/>
            <a:ext cx="1690008" cy="1539308"/>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NumPy">
            <a:extLst>
              <a:ext uri="{FF2B5EF4-FFF2-40B4-BE49-F238E27FC236}">
                <a16:creationId xmlns:a16="http://schemas.microsoft.com/office/drawing/2014/main" id="{E3519F0B-A364-D1C5-2110-140D4464DD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8599" y="248196"/>
            <a:ext cx="1344718" cy="1153884"/>
          </a:xfrm>
          <a:prstGeom prst="rect">
            <a:avLst/>
          </a:prstGeom>
          <a:noFill/>
          <a:extLst>
            <a:ext uri="{909E8E84-426E-40DD-AFC4-6F175D3DCCD1}">
              <a14:hiddenFill xmlns:a14="http://schemas.microsoft.com/office/drawing/2010/main">
                <a:solidFill>
                  <a:srgbClr val="FFFFFF"/>
                </a:solidFill>
              </a14:hiddenFill>
            </a:ext>
          </a:extLst>
        </p:spPr>
      </p:pic>
      <p:pic>
        <p:nvPicPr>
          <p:cNvPr id="7186" name="Picture 18" descr="pandas - Python Data Analysis Library">
            <a:extLst>
              <a:ext uri="{FF2B5EF4-FFF2-40B4-BE49-F238E27FC236}">
                <a16:creationId xmlns:a16="http://schemas.microsoft.com/office/drawing/2014/main" id="{A4F69923-FF4E-87E5-4BF8-5AD8D33E07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6425" y="2040774"/>
            <a:ext cx="1359516" cy="1255171"/>
          </a:xfrm>
          <a:prstGeom prst="rect">
            <a:avLst/>
          </a:prstGeom>
          <a:noFill/>
          <a:extLst>
            <a:ext uri="{909E8E84-426E-40DD-AFC4-6F175D3DCCD1}">
              <a14:hiddenFill xmlns:a14="http://schemas.microsoft.com/office/drawing/2010/main">
                <a:solidFill>
                  <a:srgbClr val="FFFFFF"/>
                </a:solidFill>
              </a14:hiddenFill>
            </a:ext>
          </a:extLst>
        </p:spPr>
      </p:pic>
      <p:pic>
        <p:nvPicPr>
          <p:cNvPr id="7188" name="Picture 20">
            <a:extLst>
              <a:ext uri="{FF2B5EF4-FFF2-40B4-BE49-F238E27FC236}">
                <a16:creationId xmlns:a16="http://schemas.microsoft.com/office/drawing/2014/main" id="{3360AD0B-82F3-CDD2-E5CF-3E2FDF2E1D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5706" y="1968877"/>
            <a:ext cx="1592588" cy="1110982"/>
          </a:xfrm>
          <a:prstGeom prst="rect">
            <a:avLst/>
          </a:prstGeom>
          <a:noFill/>
          <a:extLst>
            <a:ext uri="{909E8E84-426E-40DD-AFC4-6F175D3DCCD1}">
              <a14:hiddenFill xmlns:a14="http://schemas.microsoft.com/office/drawing/2010/main">
                <a:solidFill>
                  <a:srgbClr val="FFFFFF"/>
                </a:solidFill>
              </a14:hiddenFill>
            </a:ext>
          </a:extLst>
        </p:spPr>
      </p:pic>
      <p:pic>
        <p:nvPicPr>
          <p:cNvPr id="7190" name="Picture 22">
            <a:extLst>
              <a:ext uri="{FF2B5EF4-FFF2-40B4-BE49-F238E27FC236}">
                <a16:creationId xmlns:a16="http://schemas.microsoft.com/office/drawing/2014/main" id="{2B311830-8348-EA3B-69DB-040451B41F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0741" y="154579"/>
            <a:ext cx="2255011" cy="1247501"/>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4" descr="Citing and logo — seaborn 0.12.1 documentation">
            <a:extLst>
              <a:ext uri="{FF2B5EF4-FFF2-40B4-BE49-F238E27FC236}">
                <a16:creationId xmlns:a16="http://schemas.microsoft.com/office/drawing/2014/main" id="{A8F326F4-80D0-0F26-6756-9D5FF8266EF5}"/>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96" name="Picture 28" descr="Discussion of seaborn logo · Issue #2243 · mwaskom/seaborn · GitHub">
            <a:extLst>
              <a:ext uri="{FF2B5EF4-FFF2-40B4-BE49-F238E27FC236}">
                <a16:creationId xmlns:a16="http://schemas.microsoft.com/office/drawing/2014/main" id="{C1DDE743-CB82-944B-6BBC-98BA738F6C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9794" y="3729793"/>
            <a:ext cx="1344718" cy="1344718"/>
          </a:xfrm>
          <a:prstGeom prst="rect">
            <a:avLst/>
          </a:prstGeom>
          <a:noFill/>
          <a:extLst>
            <a:ext uri="{909E8E84-426E-40DD-AFC4-6F175D3DCCD1}">
              <a14:hiddenFill xmlns:a14="http://schemas.microsoft.com/office/drawing/2010/main">
                <a:solidFill>
                  <a:srgbClr val="FFFFFF"/>
                </a:solidFill>
              </a14:hiddenFill>
            </a:ext>
          </a:extLst>
        </p:spPr>
      </p:pic>
      <p:pic>
        <p:nvPicPr>
          <p:cNvPr id="7200" name="Picture 32" descr="Fonts in Joblib logo are not rendered correctly on non Linux systems ·  Issue #770 · joblib/joblib · GitHub">
            <a:extLst>
              <a:ext uri="{FF2B5EF4-FFF2-40B4-BE49-F238E27FC236}">
                <a16:creationId xmlns:a16="http://schemas.microsoft.com/office/drawing/2014/main" id="{663AA740-ADBA-0457-0332-2340FBB9C62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71332" y="3949219"/>
            <a:ext cx="1314609" cy="1110982"/>
          </a:xfrm>
          <a:prstGeom prst="rect">
            <a:avLst/>
          </a:prstGeom>
          <a:noFill/>
          <a:extLst>
            <a:ext uri="{909E8E84-426E-40DD-AFC4-6F175D3DCCD1}">
              <a14:hiddenFill xmlns:a14="http://schemas.microsoft.com/office/drawing/2010/main">
                <a:solidFill>
                  <a:srgbClr val="FFFFFF"/>
                </a:solidFill>
              </a14:hiddenFill>
            </a:ext>
          </a:extLst>
        </p:spPr>
      </p:pic>
      <p:pic>
        <p:nvPicPr>
          <p:cNvPr id="7202" name="Picture 34" descr="GIÁO TRÌNH PYTHON CƠ BẢN">
            <a:extLst>
              <a:ext uri="{FF2B5EF4-FFF2-40B4-BE49-F238E27FC236}">
                <a16:creationId xmlns:a16="http://schemas.microsoft.com/office/drawing/2014/main" id="{38A28764-D2CA-3520-693B-1B55F345258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51163" y="1359864"/>
            <a:ext cx="1020536" cy="733946"/>
          </a:xfrm>
          <a:prstGeom prst="rect">
            <a:avLst/>
          </a:prstGeom>
          <a:noFill/>
          <a:extLst>
            <a:ext uri="{909E8E84-426E-40DD-AFC4-6F175D3DCCD1}">
              <a14:hiddenFill xmlns:a14="http://schemas.microsoft.com/office/drawing/2010/main">
                <a:solidFill>
                  <a:srgbClr val="FFFFFF"/>
                </a:solidFill>
              </a14:hiddenFill>
            </a:ext>
          </a:extLst>
        </p:spPr>
      </p:pic>
      <p:pic>
        <p:nvPicPr>
          <p:cNvPr id="7206" name="Picture 38" descr="A Guide To Make Your Own Logos Through AI Based Logo Maker Tools - The Next  Tech">
            <a:extLst>
              <a:ext uri="{FF2B5EF4-FFF2-40B4-BE49-F238E27FC236}">
                <a16:creationId xmlns:a16="http://schemas.microsoft.com/office/drawing/2014/main" id="{EF8DC4D7-9D4D-975E-DCD0-5CBC6090B71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15954" y="2977532"/>
            <a:ext cx="1020536" cy="767899"/>
          </a:xfrm>
          <a:prstGeom prst="rect">
            <a:avLst/>
          </a:prstGeom>
          <a:noFill/>
          <a:extLst>
            <a:ext uri="{909E8E84-426E-40DD-AFC4-6F175D3DCCD1}">
              <a14:hiddenFill xmlns:a14="http://schemas.microsoft.com/office/drawing/2010/main">
                <a:solidFill>
                  <a:srgbClr val="FFFFFF"/>
                </a:solidFill>
              </a14:hiddenFill>
            </a:ext>
          </a:extLst>
        </p:spPr>
      </p:pic>
      <p:pic>
        <p:nvPicPr>
          <p:cNvPr id="7210" name="Picture 42" descr="Deep learning - Best IT &amp; Software Training Institute in Jadavpur, Kolkata">
            <a:extLst>
              <a:ext uri="{FF2B5EF4-FFF2-40B4-BE49-F238E27FC236}">
                <a16:creationId xmlns:a16="http://schemas.microsoft.com/office/drawing/2014/main" id="{B3BC1CE9-D2EA-7D9F-E5B5-AFF7896900D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28800" y="2981542"/>
            <a:ext cx="1020536" cy="763889"/>
          </a:xfrm>
          <a:prstGeom prst="rect">
            <a:avLst/>
          </a:prstGeom>
          <a:noFill/>
          <a:extLst>
            <a:ext uri="{909E8E84-426E-40DD-AFC4-6F175D3DCCD1}">
              <a14:hiddenFill xmlns:a14="http://schemas.microsoft.com/office/drawing/2010/main">
                <a:solidFill>
                  <a:srgbClr val="FFFFFF"/>
                </a:solidFill>
              </a14:hiddenFill>
            </a:ext>
          </a:extLst>
        </p:spPr>
      </p:pic>
      <p:pic>
        <p:nvPicPr>
          <p:cNvPr id="7212" name="Picture 44" descr="Machine learning banner artificial intelligence Vector Image">
            <a:extLst>
              <a:ext uri="{FF2B5EF4-FFF2-40B4-BE49-F238E27FC236}">
                <a16:creationId xmlns:a16="http://schemas.microsoft.com/office/drawing/2014/main" id="{052CA5C5-89CE-4F99-1156-9B3DEBC2B6B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25786" y="1359864"/>
            <a:ext cx="1123550" cy="733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68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C2CDC59-1EFC-F662-4A21-C7D19E6F2A96}"/>
              </a:ext>
            </a:extLst>
          </p:cNvPr>
          <p:cNvGraphicFramePr>
            <a:graphicFrameLocks noGrp="1"/>
          </p:cNvGraphicFramePr>
          <p:nvPr>
            <p:extLst>
              <p:ext uri="{D42A27DB-BD31-4B8C-83A1-F6EECF244321}">
                <p14:modId xmlns:p14="http://schemas.microsoft.com/office/powerpoint/2010/main" val="1248407892"/>
              </p:ext>
            </p:extLst>
          </p:nvPr>
        </p:nvGraphicFramePr>
        <p:xfrm>
          <a:off x="187779" y="92388"/>
          <a:ext cx="8760277" cy="4990196"/>
        </p:xfrm>
        <a:graphic>
          <a:graphicData uri="http://schemas.openxmlformats.org/drawingml/2006/table">
            <a:tbl>
              <a:tblPr firstRow="1" firstCol="1" bandRow="1">
                <a:tableStyleId>{3C2FFA5D-87B4-456A-9821-1D502468CF0F}</a:tableStyleId>
              </a:tblPr>
              <a:tblGrid>
                <a:gridCol w="473528">
                  <a:extLst>
                    <a:ext uri="{9D8B030D-6E8A-4147-A177-3AD203B41FA5}">
                      <a16:colId xmlns:a16="http://schemas.microsoft.com/office/drawing/2014/main" val="2804913314"/>
                    </a:ext>
                  </a:extLst>
                </a:gridCol>
                <a:gridCol w="3249386">
                  <a:extLst>
                    <a:ext uri="{9D8B030D-6E8A-4147-A177-3AD203B41FA5}">
                      <a16:colId xmlns:a16="http://schemas.microsoft.com/office/drawing/2014/main" val="3243595295"/>
                    </a:ext>
                  </a:extLst>
                </a:gridCol>
                <a:gridCol w="5037363">
                  <a:extLst>
                    <a:ext uri="{9D8B030D-6E8A-4147-A177-3AD203B41FA5}">
                      <a16:colId xmlns:a16="http://schemas.microsoft.com/office/drawing/2014/main" val="4006306760"/>
                    </a:ext>
                  </a:extLst>
                </a:gridCol>
              </a:tblGrid>
              <a:tr h="286852">
                <a:tc>
                  <a:txBody>
                    <a:bodyPr/>
                    <a:lstStyle/>
                    <a:p>
                      <a:pPr algn="ctr">
                        <a:lnSpc>
                          <a:spcPct val="107000"/>
                        </a:lnSpc>
                        <a:spcAft>
                          <a:spcPts val="800"/>
                        </a:spcAft>
                      </a:pPr>
                      <a:r>
                        <a:rPr lang="vi-VN" sz="1500" u="sng" dirty="0">
                          <a:effectLst/>
                        </a:rPr>
                        <a:t>STT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gn="ctr">
                        <a:lnSpc>
                          <a:spcPct val="107000"/>
                        </a:lnSpc>
                        <a:spcAft>
                          <a:spcPts val="800"/>
                        </a:spcAft>
                      </a:pPr>
                      <a:r>
                        <a:rPr lang="vi-VN" sz="1500">
                          <a:effectLst/>
                        </a:rPr>
                        <a:t>Tên chức năng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gn="ctr">
                        <a:lnSpc>
                          <a:spcPct val="107000"/>
                        </a:lnSpc>
                        <a:spcAft>
                          <a:spcPts val="800"/>
                        </a:spcAft>
                      </a:pPr>
                      <a:r>
                        <a:rPr lang="vi-VN" sz="1500" dirty="0">
                          <a:effectLst/>
                        </a:rPr>
                        <a:t>Mô tả ngắn công dụng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1581280356"/>
                  </a:ext>
                </a:extLst>
              </a:tr>
              <a:tr h="526775">
                <a:tc>
                  <a:txBody>
                    <a:bodyPr/>
                    <a:lstStyle/>
                    <a:p>
                      <a:pPr algn="ctr">
                        <a:lnSpc>
                          <a:spcPct val="107000"/>
                        </a:lnSpc>
                        <a:spcAft>
                          <a:spcPts val="800"/>
                        </a:spcAft>
                      </a:pPr>
                      <a:r>
                        <a:rPr lang="vi-VN" sz="1500" dirty="0">
                          <a:effectLst/>
                        </a:rPr>
                        <a:t>1</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dirty="0">
                          <a:effectLst/>
                        </a:rPr>
                        <a:t>Chào hỏi</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a:effectLst/>
                        </a:rPr>
                        <a:t>BOT trả lời chào theo buổi trong ngày (chào buổi sáng, trưa, chiều,...)</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2347284440"/>
                  </a:ext>
                </a:extLst>
              </a:tr>
              <a:tr h="256584">
                <a:tc>
                  <a:txBody>
                    <a:bodyPr/>
                    <a:lstStyle/>
                    <a:p>
                      <a:pPr algn="ctr">
                        <a:lnSpc>
                          <a:spcPct val="107000"/>
                        </a:lnSpc>
                        <a:spcAft>
                          <a:spcPts val="800"/>
                        </a:spcAft>
                      </a:pPr>
                      <a:r>
                        <a:rPr lang="vi-VN" sz="1500" dirty="0">
                          <a:effectLst/>
                        </a:rPr>
                        <a:t>2</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dirty="0">
                          <a:effectLst/>
                        </a:rPr>
                        <a:t>Xem thời tiết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dirty="0">
                          <a:effectLst/>
                        </a:rPr>
                        <a:t>Xem thời tiết theo vị trí</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938759094"/>
                  </a:ext>
                </a:extLst>
              </a:tr>
              <a:tr h="1403845">
                <a:tc>
                  <a:txBody>
                    <a:bodyPr/>
                    <a:lstStyle/>
                    <a:p>
                      <a:pPr algn="ctr">
                        <a:lnSpc>
                          <a:spcPct val="107000"/>
                        </a:lnSpc>
                        <a:spcAft>
                          <a:spcPts val="800"/>
                        </a:spcAft>
                      </a:pPr>
                      <a:r>
                        <a:rPr lang="vi-VN" sz="1500" dirty="0">
                          <a:effectLst/>
                        </a:rPr>
                        <a:t>3</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dirty="0">
                          <a:effectLst/>
                        </a:rPr>
                        <a:t>Xem thời gian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dirty="0">
                          <a:effectLst/>
                        </a:rPr>
                        <a:t>- Xem giờ:phút:giây</a:t>
                      </a:r>
                      <a:endParaRPr lang="en-US" sz="1500" dirty="0">
                        <a:effectLst/>
                      </a:endParaRPr>
                    </a:p>
                    <a:p>
                      <a:pPr>
                        <a:lnSpc>
                          <a:spcPct val="107000"/>
                        </a:lnSpc>
                        <a:spcAft>
                          <a:spcPts val="800"/>
                        </a:spcAft>
                      </a:pPr>
                      <a:r>
                        <a:rPr lang="vi-VN" sz="1500" dirty="0">
                          <a:effectLst/>
                        </a:rPr>
                        <a:t>- Ngày/tháng/năm</a:t>
                      </a:r>
                      <a:endParaRPr lang="en-US" sz="1500" dirty="0">
                        <a:effectLst/>
                      </a:endParaRPr>
                    </a:p>
                    <a:p>
                      <a:pPr>
                        <a:lnSpc>
                          <a:spcPct val="107000"/>
                        </a:lnSpc>
                        <a:spcAft>
                          <a:spcPts val="800"/>
                        </a:spcAft>
                      </a:pPr>
                      <a:r>
                        <a:rPr lang="vi-VN" sz="1500" dirty="0">
                          <a:effectLst/>
                        </a:rPr>
                        <a:t>- Thứ trong tuần</a:t>
                      </a:r>
                      <a:endParaRPr lang="en-US" sz="1500" dirty="0">
                        <a:effectLst/>
                      </a:endParaRPr>
                    </a:p>
                    <a:p>
                      <a:pPr>
                        <a:lnSpc>
                          <a:spcPct val="107000"/>
                        </a:lnSpc>
                        <a:spcAft>
                          <a:spcPts val="800"/>
                        </a:spcAft>
                      </a:pPr>
                      <a:r>
                        <a:rPr lang="vi-VN" sz="1500" dirty="0">
                          <a:effectLst/>
                        </a:rPr>
                        <a:t>- Toàn bộ các thông tin trên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1670816857"/>
                  </a:ext>
                </a:extLst>
              </a:tr>
              <a:tr h="323713">
                <a:tc>
                  <a:txBody>
                    <a:bodyPr/>
                    <a:lstStyle/>
                    <a:p>
                      <a:pPr algn="ctr">
                        <a:lnSpc>
                          <a:spcPct val="107000"/>
                        </a:lnSpc>
                        <a:spcAft>
                          <a:spcPts val="800"/>
                        </a:spcAft>
                      </a:pPr>
                      <a:r>
                        <a:rPr lang="vi-VN" sz="1500">
                          <a:effectLst/>
                        </a:rPr>
                        <a:t>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dirty="0">
                          <a:effectLst/>
                        </a:rPr>
                        <a:t>Mở ứng dụng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a:effectLst/>
                        </a:rPr>
                        <a:t>Mở các ứng dụng đã cài đặt trong máy tính</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4180341047"/>
                  </a:ext>
                </a:extLst>
              </a:tr>
              <a:tr h="256584">
                <a:tc>
                  <a:txBody>
                    <a:bodyPr/>
                    <a:lstStyle/>
                    <a:p>
                      <a:pPr algn="ctr">
                        <a:lnSpc>
                          <a:spcPct val="107000"/>
                        </a:lnSpc>
                        <a:spcAft>
                          <a:spcPts val="800"/>
                        </a:spcAft>
                      </a:pPr>
                      <a:r>
                        <a:rPr lang="vi-VN" sz="1500">
                          <a:effectLst/>
                        </a:rPr>
                        <a:t>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a:effectLst/>
                        </a:rPr>
                        <a:t>Mở website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dirty="0">
                          <a:effectLst/>
                        </a:rPr>
                        <a:t>Mở webiste theo dạng &lt;tên website&gt;.&lt;tên miền&gt;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229902964"/>
                  </a:ext>
                </a:extLst>
              </a:tr>
              <a:tr h="352267">
                <a:tc>
                  <a:txBody>
                    <a:bodyPr/>
                    <a:lstStyle/>
                    <a:p>
                      <a:pPr algn="ctr">
                        <a:lnSpc>
                          <a:spcPct val="107000"/>
                        </a:lnSpc>
                        <a:spcAft>
                          <a:spcPts val="800"/>
                        </a:spcAft>
                      </a:pPr>
                      <a:r>
                        <a:rPr lang="vi-VN" sz="1500">
                          <a:effectLst/>
                        </a:rPr>
                        <a:t>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dirty="0">
                          <a:effectLst/>
                        </a:rPr>
                        <a:t>Tìm kiếm trên Internet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dirty="0">
                          <a:effectLst/>
                        </a:rPr>
                        <a:t>Mở web browser và tìm kiếm theo ý người dùng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291645018"/>
                  </a:ext>
                </a:extLst>
              </a:tr>
              <a:tr h="352267">
                <a:tc>
                  <a:txBody>
                    <a:bodyPr/>
                    <a:lstStyle/>
                    <a:p>
                      <a:pPr algn="ctr">
                        <a:lnSpc>
                          <a:spcPct val="107000"/>
                        </a:lnSpc>
                        <a:spcAft>
                          <a:spcPts val="800"/>
                        </a:spcAft>
                      </a:pPr>
                      <a:r>
                        <a:rPr lang="vi-VN" sz="1500" dirty="0">
                          <a:effectLst/>
                        </a:rPr>
                        <a:t>7</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a:effectLst/>
                        </a:rPr>
                        <a:t>Tìm kiếm trên youtube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dirty="0">
                          <a:effectLst/>
                        </a:rPr>
                        <a:t>Tìm kiếm bài hát, phim,.. trên youtube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3982434529"/>
                  </a:ext>
                </a:extLst>
              </a:tr>
              <a:tr h="352267">
                <a:tc>
                  <a:txBody>
                    <a:bodyPr/>
                    <a:lstStyle/>
                    <a:p>
                      <a:pPr algn="ctr">
                        <a:lnSpc>
                          <a:spcPct val="107000"/>
                        </a:lnSpc>
                        <a:spcAft>
                          <a:spcPts val="800"/>
                        </a:spcAft>
                      </a:pPr>
                      <a:r>
                        <a:rPr lang="vi-VN" sz="1500" dirty="0">
                          <a:effectLst/>
                        </a:rPr>
                        <a:t>8</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a:effectLst/>
                        </a:rPr>
                        <a:t>Tìm kiếm trên wikipedia</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a:effectLst/>
                        </a:rPr>
                        <a:t>Tìm kiếm bài vết trên wikipedia tiếng Việt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2154142337"/>
                  </a:ext>
                </a:extLst>
              </a:tr>
              <a:tr h="526775">
                <a:tc>
                  <a:txBody>
                    <a:bodyPr/>
                    <a:lstStyle/>
                    <a:p>
                      <a:pPr algn="ctr">
                        <a:lnSpc>
                          <a:spcPct val="107000"/>
                        </a:lnSpc>
                        <a:spcAft>
                          <a:spcPts val="800"/>
                        </a:spcAft>
                      </a:pPr>
                      <a:r>
                        <a:rPr lang="vi-VN" sz="1500" dirty="0">
                          <a:effectLst/>
                        </a:rPr>
                        <a:t>9</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a:effectLst/>
                        </a:rPr>
                        <a:t>Tính toán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a:effectLst/>
                        </a:rPr>
                        <a:t>Tính toán số học với các phép tính cơ bản như +, -, * , /, ước chung lớn nhất, giai thừa,..*</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1156434032"/>
                  </a:ext>
                </a:extLst>
              </a:tr>
              <a:tr h="352267">
                <a:tc>
                  <a:txBody>
                    <a:bodyPr/>
                    <a:lstStyle/>
                    <a:p>
                      <a:pPr algn="ctr">
                        <a:lnSpc>
                          <a:spcPct val="107000"/>
                        </a:lnSpc>
                        <a:spcAft>
                          <a:spcPts val="800"/>
                        </a:spcAft>
                      </a:pPr>
                      <a:r>
                        <a:rPr lang="vi-VN" sz="1500" dirty="0">
                          <a:effectLst/>
                        </a:rPr>
                        <a:t>10</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dirty="0">
                          <a:effectLst/>
                        </a:rPr>
                        <a:t>Tăng/giảm âm lượng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dirty="0">
                          <a:effectLst/>
                        </a:rPr>
                        <a:t>Tăng/giảm âm lượng trong máy tính*</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1921846906"/>
                  </a:ext>
                </a:extLst>
              </a:tr>
            </a:tbl>
          </a:graphicData>
        </a:graphic>
      </p:graphicFrame>
    </p:spTree>
    <p:extLst>
      <p:ext uri="{BB962C8B-B14F-4D97-AF65-F5344CB8AC3E}">
        <p14:creationId xmlns:p14="http://schemas.microsoft.com/office/powerpoint/2010/main" val="463505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C2CDC59-1EFC-F662-4A21-C7D19E6F2A96}"/>
              </a:ext>
            </a:extLst>
          </p:cNvPr>
          <p:cNvGraphicFramePr>
            <a:graphicFrameLocks noGrp="1"/>
          </p:cNvGraphicFramePr>
          <p:nvPr>
            <p:extLst>
              <p:ext uri="{D42A27DB-BD31-4B8C-83A1-F6EECF244321}">
                <p14:modId xmlns:p14="http://schemas.microsoft.com/office/powerpoint/2010/main" val="4103285826"/>
              </p:ext>
            </p:extLst>
          </p:nvPr>
        </p:nvGraphicFramePr>
        <p:xfrm>
          <a:off x="114300" y="179615"/>
          <a:ext cx="8915400" cy="4857748"/>
        </p:xfrm>
        <a:graphic>
          <a:graphicData uri="http://schemas.openxmlformats.org/drawingml/2006/table">
            <a:tbl>
              <a:tblPr firstRow="1" firstCol="1" bandRow="1">
                <a:tableStyleId>{3C2FFA5D-87B4-456A-9821-1D502468CF0F}</a:tableStyleId>
              </a:tblPr>
              <a:tblGrid>
                <a:gridCol w="909390">
                  <a:extLst>
                    <a:ext uri="{9D8B030D-6E8A-4147-A177-3AD203B41FA5}">
                      <a16:colId xmlns:a16="http://schemas.microsoft.com/office/drawing/2014/main" val="2804913314"/>
                    </a:ext>
                  </a:extLst>
                </a:gridCol>
                <a:gridCol w="3278889">
                  <a:extLst>
                    <a:ext uri="{9D8B030D-6E8A-4147-A177-3AD203B41FA5}">
                      <a16:colId xmlns:a16="http://schemas.microsoft.com/office/drawing/2014/main" val="3243595295"/>
                    </a:ext>
                  </a:extLst>
                </a:gridCol>
                <a:gridCol w="4727121">
                  <a:extLst>
                    <a:ext uri="{9D8B030D-6E8A-4147-A177-3AD203B41FA5}">
                      <a16:colId xmlns:a16="http://schemas.microsoft.com/office/drawing/2014/main" val="4006306760"/>
                    </a:ext>
                  </a:extLst>
                </a:gridCol>
              </a:tblGrid>
              <a:tr h="429558">
                <a:tc>
                  <a:txBody>
                    <a:bodyPr/>
                    <a:lstStyle/>
                    <a:p>
                      <a:pPr algn="ctr">
                        <a:lnSpc>
                          <a:spcPct val="107000"/>
                        </a:lnSpc>
                        <a:spcAft>
                          <a:spcPts val="800"/>
                        </a:spcAft>
                      </a:pPr>
                      <a:r>
                        <a:rPr lang="vi-VN" sz="1500" u="sng" dirty="0">
                          <a:effectLst/>
                        </a:rPr>
                        <a:t>STT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gn="ctr">
                        <a:lnSpc>
                          <a:spcPct val="107000"/>
                        </a:lnSpc>
                        <a:spcAft>
                          <a:spcPts val="800"/>
                        </a:spcAft>
                      </a:pPr>
                      <a:r>
                        <a:rPr lang="vi-VN" sz="1500" dirty="0">
                          <a:effectLst/>
                        </a:rPr>
                        <a:t>Tên chức năng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gn="ctr">
                        <a:lnSpc>
                          <a:spcPct val="107000"/>
                        </a:lnSpc>
                        <a:spcAft>
                          <a:spcPts val="800"/>
                        </a:spcAft>
                      </a:pPr>
                      <a:r>
                        <a:rPr lang="vi-VN" sz="1500" dirty="0">
                          <a:effectLst/>
                        </a:rPr>
                        <a:t>Mô tả ngắn công dụng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1581280356"/>
                  </a:ext>
                </a:extLst>
              </a:tr>
              <a:tr h="370070">
                <a:tc>
                  <a:txBody>
                    <a:bodyPr/>
                    <a:lstStyle/>
                    <a:p>
                      <a:pPr algn="ctr">
                        <a:lnSpc>
                          <a:spcPct val="107000"/>
                        </a:lnSpc>
                        <a:spcAft>
                          <a:spcPts val="800"/>
                        </a:spcAft>
                      </a:pPr>
                      <a:r>
                        <a:rPr lang="vi-VN" sz="1500" dirty="0">
                          <a:effectLst/>
                        </a:rPr>
                        <a:t>11</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dirty="0">
                          <a:effectLst/>
                        </a:rPr>
                        <a:t>Translate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dirty="0">
                          <a:effectLst/>
                        </a:rPr>
                        <a:t>Dịch câu tiếng Việt sang tiếng Anh</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1270367251"/>
                  </a:ext>
                </a:extLst>
              </a:tr>
              <a:tr h="370070">
                <a:tc>
                  <a:txBody>
                    <a:bodyPr/>
                    <a:lstStyle/>
                    <a:p>
                      <a:pPr algn="ctr">
                        <a:lnSpc>
                          <a:spcPct val="107000"/>
                        </a:lnSpc>
                        <a:spcAft>
                          <a:spcPts val="800"/>
                        </a:spcAft>
                      </a:pPr>
                      <a:r>
                        <a:rPr lang="vi-VN" sz="1500">
                          <a:effectLst/>
                        </a:rPr>
                        <a:t>12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dirty="0">
                          <a:effectLst/>
                        </a:rPr>
                        <a:t>Calculator</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dirty="0">
                          <a:effectLst/>
                        </a:rPr>
                        <a:t>Mở phần mềm calculator trong máy tính</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2469491948"/>
                  </a:ext>
                </a:extLst>
              </a:tr>
              <a:tr h="377343">
                <a:tc>
                  <a:txBody>
                    <a:bodyPr/>
                    <a:lstStyle/>
                    <a:p>
                      <a:pPr algn="ctr">
                        <a:lnSpc>
                          <a:spcPct val="107000"/>
                        </a:lnSpc>
                        <a:spcAft>
                          <a:spcPts val="800"/>
                        </a:spcAft>
                      </a:pPr>
                      <a:r>
                        <a:rPr lang="vi-VN" sz="1500" dirty="0">
                          <a:effectLst/>
                        </a:rPr>
                        <a:t>13</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a:effectLst/>
                        </a:rPr>
                        <a:t>Learn English</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dirty="0">
                          <a:effectLst/>
                        </a:rPr>
                        <a:t>Mở website học tiếng Anh</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2992973684"/>
                  </a:ext>
                </a:extLst>
              </a:tr>
              <a:tr h="377343">
                <a:tc>
                  <a:txBody>
                    <a:bodyPr/>
                    <a:lstStyle/>
                    <a:p>
                      <a:pPr algn="ctr">
                        <a:lnSpc>
                          <a:spcPct val="107000"/>
                        </a:lnSpc>
                        <a:spcAft>
                          <a:spcPts val="800"/>
                        </a:spcAft>
                      </a:pPr>
                      <a:r>
                        <a:rPr lang="vi-VN" sz="1500">
                          <a:effectLst/>
                        </a:rPr>
                        <a:t>14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dirty="0">
                          <a:effectLst/>
                        </a:rPr>
                        <a:t>Math Formulas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dirty="0">
                          <a:effectLst/>
                        </a:rPr>
                        <a:t>Mở website danh sách các công thức toán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3696496102"/>
                  </a:ext>
                </a:extLst>
              </a:tr>
              <a:tr h="370070">
                <a:tc>
                  <a:txBody>
                    <a:bodyPr/>
                    <a:lstStyle/>
                    <a:p>
                      <a:pPr algn="ctr">
                        <a:lnSpc>
                          <a:spcPct val="107000"/>
                        </a:lnSpc>
                        <a:spcAft>
                          <a:spcPts val="800"/>
                        </a:spcAft>
                      </a:pPr>
                      <a:r>
                        <a:rPr lang="vi-VN" sz="1500">
                          <a:effectLst/>
                        </a:rPr>
                        <a:t>15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dirty="0">
                          <a:effectLst/>
                        </a:rPr>
                        <a:t>Check URL (Deep Learning)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a:effectLst/>
                        </a:rPr>
                        <a:t>Kiểm tra độ an toàn của website dựa vào URL của nó</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2394500181"/>
                  </a:ext>
                </a:extLst>
              </a:tr>
              <a:tr h="693316">
                <a:tc>
                  <a:txBody>
                    <a:bodyPr/>
                    <a:lstStyle/>
                    <a:p>
                      <a:pPr algn="ctr">
                        <a:lnSpc>
                          <a:spcPct val="107000"/>
                        </a:lnSpc>
                        <a:spcAft>
                          <a:spcPts val="800"/>
                        </a:spcAft>
                      </a:pPr>
                      <a:r>
                        <a:rPr lang="vi-VN" sz="1500">
                          <a:effectLst/>
                        </a:rPr>
                        <a:t>16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dirty="0">
                          <a:effectLst/>
                        </a:rPr>
                        <a:t>Check password (Machine Learning)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a:effectLst/>
                        </a:rPr>
                        <a:t>Kiểm tra độ mạnh của mật khẩu</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3093830806"/>
                  </a:ext>
                </a:extLst>
              </a:tr>
              <a:tr h="759768">
                <a:tc>
                  <a:txBody>
                    <a:bodyPr/>
                    <a:lstStyle/>
                    <a:p>
                      <a:pPr algn="ctr">
                        <a:lnSpc>
                          <a:spcPct val="107000"/>
                        </a:lnSpc>
                        <a:spcAft>
                          <a:spcPts val="800"/>
                        </a:spcAft>
                      </a:pPr>
                      <a:r>
                        <a:rPr lang="vi-VN" sz="1500">
                          <a:effectLst/>
                        </a:rPr>
                        <a:t>17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dirty="0">
                          <a:effectLst/>
                        </a:rPr>
                        <a:t>Image to Text (Deep Learning)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dirty="0">
                          <a:effectLst/>
                        </a:rPr>
                        <a:t>Convert các chữ trong ảnh thành chữ dạng text (dạng có thể copy được)</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2225735731"/>
                  </a:ext>
                </a:extLst>
              </a:tr>
              <a:tr h="370070">
                <a:tc>
                  <a:txBody>
                    <a:bodyPr/>
                    <a:lstStyle/>
                    <a:p>
                      <a:pPr algn="ctr">
                        <a:lnSpc>
                          <a:spcPct val="107000"/>
                        </a:lnSpc>
                        <a:spcAft>
                          <a:spcPts val="800"/>
                        </a:spcAft>
                      </a:pPr>
                      <a:r>
                        <a:rPr lang="vi-VN" sz="1500">
                          <a:effectLst/>
                        </a:rPr>
                        <a:t>18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a:effectLst/>
                        </a:rPr>
                        <a:t>Audio Book</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a:effectLst/>
                        </a:rPr>
                        <a:t>Đọc tất cả nội dung có trong file PDF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3363751042"/>
                  </a:ext>
                </a:extLst>
              </a:tr>
              <a:tr h="370070">
                <a:tc>
                  <a:txBody>
                    <a:bodyPr/>
                    <a:lstStyle/>
                    <a:p>
                      <a:pPr algn="ctr">
                        <a:lnSpc>
                          <a:spcPct val="107000"/>
                        </a:lnSpc>
                        <a:spcAft>
                          <a:spcPts val="800"/>
                        </a:spcAft>
                      </a:pPr>
                      <a:r>
                        <a:rPr lang="vi-VN" sz="1500">
                          <a:effectLst/>
                        </a:rPr>
                        <a:t>19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dirty="0">
                          <a:effectLst/>
                        </a:rPr>
                        <a:t>Feedback</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a:effectLst/>
                        </a:rPr>
                        <a:t>Mở email với tiêu đề Feedback</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371929166"/>
                  </a:ext>
                </a:extLst>
              </a:tr>
              <a:tr h="370070">
                <a:tc>
                  <a:txBody>
                    <a:bodyPr/>
                    <a:lstStyle/>
                    <a:p>
                      <a:pPr algn="ctr">
                        <a:lnSpc>
                          <a:spcPct val="107000"/>
                        </a:lnSpc>
                        <a:spcAft>
                          <a:spcPts val="800"/>
                        </a:spcAft>
                      </a:pPr>
                      <a:r>
                        <a:rPr lang="vi-VN" sz="1500" dirty="0">
                          <a:effectLst/>
                        </a:rPr>
                        <a:t>20</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dirty="0">
                          <a:effectLst/>
                        </a:rPr>
                        <a:t>Clear Screen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dirty="0">
                          <a:effectLst/>
                        </a:rPr>
                        <a:t>Xóa toàn bộ kết quả hiển thị trên màn hình ứng dụng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1527078820"/>
                  </a:ext>
                </a:extLst>
              </a:tr>
            </a:tbl>
          </a:graphicData>
        </a:graphic>
      </p:graphicFrame>
    </p:spTree>
    <p:extLst>
      <p:ext uri="{BB962C8B-B14F-4D97-AF65-F5344CB8AC3E}">
        <p14:creationId xmlns:p14="http://schemas.microsoft.com/office/powerpoint/2010/main" val="3227058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C2CDC59-1EFC-F662-4A21-C7D19E6F2A96}"/>
              </a:ext>
            </a:extLst>
          </p:cNvPr>
          <p:cNvGraphicFramePr>
            <a:graphicFrameLocks noGrp="1"/>
          </p:cNvGraphicFramePr>
          <p:nvPr>
            <p:extLst>
              <p:ext uri="{D42A27DB-BD31-4B8C-83A1-F6EECF244321}">
                <p14:modId xmlns:p14="http://schemas.microsoft.com/office/powerpoint/2010/main" val="3730810859"/>
              </p:ext>
            </p:extLst>
          </p:nvPr>
        </p:nvGraphicFramePr>
        <p:xfrm>
          <a:off x="257175" y="277583"/>
          <a:ext cx="8629650" cy="4678135"/>
        </p:xfrm>
        <a:graphic>
          <a:graphicData uri="http://schemas.openxmlformats.org/drawingml/2006/table">
            <a:tbl>
              <a:tblPr firstRow="1" firstCol="1" bandRow="1">
                <a:tableStyleId>{3C2FFA5D-87B4-456A-9821-1D502468CF0F}</a:tableStyleId>
              </a:tblPr>
              <a:tblGrid>
                <a:gridCol w="880243">
                  <a:extLst>
                    <a:ext uri="{9D8B030D-6E8A-4147-A177-3AD203B41FA5}">
                      <a16:colId xmlns:a16="http://schemas.microsoft.com/office/drawing/2014/main" val="2804913314"/>
                    </a:ext>
                  </a:extLst>
                </a:gridCol>
                <a:gridCol w="2116074">
                  <a:extLst>
                    <a:ext uri="{9D8B030D-6E8A-4147-A177-3AD203B41FA5}">
                      <a16:colId xmlns:a16="http://schemas.microsoft.com/office/drawing/2014/main" val="3243595295"/>
                    </a:ext>
                  </a:extLst>
                </a:gridCol>
                <a:gridCol w="5633333">
                  <a:extLst>
                    <a:ext uri="{9D8B030D-6E8A-4147-A177-3AD203B41FA5}">
                      <a16:colId xmlns:a16="http://schemas.microsoft.com/office/drawing/2014/main" val="4006306760"/>
                    </a:ext>
                  </a:extLst>
                </a:gridCol>
              </a:tblGrid>
              <a:tr h="551067">
                <a:tc>
                  <a:txBody>
                    <a:bodyPr/>
                    <a:lstStyle/>
                    <a:p>
                      <a:pPr algn="ctr">
                        <a:lnSpc>
                          <a:spcPct val="107000"/>
                        </a:lnSpc>
                        <a:spcAft>
                          <a:spcPts val="800"/>
                        </a:spcAft>
                      </a:pPr>
                      <a:r>
                        <a:rPr lang="vi-VN" sz="1500" u="sng">
                          <a:effectLst/>
                        </a:rPr>
                        <a:t>STT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gn="ctr">
                        <a:lnSpc>
                          <a:spcPct val="107000"/>
                        </a:lnSpc>
                        <a:spcAft>
                          <a:spcPts val="800"/>
                        </a:spcAft>
                      </a:pPr>
                      <a:r>
                        <a:rPr lang="vi-VN" sz="1500" dirty="0">
                          <a:effectLst/>
                        </a:rPr>
                        <a:t>Tên chức năng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gn="ctr">
                        <a:lnSpc>
                          <a:spcPct val="107000"/>
                        </a:lnSpc>
                        <a:spcAft>
                          <a:spcPts val="800"/>
                        </a:spcAft>
                      </a:pPr>
                      <a:r>
                        <a:rPr lang="vi-VN" sz="1500" dirty="0">
                          <a:effectLst/>
                        </a:rPr>
                        <a:t>Mô tả ngắn công dụng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1581280356"/>
                  </a:ext>
                </a:extLst>
              </a:tr>
              <a:tr h="551067">
                <a:tc>
                  <a:txBody>
                    <a:bodyPr/>
                    <a:lstStyle/>
                    <a:p>
                      <a:pPr algn="ctr">
                        <a:lnSpc>
                          <a:spcPct val="107000"/>
                        </a:lnSpc>
                        <a:spcAft>
                          <a:spcPts val="800"/>
                        </a:spcAft>
                      </a:pPr>
                      <a:r>
                        <a:rPr lang="vi-VN" sz="1500">
                          <a:effectLst/>
                        </a:rPr>
                        <a:t>21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a:effectLst/>
                        </a:rPr>
                        <a:t>Now</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a:effectLst/>
                        </a:rPr>
                        <a:t>Xem thông tin thời gian hiện tại</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293477106"/>
                  </a:ext>
                </a:extLst>
              </a:tr>
              <a:tr h="551067">
                <a:tc>
                  <a:txBody>
                    <a:bodyPr/>
                    <a:lstStyle/>
                    <a:p>
                      <a:pPr algn="ctr">
                        <a:lnSpc>
                          <a:spcPct val="107000"/>
                        </a:lnSpc>
                        <a:spcAft>
                          <a:spcPts val="800"/>
                        </a:spcAft>
                      </a:pPr>
                      <a:r>
                        <a:rPr lang="vi-VN" sz="1500">
                          <a:effectLst/>
                        </a:rPr>
                        <a:t>22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a:effectLst/>
                        </a:rPr>
                        <a:t>Calendar</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a:effectLst/>
                        </a:rPr>
                        <a:t>Mở phần mềm calendar trong máy tính</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1953637441"/>
                  </a:ext>
                </a:extLst>
              </a:tr>
              <a:tr h="551067">
                <a:tc>
                  <a:txBody>
                    <a:bodyPr/>
                    <a:lstStyle/>
                    <a:p>
                      <a:pPr algn="ctr">
                        <a:lnSpc>
                          <a:spcPct val="107000"/>
                        </a:lnSpc>
                        <a:spcAft>
                          <a:spcPts val="800"/>
                        </a:spcAft>
                      </a:pPr>
                      <a:r>
                        <a:rPr lang="vi-VN" sz="1500">
                          <a:effectLst/>
                        </a:rPr>
                        <a:t>23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a:effectLst/>
                        </a:rPr>
                        <a:t>Setting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a:effectLst/>
                        </a:rPr>
                        <a:t>Mở phần mềm setting trong máy tính</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3819580779"/>
                  </a:ext>
                </a:extLst>
              </a:tr>
              <a:tr h="551067">
                <a:tc>
                  <a:txBody>
                    <a:bodyPr/>
                    <a:lstStyle/>
                    <a:p>
                      <a:pPr algn="ctr">
                        <a:lnSpc>
                          <a:spcPct val="107000"/>
                        </a:lnSpc>
                        <a:spcAft>
                          <a:spcPts val="800"/>
                        </a:spcAft>
                      </a:pPr>
                      <a:r>
                        <a:rPr lang="vi-VN" sz="1500">
                          <a:effectLst/>
                        </a:rPr>
                        <a:t>24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a:effectLst/>
                        </a:rPr>
                        <a:t>About BOT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a:effectLst/>
                        </a:rPr>
                        <a:t>Mở link github toàn bộ source web</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3867004384"/>
                  </a:ext>
                </a:extLst>
              </a:tr>
              <a:tr h="551067">
                <a:tc>
                  <a:txBody>
                    <a:bodyPr/>
                    <a:lstStyle/>
                    <a:p>
                      <a:pPr algn="ctr">
                        <a:lnSpc>
                          <a:spcPct val="107000"/>
                        </a:lnSpc>
                        <a:spcAft>
                          <a:spcPts val="800"/>
                        </a:spcAft>
                      </a:pPr>
                      <a:r>
                        <a:rPr lang="vi-VN" sz="1500">
                          <a:effectLst/>
                        </a:rPr>
                        <a:t>25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a:effectLst/>
                        </a:rPr>
                        <a:t>About us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a:effectLst/>
                        </a:rPr>
                        <a:t>Xem thông tin tác giả</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4056080146"/>
                  </a:ext>
                </a:extLst>
              </a:tr>
              <a:tr h="551067">
                <a:tc>
                  <a:txBody>
                    <a:bodyPr/>
                    <a:lstStyle/>
                    <a:p>
                      <a:pPr algn="ctr">
                        <a:lnSpc>
                          <a:spcPct val="107000"/>
                        </a:lnSpc>
                        <a:spcAft>
                          <a:spcPts val="800"/>
                        </a:spcAft>
                      </a:pPr>
                      <a:r>
                        <a:rPr lang="vi-VN" sz="1500">
                          <a:effectLst/>
                        </a:rPr>
                        <a:t>26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a:effectLst/>
                        </a:rPr>
                        <a:t>Exit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a:effectLst/>
                        </a:rPr>
                        <a:t>Thoát ứng dụng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54586196"/>
                  </a:ext>
                </a:extLst>
              </a:tr>
              <a:tr h="820666">
                <a:tc>
                  <a:txBody>
                    <a:bodyPr/>
                    <a:lstStyle/>
                    <a:p>
                      <a:pPr algn="ctr">
                        <a:lnSpc>
                          <a:spcPct val="107000"/>
                        </a:lnSpc>
                        <a:spcAft>
                          <a:spcPts val="800"/>
                        </a:spcAft>
                      </a:pPr>
                      <a:r>
                        <a:rPr lang="vi-VN" sz="1500" dirty="0">
                          <a:effectLst/>
                        </a:rPr>
                        <a:t>27</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a:effectLst/>
                        </a:rPr>
                        <a:t>Tìm kiếm mở rộng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tc>
                  <a:txBody>
                    <a:bodyPr/>
                    <a:lstStyle/>
                    <a:p>
                      <a:pPr>
                        <a:lnSpc>
                          <a:spcPct val="107000"/>
                        </a:lnSpc>
                        <a:spcAft>
                          <a:spcPts val="800"/>
                        </a:spcAft>
                      </a:pPr>
                      <a:r>
                        <a:rPr lang="vi-VN" sz="1500" dirty="0">
                          <a:effectLst/>
                        </a:rPr>
                        <a:t>Gợi ý tìm kiếm theo từ khóa nhận từ người dùng mà ứng dụng chưa được set up trước</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6522" marR="16522" marT="0" marB="0"/>
                </a:tc>
                <a:extLst>
                  <a:ext uri="{0D108BD9-81ED-4DB2-BD59-A6C34878D82A}">
                    <a16:rowId xmlns:a16="http://schemas.microsoft.com/office/drawing/2014/main" val="139871373"/>
                  </a:ext>
                </a:extLst>
              </a:tr>
            </a:tbl>
          </a:graphicData>
        </a:graphic>
      </p:graphicFrame>
    </p:spTree>
    <p:extLst>
      <p:ext uri="{BB962C8B-B14F-4D97-AF65-F5344CB8AC3E}">
        <p14:creationId xmlns:p14="http://schemas.microsoft.com/office/powerpoint/2010/main" val="2239459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83"/>
        <p:cNvGrpSpPr/>
        <p:nvPr/>
      </p:nvGrpSpPr>
      <p:grpSpPr>
        <a:xfrm>
          <a:off x="0" y="0"/>
          <a:ext cx="0" cy="0"/>
          <a:chOff x="0" y="0"/>
          <a:chExt cx="0" cy="0"/>
        </a:xfrm>
      </p:grpSpPr>
      <p:grpSp>
        <p:nvGrpSpPr>
          <p:cNvPr id="6784" name="Google Shape;6784;p61"/>
          <p:cNvGrpSpPr/>
          <p:nvPr/>
        </p:nvGrpSpPr>
        <p:grpSpPr>
          <a:xfrm rot="-533264">
            <a:off x="838026" y="3122089"/>
            <a:ext cx="1519590" cy="1603112"/>
            <a:chOff x="620175" y="3103001"/>
            <a:chExt cx="1519579" cy="1603101"/>
          </a:xfrm>
        </p:grpSpPr>
        <p:sp>
          <p:nvSpPr>
            <p:cNvPr id="6785" name="Google Shape;6785;p61"/>
            <p:cNvSpPr/>
            <p:nvPr/>
          </p:nvSpPr>
          <p:spPr>
            <a:xfrm>
              <a:off x="620175" y="4443070"/>
              <a:ext cx="1461497" cy="190421"/>
            </a:xfrm>
            <a:custGeom>
              <a:avLst/>
              <a:gdLst/>
              <a:ahLst/>
              <a:cxnLst/>
              <a:rect l="l" t="t" r="r" b="b"/>
              <a:pathLst>
                <a:path w="17008" h="2216" extrusionOk="0">
                  <a:moveTo>
                    <a:pt x="1" y="1"/>
                  </a:moveTo>
                  <a:lnTo>
                    <a:pt x="1" y="2215"/>
                  </a:lnTo>
                  <a:lnTo>
                    <a:pt x="17008" y="2215"/>
                  </a:lnTo>
                  <a:lnTo>
                    <a:pt x="170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6" name="Google Shape;6786;p61"/>
            <p:cNvSpPr/>
            <p:nvPr/>
          </p:nvSpPr>
          <p:spPr>
            <a:xfrm>
              <a:off x="713151" y="4432587"/>
              <a:ext cx="97788" cy="273515"/>
            </a:xfrm>
            <a:custGeom>
              <a:avLst/>
              <a:gdLst/>
              <a:ahLst/>
              <a:cxnLst/>
              <a:rect l="l" t="t" r="r" b="b"/>
              <a:pathLst>
                <a:path w="1138" h="3183" extrusionOk="0">
                  <a:moveTo>
                    <a:pt x="0" y="0"/>
                  </a:moveTo>
                  <a:lnTo>
                    <a:pt x="0" y="3182"/>
                  </a:lnTo>
                  <a:lnTo>
                    <a:pt x="746" y="3182"/>
                  </a:lnTo>
                  <a:lnTo>
                    <a:pt x="1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61"/>
            <p:cNvSpPr/>
            <p:nvPr/>
          </p:nvSpPr>
          <p:spPr>
            <a:xfrm>
              <a:off x="620175" y="4432587"/>
              <a:ext cx="158369" cy="273515"/>
            </a:xfrm>
            <a:custGeom>
              <a:avLst/>
              <a:gdLst/>
              <a:ahLst/>
              <a:cxnLst/>
              <a:rect l="l" t="t" r="r" b="b"/>
              <a:pathLst>
                <a:path w="1843" h="3183" extrusionOk="0">
                  <a:moveTo>
                    <a:pt x="1" y="0"/>
                  </a:moveTo>
                  <a:lnTo>
                    <a:pt x="1" y="3182"/>
                  </a:lnTo>
                  <a:lnTo>
                    <a:pt x="1450" y="3182"/>
                  </a:lnTo>
                  <a:lnTo>
                    <a:pt x="1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61"/>
            <p:cNvSpPr/>
            <p:nvPr/>
          </p:nvSpPr>
          <p:spPr>
            <a:xfrm>
              <a:off x="1341210" y="4432587"/>
              <a:ext cx="107928" cy="273515"/>
            </a:xfrm>
            <a:custGeom>
              <a:avLst/>
              <a:gdLst/>
              <a:ahLst/>
              <a:cxnLst/>
              <a:rect l="l" t="t" r="r" b="b"/>
              <a:pathLst>
                <a:path w="1256" h="3183" extrusionOk="0">
                  <a:moveTo>
                    <a:pt x="0" y="0"/>
                  </a:moveTo>
                  <a:lnTo>
                    <a:pt x="505" y="3182"/>
                  </a:lnTo>
                  <a:lnTo>
                    <a:pt x="1256" y="3182"/>
                  </a:lnTo>
                  <a:lnTo>
                    <a:pt x="1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61"/>
            <p:cNvSpPr/>
            <p:nvPr/>
          </p:nvSpPr>
          <p:spPr>
            <a:xfrm>
              <a:off x="1181295" y="4432587"/>
              <a:ext cx="108014" cy="273515"/>
            </a:xfrm>
            <a:custGeom>
              <a:avLst/>
              <a:gdLst/>
              <a:ahLst/>
              <a:cxnLst/>
              <a:rect l="l" t="t" r="r" b="b"/>
              <a:pathLst>
                <a:path w="1257" h="3183" extrusionOk="0">
                  <a:moveTo>
                    <a:pt x="1" y="0"/>
                  </a:moveTo>
                  <a:lnTo>
                    <a:pt x="511" y="3182"/>
                  </a:lnTo>
                  <a:lnTo>
                    <a:pt x="1257" y="3182"/>
                  </a:lnTo>
                  <a:lnTo>
                    <a:pt x="11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61"/>
            <p:cNvSpPr/>
            <p:nvPr/>
          </p:nvSpPr>
          <p:spPr>
            <a:xfrm>
              <a:off x="1103013" y="4432587"/>
              <a:ext cx="126231" cy="273515"/>
            </a:xfrm>
            <a:custGeom>
              <a:avLst/>
              <a:gdLst/>
              <a:ahLst/>
              <a:cxnLst/>
              <a:rect l="l" t="t" r="r" b="b"/>
              <a:pathLst>
                <a:path w="1469" h="3183" extrusionOk="0">
                  <a:moveTo>
                    <a:pt x="0" y="0"/>
                  </a:moveTo>
                  <a:lnTo>
                    <a:pt x="723" y="3182"/>
                  </a:lnTo>
                  <a:lnTo>
                    <a:pt x="1469" y="3182"/>
                  </a:lnTo>
                  <a:lnTo>
                    <a:pt x="1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61"/>
            <p:cNvSpPr/>
            <p:nvPr/>
          </p:nvSpPr>
          <p:spPr>
            <a:xfrm>
              <a:off x="1981815" y="4432587"/>
              <a:ext cx="129067" cy="273515"/>
            </a:xfrm>
            <a:custGeom>
              <a:avLst/>
              <a:gdLst/>
              <a:ahLst/>
              <a:cxnLst/>
              <a:rect l="l" t="t" r="r" b="b"/>
              <a:pathLst>
                <a:path w="1502" h="3183" extrusionOk="0">
                  <a:moveTo>
                    <a:pt x="0" y="0"/>
                  </a:moveTo>
                  <a:lnTo>
                    <a:pt x="756" y="3182"/>
                  </a:lnTo>
                  <a:lnTo>
                    <a:pt x="1502" y="3182"/>
                  </a:lnTo>
                  <a:lnTo>
                    <a:pt x="1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61"/>
            <p:cNvSpPr/>
            <p:nvPr/>
          </p:nvSpPr>
          <p:spPr>
            <a:xfrm>
              <a:off x="2010601" y="4432587"/>
              <a:ext cx="129153" cy="273515"/>
            </a:xfrm>
            <a:custGeom>
              <a:avLst/>
              <a:gdLst/>
              <a:ahLst/>
              <a:cxnLst/>
              <a:rect l="l" t="t" r="r" b="b"/>
              <a:pathLst>
                <a:path w="1503" h="3183" extrusionOk="0">
                  <a:moveTo>
                    <a:pt x="1" y="0"/>
                  </a:moveTo>
                  <a:lnTo>
                    <a:pt x="751" y="3182"/>
                  </a:lnTo>
                  <a:lnTo>
                    <a:pt x="1502" y="3182"/>
                  </a:lnTo>
                  <a:lnTo>
                    <a:pt x="11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3" name="Google Shape;6793;p61"/>
            <p:cNvSpPr/>
            <p:nvPr/>
          </p:nvSpPr>
          <p:spPr>
            <a:xfrm>
              <a:off x="620175" y="3103001"/>
              <a:ext cx="1507384" cy="1457459"/>
            </a:xfrm>
            <a:custGeom>
              <a:avLst/>
              <a:gdLst/>
              <a:ahLst/>
              <a:cxnLst/>
              <a:rect l="l" t="t" r="r" b="b"/>
              <a:pathLst>
                <a:path w="17542" h="16961" extrusionOk="0">
                  <a:moveTo>
                    <a:pt x="1" y="1"/>
                  </a:moveTo>
                  <a:lnTo>
                    <a:pt x="1" y="16960"/>
                  </a:lnTo>
                  <a:lnTo>
                    <a:pt x="17541" y="16960"/>
                  </a:lnTo>
                  <a:lnTo>
                    <a:pt x="15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4" name="Google Shape;6794;p61"/>
            <p:cNvSpPr/>
            <p:nvPr/>
          </p:nvSpPr>
          <p:spPr>
            <a:xfrm>
              <a:off x="620175" y="3225107"/>
              <a:ext cx="1426266" cy="1335352"/>
            </a:xfrm>
            <a:custGeom>
              <a:avLst/>
              <a:gdLst/>
              <a:ahLst/>
              <a:cxnLst/>
              <a:rect l="l" t="t" r="r" b="b"/>
              <a:pathLst>
                <a:path w="16598" h="15540" extrusionOk="0">
                  <a:moveTo>
                    <a:pt x="15998" y="1"/>
                  </a:moveTo>
                  <a:lnTo>
                    <a:pt x="1" y="14477"/>
                  </a:lnTo>
                  <a:lnTo>
                    <a:pt x="1" y="15539"/>
                  </a:lnTo>
                  <a:lnTo>
                    <a:pt x="9586" y="15539"/>
                  </a:lnTo>
                  <a:lnTo>
                    <a:pt x="16597" y="6026"/>
                  </a:lnTo>
                  <a:lnTo>
                    <a:pt x="159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61"/>
            <p:cNvSpPr/>
            <p:nvPr/>
          </p:nvSpPr>
          <p:spPr>
            <a:xfrm>
              <a:off x="1287590" y="3765947"/>
              <a:ext cx="707290" cy="721468"/>
            </a:xfrm>
            <a:custGeom>
              <a:avLst/>
              <a:gdLst/>
              <a:ahLst/>
              <a:cxnLst/>
              <a:rect l="l" t="t" r="r" b="b"/>
              <a:pathLst>
                <a:path w="8231" h="8396" extrusionOk="0">
                  <a:moveTo>
                    <a:pt x="1" y="1"/>
                  </a:moveTo>
                  <a:lnTo>
                    <a:pt x="1" y="1"/>
                  </a:lnTo>
                  <a:cubicBezTo>
                    <a:pt x="6" y="416"/>
                    <a:pt x="355" y="2947"/>
                    <a:pt x="360" y="3362"/>
                  </a:cubicBezTo>
                  <a:cubicBezTo>
                    <a:pt x="364" y="3858"/>
                    <a:pt x="374" y="4354"/>
                    <a:pt x="487" y="4836"/>
                  </a:cubicBezTo>
                  <a:cubicBezTo>
                    <a:pt x="615" y="5345"/>
                    <a:pt x="860" y="5836"/>
                    <a:pt x="1106" y="6328"/>
                  </a:cubicBezTo>
                  <a:cubicBezTo>
                    <a:pt x="1365" y="6847"/>
                    <a:pt x="1625" y="7366"/>
                    <a:pt x="1889" y="7881"/>
                  </a:cubicBezTo>
                  <a:cubicBezTo>
                    <a:pt x="1929" y="7965"/>
                    <a:pt x="2030" y="8062"/>
                    <a:pt x="2162" y="8062"/>
                  </a:cubicBezTo>
                  <a:cubicBezTo>
                    <a:pt x="2187" y="8062"/>
                    <a:pt x="2212" y="8058"/>
                    <a:pt x="2239" y="8051"/>
                  </a:cubicBezTo>
                  <a:cubicBezTo>
                    <a:pt x="2338" y="8023"/>
                    <a:pt x="2376" y="7956"/>
                    <a:pt x="2399" y="7895"/>
                  </a:cubicBezTo>
                  <a:cubicBezTo>
                    <a:pt x="2508" y="7635"/>
                    <a:pt x="2621" y="7376"/>
                    <a:pt x="2730" y="7116"/>
                  </a:cubicBezTo>
                  <a:cubicBezTo>
                    <a:pt x="2763" y="7040"/>
                    <a:pt x="2801" y="6960"/>
                    <a:pt x="2881" y="6894"/>
                  </a:cubicBezTo>
                  <a:cubicBezTo>
                    <a:pt x="3032" y="6781"/>
                    <a:pt x="3315" y="6719"/>
                    <a:pt x="3391" y="6583"/>
                  </a:cubicBezTo>
                  <a:cubicBezTo>
                    <a:pt x="3443" y="6483"/>
                    <a:pt x="3363" y="6389"/>
                    <a:pt x="3339" y="6290"/>
                  </a:cubicBezTo>
                  <a:cubicBezTo>
                    <a:pt x="3311" y="6192"/>
                    <a:pt x="3411" y="6058"/>
                    <a:pt x="3580" y="6058"/>
                  </a:cubicBezTo>
                  <a:cubicBezTo>
                    <a:pt x="3583" y="6058"/>
                    <a:pt x="3586" y="6058"/>
                    <a:pt x="3589" y="6058"/>
                  </a:cubicBezTo>
                  <a:cubicBezTo>
                    <a:pt x="3655" y="6058"/>
                    <a:pt x="3712" y="6087"/>
                    <a:pt x="3759" y="6115"/>
                  </a:cubicBezTo>
                  <a:cubicBezTo>
                    <a:pt x="3939" y="6233"/>
                    <a:pt x="3972" y="6413"/>
                    <a:pt x="3953" y="6578"/>
                  </a:cubicBezTo>
                  <a:cubicBezTo>
                    <a:pt x="3934" y="6743"/>
                    <a:pt x="3873" y="6913"/>
                    <a:pt x="3896" y="7078"/>
                  </a:cubicBezTo>
                  <a:cubicBezTo>
                    <a:pt x="3905" y="7145"/>
                    <a:pt x="3965" y="7224"/>
                    <a:pt x="4068" y="7224"/>
                  </a:cubicBezTo>
                  <a:cubicBezTo>
                    <a:pt x="4081" y="7224"/>
                    <a:pt x="4094" y="7223"/>
                    <a:pt x="4109" y="7220"/>
                  </a:cubicBezTo>
                  <a:cubicBezTo>
                    <a:pt x="4179" y="7210"/>
                    <a:pt x="4227" y="7168"/>
                    <a:pt x="4297" y="7154"/>
                  </a:cubicBezTo>
                  <a:cubicBezTo>
                    <a:pt x="4315" y="7150"/>
                    <a:pt x="4331" y="7149"/>
                    <a:pt x="4348" y="7149"/>
                  </a:cubicBezTo>
                  <a:cubicBezTo>
                    <a:pt x="4438" y="7149"/>
                    <a:pt x="4513" y="7199"/>
                    <a:pt x="4557" y="7244"/>
                  </a:cubicBezTo>
                  <a:cubicBezTo>
                    <a:pt x="4864" y="7569"/>
                    <a:pt x="4888" y="7975"/>
                    <a:pt x="5128" y="8320"/>
                  </a:cubicBezTo>
                  <a:cubicBezTo>
                    <a:pt x="5147" y="8348"/>
                    <a:pt x="5176" y="8381"/>
                    <a:pt x="5223" y="8391"/>
                  </a:cubicBezTo>
                  <a:cubicBezTo>
                    <a:pt x="5236" y="8394"/>
                    <a:pt x="5250" y="8395"/>
                    <a:pt x="5264" y="8395"/>
                  </a:cubicBezTo>
                  <a:cubicBezTo>
                    <a:pt x="5334" y="8395"/>
                    <a:pt x="5409" y="8359"/>
                    <a:pt x="5440" y="8320"/>
                  </a:cubicBezTo>
                  <a:cubicBezTo>
                    <a:pt x="5473" y="8273"/>
                    <a:pt x="5464" y="8216"/>
                    <a:pt x="5459" y="8169"/>
                  </a:cubicBezTo>
                  <a:cubicBezTo>
                    <a:pt x="5398" y="7683"/>
                    <a:pt x="5756" y="7192"/>
                    <a:pt x="5870" y="6701"/>
                  </a:cubicBezTo>
                  <a:cubicBezTo>
                    <a:pt x="6002" y="6139"/>
                    <a:pt x="5827" y="5553"/>
                    <a:pt x="6266" y="5024"/>
                  </a:cubicBezTo>
                  <a:cubicBezTo>
                    <a:pt x="6290" y="5001"/>
                    <a:pt x="6314" y="4972"/>
                    <a:pt x="6347" y="4958"/>
                  </a:cubicBezTo>
                  <a:cubicBezTo>
                    <a:pt x="6377" y="4946"/>
                    <a:pt x="6411" y="4940"/>
                    <a:pt x="6446" y="4940"/>
                  </a:cubicBezTo>
                  <a:cubicBezTo>
                    <a:pt x="6502" y="4940"/>
                    <a:pt x="6557" y="4955"/>
                    <a:pt x="6592" y="4982"/>
                  </a:cubicBezTo>
                  <a:cubicBezTo>
                    <a:pt x="6649" y="5020"/>
                    <a:pt x="6658" y="5072"/>
                    <a:pt x="6668" y="5124"/>
                  </a:cubicBezTo>
                  <a:cubicBezTo>
                    <a:pt x="6710" y="5350"/>
                    <a:pt x="6639" y="5676"/>
                    <a:pt x="6786" y="5785"/>
                  </a:cubicBezTo>
                  <a:cubicBezTo>
                    <a:pt x="6789" y="5785"/>
                    <a:pt x="6792" y="5785"/>
                    <a:pt x="6796" y="5785"/>
                  </a:cubicBezTo>
                  <a:cubicBezTo>
                    <a:pt x="6983" y="5785"/>
                    <a:pt x="6942" y="5650"/>
                    <a:pt x="6956" y="5539"/>
                  </a:cubicBezTo>
                  <a:cubicBezTo>
                    <a:pt x="6990" y="5213"/>
                    <a:pt x="6989" y="4437"/>
                    <a:pt x="7239" y="4437"/>
                  </a:cubicBezTo>
                  <a:cubicBezTo>
                    <a:pt x="7265" y="4437"/>
                    <a:pt x="7293" y="4445"/>
                    <a:pt x="7324" y="4463"/>
                  </a:cubicBezTo>
                  <a:cubicBezTo>
                    <a:pt x="7555" y="4892"/>
                    <a:pt x="7546" y="5364"/>
                    <a:pt x="7560" y="5827"/>
                  </a:cubicBezTo>
                  <a:cubicBezTo>
                    <a:pt x="7579" y="6474"/>
                    <a:pt x="7650" y="7121"/>
                    <a:pt x="7773" y="7758"/>
                  </a:cubicBezTo>
                  <a:cubicBezTo>
                    <a:pt x="7791" y="7867"/>
                    <a:pt x="7815" y="7975"/>
                    <a:pt x="7928" y="8056"/>
                  </a:cubicBezTo>
                  <a:cubicBezTo>
                    <a:pt x="8188" y="7928"/>
                    <a:pt x="8231" y="7702"/>
                    <a:pt x="8193" y="7522"/>
                  </a:cubicBezTo>
                  <a:cubicBezTo>
                    <a:pt x="7546" y="4595"/>
                    <a:pt x="7612" y="2834"/>
                    <a:pt x="7928" y="145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61"/>
            <p:cNvSpPr/>
            <p:nvPr/>
          </p:nvSpPr>
          <p:spPr>
            <a:xfrm>
              <a:off x="1287590" y="3765947"/>
              <a:ext cx="665872" cy="566880"/>
            </a:xfrm>
            <a:custGeom>
              <a:avLst/>
              <a:gdLst/>
              <a:ahLst/>
              <a:cxnLst/>
              <a:rect l="l" t="t" r="r" b="b"/>
              <a:pathLst>
                <a:path w="7749" h="6597" extrusionOk="0">
                  <a:moveTo>
                    <a:pt x="1" y="1"/>
                  </a:moveTo>
                  <a:lnTo>
                    <a:pt x="1" y="1"/>
                  </a:lnTo>
                  <a:cubicBezTo>
                    <a:pt x="6" y="416"/>
                    <a:pt x="355" y="2947"/>
                    <a:pt x="360" y="3362"/>
                  </a:cubicBezTo>
                  <a:cubicBezTo>
                    <a:pt x="364" y="3768"/>
                    <a:pt x="369" y="4175"/>
                    <a:pt x="435" y="4576"/>
                  </a:cubicBezTo>
                  <a:cubicBezTo>
                    <a:pt x="1167" y="5714"/>
                    <a:pt x="2225" y="6464"/>
                    <a:pt x="3386" y="6587"/>
                  </a:cubicBezTo>
                  <a:cubicBezTo>
                    <a:pt x="3386" y="6587"/>
                    <a:pt x="3386" y="6587"/>
                    <a:pt x="3391" y="6583"/>
                  </a:cubicBezTo>
                  <a:cubicBezTo>
                    <a:pt x="3443" y="6483"/>
                    <a:pt x="3363" y="6389"/>
                    <a:pt x="3334" y="6290"/>
                  </a:cubicBezTo>
                  <a:cubicBezTo>
                    <a:pt x="3311" y="6192"/>
                    <a:pt x="3411" y="6058"/>
                    <a:pt x="3580" y="6058"/>
                  </a:cubicBezTo>
                  <a:cubicBezTo>
                    <a:pt x="3583" y="6058"/>
                    <a:pt x="3586" y="6058"/>
                    <a:pt x="3589" y="6058"/>
                  </a:cubicBezTo>
                  <a:cubicBezTo>
                    <a:pt x="3655" y="6058"/>
                    <a:pt x="3712" y="6087"/>
                    <a:pt x="3759" y="6115"/>
                  </a:cubicBezTo>
                  <a:cubicBezTo>
                    <a:pt x="3939" y="6233"/>
                    <a:pt x="3972" y="6413"/>
                    <a:pt x="3953" y="6578"/>
                  </a:cubicBezTo>
                  <a:cubicBezTo>
                    <a:pt x="3953" y="6583"/>
                    <a:pt x="3948" y="6592"/>
                    <a:pt x="3948" y="6597"/>
                  </a:cubicBezTo>
                  <a:cubicBezTo>
                    <a:pt x="4000" y="6597"/>
                    <a:pt x="4047" y="6592"/>
                    <a:pt x="4099" y="6587"/>
                  </a:cubicBezTo>
                  <a:cubicBezTo>
                    <a:pt x="4793" y="6507"/>
                    <a:pt x="5431" y="6200"/>
                    <a:pt x="5969" y="5733"/>
                  </a:cubicBezTo>
                  <a:cubicBezTo>
                    <a:pt x="6002" y="5492"/>
                    <a:pt x="6077" y="5251"/>
                    <a:pt x="6266" y="5024"/>
                  </a:cubicBezTo>
                  <a:cubicBezTo>
                    <a:pt x="6290" y="5001"/>
                    <a:pt x="6314" y="4972"/>
                    <a:pt x="6347" y="4958"/>
                  </a:cubicBezTo>
                  <a:cubicBezTo>
                    <a:pt x="6377" y="4946"/>
                    <a:pt x="6411" y="4940"/>
                    <a:pt x="6446" y="4940"/>
                  </a:cubicBezTo>
                  <a:cubicBezTo>
                    <a:pt x="6502" y="4940"/>
                    <a:pt x="6557" y="4955"/>
                    <a:pt x="6592" y="4982"/>
                  </a:cubicBezTo>
                  <a:cubicBezTo>
                    <a:pt x="6606" y="4991"/>
                    <a:pt x="6620" y="5001"/>
                    <a:pt x="6630" y="5015"/>
                  </a:cubicBezTo>
                  <a:cubicBezTo>
                    <a:pt x="7319" y="4080"/>
                    <a:pt x="7735" y="2810"/>
                    <a:pt x="7749" y="1422"/>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61"/>
            <p:cNvSpPr/>
            <p:nvPr/>
          </p:nvSpPr>
          <p:spPr>
            <a:xfrm>
              <a:off x="1254335" y="3409769"/>
              <a:ext cx="715367" cy="878892"/>
            </a:xfrm>
            <a:custGeom>
              <a:avLst/>
              <a:gdLst/>
              <a:ahLst/>
              <a:cxnLst/>
              <a:rect l="l" t="t" r="r" b="b"/>
              <a:pathLst>
                <a:path w="8325" h="10228" extrusionOk="0">
                  <a:moveTo>
                    <a:pt x="3542" y="0"/>
                  </a:moveTo>
                  <a:cubicBezTo>
                    <a:pt x="1431" y="0"/>
                    <a:pt x="1" y="2290"/>
                    <a:pt x="350" y="5114"/>
                  </a:cubicBezTo>
                  <a:cubicBezTo>
                    <a:pt x="695" y="7937"/>
                    <a:pt x="2682" y="10227"/>
                    <a:pt x="4788" y="10227"/>
                  </a:cubicBezTo>
                  <a:cubicBezTo>
                    <a:pt x="6899" y="10227"/>
                    <a:pt x="8325" y="7937"/>
                    <a:pt x="7980" y="5114"/>
                  </a:cubicBezTo>
                  <a:cubicBezTo>
                    <a:pt x="7635" y="2290"/>
                    <a:pt x="5648" y="0"/>
                    <a:pt x="3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61"/>
            <p:cNvSpPr/>
            <p:nvPr/>
          </p:nvSpPr>
          <p:spPr>
            <a:xfrm>
              <a:off x="1285184" y="3674260"/>
              <a:ext cx="624883" cy="614400"/>
            </a:xfrm>
            <a:custGeom>
              <a:avLst/>
              <a:gdLst/>
              <a:ahLst/>
              <a:cxnLst/>
              <a:rect l="l" t="t" r="r" b="b"/>
              <a:pathLst>
                <a:path w="7272" h="7150" extrusionOk="0">
                  <a:moveTo>
                    <a:pt x="2843" y="1"/>
                  </a:moveTo>
                  <a:cubicBezTo>
                    <a:pt x="1563" y="1"/>
                    <a:pt x="539" y="841"/>
                    <a:pt x="0" y="2135"/>
                  </a:cubicBezTo>
                  <a:cubicBezTo>
                    <a:pt x="383" y="4911"/>
                    <a:pt x="2347" y="7149"/>
                    <a:pt x="4429" y="7149"/>
                  </a:cubicBezTo>
                  <a:cubicBezTo>
                    <a:pt x="5709" y="7149"/>
                    <a:pt x="6738" y="6309"/>
                    <a:pt x="7272" y="5015"/>
                  </a:cubicBezTo>
                  <a:cubicBezTo>
                    <a:pt x="6894" y="2234"/>
                    <a:pt x="4925" y="1"/>
                    <a:pt x="28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9" name="Google Shape;6799;p61"/>
            <p:cNvSpPr/>
            <p:nvPr/>
          </p:nvSpPr>
          <p:spPr>
            <a:xfrm>
              <a:off x="1275474" y="3398341"/>
              <a:ext cx="715367" cy="878548"/>
            </a:xfrm>
            <a:custGeom>
              <a:avLst/>
              <a:gdLst/>
              <a:ahLst/>
              <a:cxnLst/>
              <a:rect l="l" t="t" r="r" b="b"/>
              <a:pathLst>
                <a:path w="8325" h="10224" extrusionOk="0">
                  <a:moveTo>
                    <a:pt x="3537" y="1"/>
                  </a:moveTo>
                  <a:cubicBezTo>
                    <a:pt x="1431" y="1"/>
                    <a:pt x="0" y="2286"/>
                    <a:pt x="345" y="5110"/>
                  </a:cubicBezTo>
                  <a:cubicBezTo>
                    <a:pt x="690" y="7933"/>
                    <a:pt x="2682" y="10223"/>
                    <a:pt x="4788" y="10223"/>
                  </a:cubicBezTo>
                  <a:cubicBezTo>
                    <a:pt x="6894" y="10223"/>
                    <a:pt x="8324" y="7933"/>
                    <a:pt x="7980" y="5110"/>
                  </a:cubicBezTo>
                  <a:cubicBezTo>
                    <a:pt x="7635" y="2286"/>
                    <a:pt x="5647" y="1"/>
                    <a:pt x="3537" y="1"/>
                  </a:cubicBezTo>
                  <a:close/>
                </a:path>
              </a:pathLst>
            </a:custGeom>
            <a:solidFill>
              <a:srgbClr val="FDE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0" name="Google Shape;6800;p61"/>
            <p:cNvSpPr/>
            <p:nvPr/>
          </p:nvSpPr>
          <p:spPr>
            <a:xfrm>
              <a:off x="1374809" y="3494152"/>
              <a:ext cx="542992" cy="672746"/>
            </a:xfrm>
            <a:custGeom>
              <a:avLst/>
              <a:gdLst/>
              <a:ahLst/>
              <a:cxnLst/>
              <a:rect l="l" t="t" r="r" b="b"/>
              <a:pathLst>
                <a:path w="6319" h="7829" extrusionOk="0">
                  <a:moveTo>
                    <a:pt x="2716" y="0"/>
                  </a:moveTo>
                  <a:cubicBezTo>
                    <a:pt x="1106" y="0"/>
                    <a:pt x="1" y="1752"/>
                    <a:pt x="242" y="3914"/>
                  </a:cubicBezTo>
                  <a:cubicBezTo>
                    <a:pt x="487" y="6077"/>
                    <a:pt x="1989" y="7829"/>
                    <a:pt x="3599" y="7829"/>
                  </a:cubicBezTo>
                  <a:cubicBezTo>
                    <a:pt x="5209" y="7829"/>
                    <a:pt x="6318" y="6077"/>
                    <a:pt x="6073" y="3914"/>
                  </a:cubicBezTo>
                  <a:cubicBezTo>
                    <a:pt x="5827" y="1752"/>
                    <a:pt x="4326" y="0"/>
                    <a:pt x="2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61"/>
            <p:cNvSpPr/>
            <p:nvPr/>
          </p:nvSpPr>
          <p:spPr>
            <a:xfrm>
              <a:off x="1374809" y="3494152"/>
              <a:ext cx="533625" cy="591972"/>
            </a:xfrm>
            <a:custGeom>
              <a:avLst/>
              <a:gdLst/>
              <a:ahLst/>
              <a:cxnLst/>
              <a:rect l="l" t="t" r="r" b="b"/>
              <a:pathLst>
                <a:path w="6210" h="6889" extrusionOk="0">
                  <a:moveTo>
                    <a:pt x="2716" y="0"/>
                  </a:moveTo>
                  <a:cubicBezTo>
                    <a:pt x="1106" y="0"/>
                    <a:pt x="1" y="1752"/>
                    <a:pt x="242" y="3914"/>
                  </a:cubicBezTo>
                  <a:cubicBezTo>
                    <a:pt x="280" y="4250"/>
                    <a:pt x="350" y="4575"/>
                    <a:pt x="445" y="4882"/>
                  </a:cubicBezTo>
                  <a:cubicBezTo>
                    <a:pt x="964" y="4500"/>
                    <a:pt x="1611" y="4269"/>
                    <a:pt x="2315" y="4269"/>
                  </a:cubicBezTo>
                  <a:cubicBezTo>
                    <a:pt x="3877" y="4269"/>
                    <a:pt x="5171" y="5406"/>
                    <a:pt x="5388" y="6889"/>
                  </a:cubicBezTo>
                  <a:cubicBezTo>
                    <a:pt x="5931" y="6171"/>
                    <a:pt x="6210" y="5104"/>
                    <a:pt x="6073" y="3914"/>
                  </a:cubicBezTo>
                  <a:cubicBezTo>
                    <a:pt x="5827" y="1752"/>
                    <a:pt x="4326" y="0"/>
                    <a:pt x="2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61"/>
            <p:cNvSpPr/>
            <p:nvPr/>
          </p:nvSpPr>
          <p:spPr>
            <a:xfrm>
              <a:off x="1379277" y="3518470"/>
              <a:ext cx="454140" cy="622477"/>
            </a:xfrm>
            <a:custGeom>
              <a:avLst/>
              <a:gdLst/>
              <a:ahLst/>
              <a:cxnLst/>
              <a:rect l="l" t="t" r="r" b="b"/>
              <a:pathLst>
                <a:path w="5285" h="7244" extrusionOk="0">
                  <a:moveTo>
                    <a:pt x="2267" y="1"/>
                  </a:moveTo>
                  <a:cubicBezTo>
                    <a:pt x="926" y="1"/>
                    <a:pt x="1" y="1620"/>
                    <a:pt x="209" y="3622"/>
                  </a:cubicBezTo>
                  <a:cubicBezTo>
                    <a:pt x="416" y="5624"/>
                    <a:pt x="1672" y="7243"/>
                    <a:pt x="3018" y="7243"/>
                  </a:cubicBezTo>
                  <a:cubicBezTo>
                    <a:pt x="4364" y="7243"/>
                    <a:pt x="5284" y="5624"/>
                    <a:pt x="5081" y="3622"/>
                  </a:cubicBezTo>
                  <a:cubicBezTo>
                    <a:pt x="4874" y="1620"/>
                    <a:pt x="3613" y="1"/>
                    <a:pt x="2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61"/>
            <p:cNvSpPr/>
            <p:nvPr/>
          </p:nvSpPr>
          <p:spPr>
            <a:xfrm>
              <a:off x="1429202" y="3518470"/>
              <a:ext cx="426299" cy="613111"/>
            </a:xfrm>
            <a:custGeom>
              <a:avLst/>
              <a:gdLst/>
              <a:ahLst/>
              <a:cxnLst/>
              <a:rect l="l" t="t" r="r" b="b"/>
              <a:pathLst>
                <a:path w="4961" h="7135" extrusionOk="0">
                  <a:moveTo>
                    <a:pt x="1686" y="1"/>
                  </a:moveTo>
                  <a:cubicBezTo>
                    <a:pt x="969" y="1"/>
                    <a:pt x="374" y="463"/>
                    <a:pt x="1" y="1200"/>
                  </a:cubicBezTo>
                  <a:cubicBezTo>
                    <a:pt x="359" y="913"/>
                    <a:pt x="722" y="787"/>
                    <a:pt x="1074" y="787"/>
                  </a:cubicBezTo>
                  <a:cubicBezTo>
                    <a:pt x="3209" y="787"/>
                    <a:pt x="4961" y="5432"/>
                    <a:pt x="3027" y="7135"/>
                  </a:cubicBezTo>
                  <a:cubicBezTo>
                    <a:pt x="4038" y="6738"/>
                    <a:pt x="4675" y="5317"/>
                    <a:pt x="4500" y="3622"/>
                  </a:cubicBezTo>
                  <a:cubicBezTo>
                    <a:pt x="4293" y="1620"/>
                    <a:pt x="3032" y="1"/>
                    <a:pt x="1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4" name="Google Shape;6804;p61"/>
            <p:cNvSpPr/>
            <p:nvPr/>
          </p:nvSpPr>
          <p:spPr>
            <a:xfrm>
              <a:off x="1038910" y="3219092"/>
              <a:ext cx="957174" cy="19936"/>
            </a:xfrm>
            <a:custGeom>
              <a:avLst/>
              <a:gdLst/>
              <a:ahLst/>
              <a:cxnLst/>
              <a:rect l="l" t="t" r="r" b="b"/>
              <a:pathLst>
                <a:path w="11139" h="232" extrusionOk="0">
                  <a:moveTo>
                    <a:pt x="0" y="0"/>
                  </a:moveTo>
                  <a:lnTo>
                    <a:pt x="0" y="231"/>
                  </a:lnTo>
                  <a:lnTo>
                    <a:pt x="11139" y="231"/>
                  </a:lnTo>
                  <a:lnTo>
                    <a:pt x="111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5" name="Google Shape;6805;p61"/>
            <p:cNvSpPr/>
            <p:nvPr/>
          </p:nvSpPr>
          <p:spPr>
            <a:xfrm>
              <a:off x="620175" y="3103001"/>
              <a:ext cx="594893" cy="1465966"/>
            </a:xfrm>
            <a:custGeom>
              <a:avLst/>
              <a:gdLst/>
              <a:ahLst/>
              <a:cxnLst/>
              <a:rect l="l" t="t" r="r" b="b"/>
              <a:pathLst>
                <a:path w="6923" h="17060" extrusionOk="0">
                  <a:moveTo>
                    <a:pt x="1" y="1"/>
                  </a:moveTo>
                  <a:lnTo>
                    <a:pt x="1" y="16960"/>
                  </a:lnTo>
                  <a:lnTo>
                    <a:pt x="6923" y="17060"/>
                  </a:lnTo>
                  <a:lnTo>
                    <a:pt x="5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6" name="Google Shape;6806;p61"/>
            <p:cNvSpPr/>
            <p:nvPr/>
          </p:nvSpPr>
          <p:spPr>
            <a:xfrm>
              <a:off x="620175" y="3103001"/>
              <a:ext cx="594464" cy="1457459"/>
            </a:xfrm>
            <a:custGeom>
              <a:avLst/>
              <a:gdLst/>
              <a:ahLst/>
              <a:cxnLst/>
              <a:rect l="l" t="t" r="r" b="b"/>
              <a:pathLst>
                <a:path w="6918" h="16961" extrusionOk="0">
                  <a:moveTo>
                    <a:pt x="1" y="1"/>
                  </a:moveTo>
                  <a:cubicBezTo>
                    <a:pt x="1786" y="2026"/>
                    <a:pt x="4444" y="5733"/>
                    <a:pt x="5629" y="10223"/>
                  </a:cubicBezTo>
                  <a:cubicBezTo>
                    <a:pt x="6252" y="12598"/>
                    <a:pt x="6918" y="16960"/>
                    <a:pt x="6918" y="16960"/>
                  </a:cubicBezTo>
                  <a:lnTo>
                    <a:pt x="5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7" name="Google Shape;6807;p61"/>
            <p:cNvSpPr/>
            <p:nvPr/>
          </p:nvSpPr>
          <p:spPr>
            <a:xfrm>
              <a:off x="1324969" y="4255658"/>
              <a:ext cx="33169" cy="169454"/>
            </a:xfrm>
            <a:custGeom>
              <a:avLst/>
              <a:gdLst/>
              <a:ahLst/>
              <a:cxnLst/>
              <a:rect l="l" t="t" r="r" b="b"/>
              <a:pathLst>
                <a:path w="386" h="1972" extrusionOk="0">
                  <a:moveTo>
                    <a:pt x="57" y="1"/>
                  </a:moveTo>
                  <a:cubicBezTo>
                    <a:pt x="57" y="1"/>
                    <a:pt x="0" y="1776"/>
                    <a:pt x="208" y="1955"/>
                  </a:cubicBezTo>
                  <a:cubicBezTo>
                    <a:pt x="220" y="1966"/>
                    <a:pt x="231" y="1971"/>
                    <a:pt x="240" y="1971"/>
                  </a:cubicBezTo>
                  <a:cubicBezTo>
                    <a:pt x="386" y="1971"/>
                    <a:pt x="190" y="702"/>
                    <a:pt x="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8" name="Google Shape;6808;p61"/>
            <p:cNvSpPr/>
            <p:nvPr/>
          </p:nvSpPr>
          <p:spPr>
            <a:xfrm>
              <a:off x="1544863" y="3494152"/>
              <a:ext cx="374139" cy="666645"/>
            </a:xfrm>
            <a:custGeom>
              <a:avLst/>
              <a:gdLst/>
              <a:ahLst/>
              <a:cxnLst/>
              <a:rect l="l" t="t" r="r" b="b"/>
              <a:pathLst>
                <a:path w="4354" h="7758" extrusionOk="0">
                  <a:moveTo>
                    <a:pt x="737" y="0"/>
                  </a:moveTo>
                  <a:cubicBezTo>
                    <a:pt x="477" y="0"/>
                    <a:pt x="232" y="47"/>
                    <a:pt x="0" y="132"/>
                  </a:cubicBezTo>
                  <a:cubicBezTo>
                    <a:pt x="170" y="85"/>
                    <a:pt x="354" y="62"/>
                    <a:pt x="543" y="62"/>
                  </a:cubicBezTo>
                  <a:cubicBezTo>
                    <a:pt x="2153" y="62"/>
                    <a:pt x="3655" y="1813"/>
                    <a:pt x="3900" y="3976"/>
                  </a:cubicBezTo>
                  <a:cubicBezTo>
                    <a:pt x="4103" y="5789"/>
                    <a:pt x="3357" y="7314"/>
                    <a:pt x="2163" y="7758"/>
                  </a:cubicBezTo>
                  <a:cubicBezTo>
                    <a:pt x="3471" y="7413"/>
                    <a:pt x="4354" y="5798"/>
                    <a:pt x="4136" y="3891"/>
                  </a:cubicBezTo>
                  <a:cubicBezTo>
                    <a:pt x="3896" y="1728"/>
                    <a:pt x="2347" y="0"/>
                    <a:pt x="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9" name="Google Shape;6809;p61"/>
            <p:cNvSpPr/>
            <p:nvPr/>
          </p:nvSpPr>
          <p:spPr>
            <a:xfrm>
              <a:off x="1352896" y="3398341"/>
              <a:ext cx="622477" cy="743037"/>
            </a:xfrm>
            <a:custGeom>
              <a:avLst/>
              <a:gdLst/>
              <a:ahLst/>
              <a:cxnLst/>
              <a:rect l="l" t="t" r="r" b="b"/>
              <a:pathLst>
                <a:path w="7244" h="8647" extrusionOk="0">
                  <a:moveTo>
                    <a:pt x="2636" y="1"/>
                  </a:moveTo>
                  <a:cubicBezTo>
                    <a:pt x="1507" y="1"/>
                    <a:pt x="572" y="657"/>
                    <a:pt x="1" y="1701"/>
                  </a:cubicBezTo>
                  <a:cubicBezTo>
                    <a:pt x="577" y="728"/>
                    <a:pt x="1484" y="124"/>
                    <a:pt x="2565" y="124"/>
                  </a:cubicBezTo>
                  <a:cubicBezTo>
                    <a:pt x="4675" y="124"/>
                    <a:pt x="6663" y="2414"/>
                    <a:pt x="7008" y="5237"/>
                  </a:cubicBezTo>
                  <a:cubicBezTo>
                    <a:pt x="7168" y="6545"/>
                    <a:pt x="6946" y="7740"/>
                    <a:pt x="6451" y="8646"/>
                  </a:cubicBezTo>
                  <a:cubicBezTo>
                    <a:pt x="6994" y="7725"/>
                    <a:pt x="7244" y="6484"/>
                    <a:pt x="7079" y="5110"/>
                  </a:cubicBezTo>
                  <a:cubicBezTo>
                    <a:pt x="6734" y="2286"/>
                    <a:pt x="4746" y="1"/>
                    <a:pt x="2636" y="1"/>
                  </a:cubicBezTo>
                  <a:close/>
                </a:path>
              </a:pathLst>
            </a:custGeom>
            <a:solidFill>
              <a:srgbClr val="FFF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0" name="Google Shape;6810;p61"/>
            <p:cNvSpPr/>
            <p:nvPr/>
          </p:nvSpPr>
          <p:spPr>
            <a:xfrm>
              <a:off x="1411329" y="3613852"/>
              <a:ext cx="324300" cy="495043"/>
            </a:xfrm>
            <a:custGeom>
              <a:avLst/>
              <a:gdLst/>
              <a:ahLst/>
              <a:cxnLst/>
              <a:rect l="l" t="t" r="r" b="b"/>
              <a:pathLst>
                <a:path w="3774" h="5761" extrusionOk="0">
                  <a:moveTo>
                    <a:pt x="903" y="0"/>
                  </a:moveTo>
                  <a:lnTo>
                    <a:pt x="903" y="0"/>
                  </a:lnTo>
                  <a:cubicBezTo>
                    <a:pt x="327" y="529"/>
                    <a:pt x="1" y="1530"/>
                    <a:pt x="119" y="2682"/>
                  </a:cubicBezTo>
                  <a:cubicBezTo>
                    <a:pt x="298" y="4386"/>
                    <a:pt x="1365" y="5760"/>
                    <a:pt x="2508" y="5760"/>
                  </a:cubicBezTo>
                  <a:cubicBezTo>
                    <a:pt x="3018" y="5760"/>
                    <a:pt x="3457" y="5487"/>
                    <a:pt x="3773" y="5029"/>
                  </a:cubicBezTo>
                  <a:lnTo>
                    <a:pt x="3773" y="5029"/>
                  </a:lnTo>
                  <a:cubicBezTo>
                    <a:pt x="3500" y="5279"/>
                    <a:pt x="3169" y="5425"/>
                    <a:pt x="2801" y="5425"/>
                  </a:cubicBezTo>
                  <a:cubicBezTo>
                    <a:pt x="1658" y="5425"/>
                    <a:pt x="591" y="4046"/>
                    <a:pt x="412" y="2347"/>
                  </a:cubicBezTo>
                  <a:cubicBezTo>
                    <a:pt x="317" y="1407"/>
                    <a:pt x="511" y="562"/>
                    <a:pt x="9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61"/>
            <p:cNvSpPr/>
            <p:nvPr/>
          </p:nvSpPr>
          <p:spPr>
            <a:xfrm>
              <a:off x="1821556" y="3340768"/>
              <a:ext cx="38239" cy="47176"/>
            </a:xfrm>
            <a:custGeom>
              <a:avLst/>
              <a:gdLst/>
              <a:ahLst/>
              <a:cxnLst/>
              <a:rect l="l" t="t" r="r" b="b"/>
              <a:pathLst>
                <a:path w="445" h="549" extrusionOk="0">
                  <a:moveTo>
                    <a:pt x="0" y="0"/>
                  </a:moveTo>
                  <a:lnTo>
                    <a:pt x="71" y="548"/>
                  </a:lnTo>
                  <a:lnTo>
                    <a:pt x="444" y="548"/>
                  </a:lnTo>
                  <a:lnTo>
                    <a:pt x="3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2" name="Google Shape;6812;p61"/>
            <p:cNvSpPr/>
            <p:nvPr/>
          </p:nvSpPr>
          <p:spPr>
            <a:xfrm>
              <a:off x="1892964" y="3340768"/>
              <a:ext cx="38239" cy="47176"/>
            </a:xfrm>
            <a:custGeom>
              <a:avLst/>
              <a:gdLst/>
              <a:ahLst/>
              <a:cxnLst/>
              <a:rect l="l" t="t" r="r" b="b"/>
              <a:pathLst>
                <a:path w="445" h="549" extrusionOk="0">
                  <a:moveTo>
                    <a:pt x="0" y="0"/>
                  </a:moveTo>
                  <a:lnTo>
                    <a:pt x="71" y="548"/>
                  </a:lnTo>
                  <a:lnTo>
                    <a:pt x="444" y="548"/>
                  </a:lnTo>
                  <a:lnTo>
                    <a:pt x="3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3" name="Google Shape;6813;p61"/>
            <p:cNvSpPr/>
            <p:nvPr/>
          </p:nvSpPr>
          <p:spPr>
            <a:xfrm>
              <a:off x="1230447" y="3103001"/>
              <a:ext cx="18733" cy="126661"/>
            </a:xfrm>
            <a:custGeom>
              <a:avLst/>
              <a:gdLst/>
              <a:ahLst/>
              <a:cxnLst/>
              <a:rect l="l" t="t" r="r" b="b"/>
              <a:pathLst>
                <a:path w="218" h="1474" extrusionOk="0">
                  <a:moveTo>
                    <a:pt x="0" y="1"/>
                  </a:moveTo>
                  <a:lnTo>
                    <a:pt x="109" y="1474"/>
                  </a:lnTo>
                  <a:lnTo>
                    <a:pt x="217" y="1474"/>
                  </a:lnTo>
                  <a:lnTo>
                    <a:pt x="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61"/>
            <p:cNvSpPr/>
            <p:nvPr/>
          </p:nvSpPr>
          <p:spPr>
            <a:xfrm>
              <a:off x="1447075" y="3103001"/>
              <a:ext cx="18733" cy="126661"/>
            </a:xfrm>
            <a:custGeom>
              <a:avLst/>
              <a:gdLst/>
              <a:ahLst/>
              <a:cxnLst/>
              <a:rect l="l" t="t" r="r" b="b"/>
              <a:pathLst>
                <a:path w="218" h="1474" extrusionOk="0">
                  <a:moveTo>
                    <a:pt x="0" y="1"/>
                  </a:moveTo>
                  <a:lnTo>
                    <a:pt x="114" y="1474"/>
                  </a:lnTo>
                  <a:lnTo>
                    <a:pt x="218" y="1474"/>
                  </a:lnTo>
                  <a:lnTo>
                    <a:pt x="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5" name="Google Shape;6815;p61"/>
            <p:cNvSpPr/>
            <p:nvPr/>
          </p:nvSpPr>
          <p:spPr>
            <a:xfrm>
              <a:off x="1664133" y="3103001"/>
              <a:ext cx="18733" cy="126661"/>
            </a:xfrm>
            <a:custGeom>
              <a:avLst/>
              <a:gdLst/>
              <a:ahLst/>
              <a:cxnLst/>
              <a:rect l="l" t="t" r="r" b="b"/>
              <a:pathLst>
                <a:path w="218" h="1474" extrusionOk="0">
                  <a:moveTo>
                    <a:pt x="0" y="1"/>
                  </a:moveTo>
                  <a:lnTo>
                    <a:pt x="114" y="1474"/>
                  </a:lnTo>
                  <a:lnTo>
                    <a:pt x="218" y="1474"/>
                  </a:lnTo>
                  <a:lnTo>
                    <a:pt x="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16" name="Google Shape;6816;p61"/>
          <p:cNvSpPr txBox="1">
            <a:spLocks noGrp="1"/>
          </p:cNvSpPr>
          <p:nvPr>
            <p:ph type="title"/>
          </p:nvPr>
        </p:nvSpPr>
        <p:spPr>
          <a:xfrm>
            <a:off x="1388100" y="1307100"/>
            <a:ext cx="6367800" cy="2529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vi-VN" dirty="0"/>
              <a:t>CHECK</a:t>
            </a:r>
            <a:r>
              <a:rPr lang="en" dirty="0"/>
              <a:t> </a:t>
            </a:r>
            <a:br>
              <a:rPr lang="vi-VN" dirty="0">
                <a:solidFill>
                  <a:schemeClr val="accent3"/>
                </a:solidFill>
              </a:rPr>
            </a:br>
            <a:r>
              <a:rPr lang="vi-VN" dirty="0">
                <a:solidFill>
                  <a:schemeClr val="accent3"/>
                </a:solidFill>
              </a:rPr>
              <a:t>URL</a:t>
            </a:r>
            <a:endParaRPr dirty="0">
              <a:solidFill>
                <a:schemeClr val="accent3"/>
              </a:solidFill>
            </a:endParaRPr>
          </a:p>
        </p:txBody>
      </p:sp>
      <p:grpSp>
        <p:nvGrpSpPr>
          <p:cNvPr id="6817" name="Google Shape;6817;p61"/>
          <p:cNvGrpSpPr/>
          <p:nvPr/>
        </p:nvGrpSpPr>
        <p:grpSpPr>
          <a:xfrm rot="708056">
            <a:off x="7523926" y="3569784"/>
            <a:ext cx="935069" cy="981450"/>
            <a:chOff x="723300" y="3779851"/>
            <a:chExt cx="882477" cy="926249"/>
          </a:xfrm>
        </p:grpSpPr>
        <p:sp>
          <p:nvSpPr>
            <p:cNvPr id="6818" name="Google Shape;6818;p61"/>
            <p:cNvSpPr/>
            <p:nvPr/>
          </p:nvSpPr>
          <p:spPr>
            <a:xfrm>
              <a:off x="723300" y="3779851"/>
              <a:ext cx="797677" cy="868769"/>
            </a:xfrm>
            <a:custGeom>
              <a:avLst/>
              <a:gdLst/>
              <a:ahLst/>
              <a:cxnLst/>
              <a:rect l="l" t="t" r="r" b="b"/>
              <a:pathLst>
                <a:path w="9369" h="10204" extrusionOk="0">
                  <a:moveTo>
                    <a:pt x="1" y="0"/>
                  </a:moveTo>
                  <a:lnTo>
                    <a:pt x="1" y="10204"/>
                  </a:lnTo>
                  <a:lnTo>
                    <a:pt x="9368" y="10204"/>
                  </a:lnTo>
                  <a:lnTo>
                    <a:pt x="93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9" name="Google Shape;6819;p61"/>
            <p:cNvSpPr/>
            <p:nvPr/>
          </p:nvSpPr>
          <p:spPr>
            <a:xfrm>
              <a:off x="723300" y="3779851"/>
              <a:ext cx="797677" cy="868769"/>
            </a:xfrm>
            <a:custGeom>
              <a:avLst/>
              <a:gdLst/>
              <a:ahLst/>
              <a:cxnLst/>
              <a:rect l="l" t="t" r="r" b="b"/>
              <a:pathLst>
                <a:path w="9369" h="10204" extrusionOk="0">
                  <a:moveTo>
                    <a:pt x="1" y="0"/>
                  </a:moveTo>
                  <a:lnTo>
                    <a:pt x="3976" y="10204"/>
                  </a:lnTo>
                  <a:lnTo>
                    <a:pt x="9368" y="10204"/>
                  </a:lnTo>
                  <a:lnTo>
                    <a:pt x="9368" y="0"/>
                  </a:lnTo>
                  <a:close/>
                </a:path>
              </a:pathLst>
            </a:custGeom>
            <a:solidFill>
              <a:srgbClr val="55404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61"/>
            <p:cNvSpPr/>
            <p:nvPr/>
          </p:nvSpPr>
          <p:spPr>
            <a:xfrm>
              <a:off x="723300" y="4560511"/>
              <a:ext cx="147207" cy="145589"/>
            </a:xfrm>
            <a:custGeom>
              <a:avLst/>
              <a:gdLst/>
              <a:ahLst/>
              <a:cxnLst/>
              <a:rect l="l" t="t" r="r" b="b"/>
              <a:pathLst>
                <a:path w="1729" h="1710" extrusionOk="0">
                  <a:moveTo>
                    <a:pt x="1" y="1"/>
                  </a:moveTo>
                  <a:lnTo>
                    <a:pt x="1" y="1710"/>
                  </a:lnTo>
                  <a:lnTo>
                    <a:pt x="822" y="1710"/>
                  </a:lnTo>
                  <a:lnTo>
                    <a:pt x="17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61"/>
            <p:cNvSpPr/>
            <p:nvPr/>
          </p:nvSpPr>
          <p:spPr>
            <a:xfrm>
              <a:off x="962118" y="4560511"/>
              <a:ext cx="147207" cy="145589"/>
            </a:xfrm>
            <a:custGeom>
              <a:avLst/>
              <a:gdLst/>
              <a:ahLst/>
              <a:cxnLst/>
              <a:rect l="l" t="t" r="r" b="b"/>
              <a:pathLst>
                <a:path w="1729" h="1710" extrusionOk="0">
                  <a:moveTo>
                    <a:pt x="0" y="1"/>
                  </a:moveTo>
                  <a:lnTo>
                    <a:pt x="0" y="1710"/>
                  </a:lnTo>
                  <a:lnTo>
                    <a:pt x="822" y="1710"/>
                  </a:lnTo>
                  <a:lnTo>
                    <a:pt x="1728" y="1"/>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61"/>
            <p:cNvSpPr/>
            <p:nvPr/>
          </p:nvSpPr>
          <p:spPr>
            <a:xfrm>
              <a:off x="1460954" y="4560511"/>
              <a:ext cx="144823" cy="145589"/>
            </a:xfrm>
            <a:custGeom>
              <a:avLst/>
              <a:gdLst/>
              <a:ahLst/>
              <a:cxnLst/>
              <a:rect l="l" t="t" r="r" b="b"/>
              <a:pathLst>
                <a:path w="1701" h="1710" extrusionOk="0">
                  <a:moveTo>
                    <a:pt x="1" y="1"/>
                  </a:moveTo>
                  <a:lnTo>
                    <a:pt x="893" y="1710"/>
                  </a:lnTo>
                  <a:lnTo>
                    <a:pt x="1701" y="1710"/>
                  </a:lnTo>
                  <a:lnTo>
                    <a:pt x="1701" y="1"/>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61"/>
            <p:cNvSpPr/>
            <p:nvPr/>
          </p:nvSpPr>
          <p:spPr>
            <a:xfrm>
              <a:off x="1225797" y="4560511"/>
              <a:ext cx="144823" cy="145589"/>
            </a:xfrm>
            <a:custGeom>
              <a:avLst/>
              <a:gdLst/>
              <a:ahLst/>
              <a:cxnLst/>
              <a:rect l="l" t="t" r="r" b="b"/>
              <a:pathLst>
                <a:path w="1701" h="1710" extrusionOk="0">
                  <a:moveTo>
                    <a:pt x="1" y="1"/>
                  </a:moveTo>
                  <a:lnTo>
                    <a:pt x="888" y="1710"/>
                  </a:lnTo>
                  <a:lnTo>
                    <a:pt x="1700" y="1710"/>
                  </a:lnTo>
                  <a:lnTo>
                    <a:pt x="1700" y="1"/>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4" name="Google Shape;6824;p61"/>
            <p:cNvSpPr/>
            <p:nvPr/>
          </p:nvSpPr>
          <p:spPr>
            <a:xfrm>
              <a:off x="960926" y="3779851"/>
              <a:ext cx="643658" cy="868769"/>
            </a:xfrm>
            <a:custGeom>
              <a:avLst/>
              <a:gdLst/>
              <a:ahLst/>
              <a:cxnLst/>
              <a:rect l="l" t="t" r="r" b="b"/>
              <a:pathLst>
                <a:path w="7560" h="10204" extrusionOk="0">
                  <a:moveTo>
                    <a:pt x="0" y="0"/>
                  </a:moveTo>
                  <a:lnTo>
                    <a:pt x="0" y="10204"/>
                  </a:lnTo>
                  <a:lnTo>
                    <a:pt x="7559" y="10204"/>
                  </a:lnTo>
                  <a:lnTo>
                    <a:pt x="7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61"/>
            <p:cNvSpPr/>
            <p:nvPr/>
          </p:nvSpPr>
          <p:spPr>
            <a:xfrm>
              <a:off x="977784" y="3779851"/>
              <a:ext cx="558433" cy="868769"/>
            </a:xfrm>
            <a:custGeom>
              <a:avLst/>
              <a:gdLst/>
              <a:ahLst/>
              <a:cxnLst/>
              <a:rect l="l" t="t" r="r" b="b"/>
              <a:pathLst>
                <a:path w="6559" h="10204" extrusionOk="0">
                  <a:moveTo>
                    <a:pt x="3032" y="0"/>
                  </a:moveTo>
                  <a:lnTo>
                    <a:pt x="0" y="10204"/>
                  </a:lnTo>
                  <a:lnTo>
                    <a:pt x="3527" y="10204"/>
                  </a:lnTo>
                  <a:lnTo>
                    <a:pt x="6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61"/>
            <p:cNvSpPr/>
            <p:nvPr/>
          </p:nvSpPr>
          <p:spPr>
            <a:xfrm>
              <a:off x="995833" y="3833319"/>
              <a:ext cx="573758" cy="761407"/>
            </a:xfrm>
            <a:custGeom>
              <a:avLst/>
              <a:gdLst/>
              <a:ahLst/>
              <a:cxnLst/>
              <a:rect l="l" t="t" r="r" b="b"/>
              <a:pathLst>
                <a:path w="6739" h="8943" extrusionOk="0">
                  <a:moveTo>
                    <a:pt x="6559" y="184"/>
                  </a:moveTo>
                  <a:lnTo>
                    <a:pt x="6559" y="8764"/>
                  </a:lnTo>
                  <a:lnTo>
                    <a:pt x="180" y="8764"/>
                  </a:lnTo>
                  <a:lnTo>
                    <a:pt x="180" y="184"/>
                  </a:lnTo>
                  <a:close/>
                  <a:moveTo>
                    <a:pt x="1" y="0"/>
                  </a:moveTo>
                  <a:lnTo>
                    <a:pt x="1" y="8943"/>
                  </a:lnTo>
                  <a:lnTo>
                    <a:pt x="6739" y="8943"/>
                  </a:lnTo>
                  <a:lnTo>
                    <a:pt x="6739" y="0"/>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7" name="Google Shape;6827;p61"/>
            <p:cNvSpPr/>
            <p:nvPr/>
          </p:nvSpPr>
          <p:spPr>
            <a:xfrm>
              <a:off x="1005880" y="4068480"/>
              <a:ext cx="552899" cy="19752"/>
            </a:xfrm>
            <a:custGeom>
              <a:avLst/>
              <a:gdLst/>
              <a:ahLst/>
              <a:cxnLst/>
              <a:rect l="l" t="t" r="r" b="b"/>
              <a:pathLst>
                <a:path w="6494" h="232" extrusionOk="0">
                  <a:moveTo>
                    <a:pt x="1" y="0"/>
                  </a:moveTo>
                  <a:lnTo>
                    <a:pt x="1" y="232"/>
                  </a:lnTo>
                  <a:lnTo>
                    <a:pt x="6493" y="232"/>
                  </a:lnTo>
                  <a:lnTo>
                    <a:pt x="6493" y="0"/>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8" name="Google Shape;6828;p61"/>
            <p:cNvSpPr/>
            <p:nvPr/>
          </p:nvSpPr>
          <p:spPr>
            <a:xfrm>
              <a:off x="1005880" y="4323733"/>
              <a:ext cx="552899" cy="19752"/>
            </a:xfrm>
            <a:custGeom>
              <a:avLst/>
              <a:gdLst/>
              <a:ahLst/>
              <a:cxnLst/>
              <a:rect l="l" t="t" r="r" b="b"/>
              <a:pathLst>
                <a:path w="6494" h="232" extrusionOk="0">
                  <a:moveTo>
                    <a:pt x="1" y="1"/>
                  </a:moveTo>
                  <a:lnTo>
                    <a:pt x="1" y="232"/>
                  </a:lnTo>
                  <a:lnTo>
                    <a:pt x="6493" y="232"/>
                  </a:lnTo>
                  <a:lnTo>
                    <a:pt x="6493" y="1"/>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9" name="Google Shape;6829;p61"/>
            <p:cNvSpPr/>
            <p:nvPr/>
          </p:nvSpPr>
          <p:spPr>
            <a:xfrm>
              <a:off x="1214558" y="4272648"/>
              <a:ext cx="19752" cy="5790"/>
            </a:xfrm>
            <a:custGeom>
              <a:avLst/>
              <a:gdLst/>
              <a:ahLst/>
              <a:cxnLst/>
              <a:rect l="l" t="t" r="r" b="b"/>
              <a:pathLst>
                <a:path w="232" h="68" extrusionOk="0">
                  <a:moveTo>
                    <a:pt x="63" y="1"/>
                  </a:moveTo>
                  <a:cubicBezTo>
                    <a:pt x="31" y="1"/>
                    <a:pt x="8" y="6"/>
                    <a:pt x="5" y="15"/>
                  </a:cubicBezTo>
                  <a:cubicBezTo>
                    <a:pt x="0" y="34"/>
                    <a:pt x="48" y="53"/>
                    <a:pt x="109" y="62"/>
                  </a:cubicBezTo>
                  <a:cubicBezTo>
                    <a:pt x="131" y="66"/>
                    <a:pt x="151" y="67"/>
                    <a:pt x="169" y="67"/>
                  </a:cubicBezTo>
                  <a:cubicBezTo>
                    <a:pt x="201" y="67"/>
                    <a:pt x="224" y="62"/>
                    <a:pt x="227" y="53"/>
                  </a:cubicBezTo>
                  <a:cubicBezTo>
                    <a:pt x="232" y="34"/>
                    <a:pt x="185" y="15"/>
                    <a:pt x="123" y="6"/>
                  </a:cubicBezTo>
                  <a:cubicBezTo>
                    <a:pt x="102" y="2"/>
                    <a:pt x="81" y="1"/>
                    <a:pt x="63" y="1"/>
                  </a:cubicBezTo>
                  <a:close/>
                </a:path>
              </a:pathLst>
            </a:custGeom>
            <a:solidFill>
              <a:srgbClr val="FED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0" name="Google Shape;6830;p61"/>
          <p:cNvGrpSpPr/>
          <p:nvPr/>
        </p:nvGrpSpPr>
        <p:grpSpPr>
          <a:xfrm rot="-699149">
            <a:off x="6751836" y="3882808"/>
            <a:ext cx="531240" cy="702466"/>
            <a:chOff x="798479" y="3134225"/>
            <a:chExt cx="501389" cy="662994"/>
          </a:xfrm>
        </p:grpSpPr>
        <p:sp>
          <p:nvSpPr>
            <p:cNvPr id="6831" name="Google Shape;6831;p61"/>
            <p:cNvSpPr/>
            <p:nvPr/>
          </p:nvSpPr>
          <p:spPr>
            <a:xfrm>
              <a:off x="874849" y="3758906"/>
              <a:ext cx="351458" cy="38313"/>
            </a:xfrm>
            <a:custGeom>
              <a:avLst/>
              <a:gdLst/>
              <a:ahLst/>
              <a:cxnLst/>
              <a:rect l="l" t="t" r="r" b="b"/>
              <a:pathLst>
                <a:path w="4128" h="450" extrusionOk="0">
                  <a:moveTo>
                    <a:pt x="1" y="1"/>
                  </a:moveTo>
                  <a:lnTo>
                    <a:pt x="1" y="449"/>
                  </a:lnTo>
                  <a:lnTo>
                    <a:pt x="4127" y="449"/>
                  </a:lnTo>
                  <a:lnTo>
                    <a:pt x="4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2" name="Google Shape;6832;p61"/>
            <p:cNvSpPr/>
            <p:nvPr/>
          </p:nvSpPr>
          <p:spPr>
            <a:xfrm>
              <a:off x="1037637" y="3374664"/>
              <a:ext cx="26223" cy="390367"/>
            </a:xfrm>
            <a:custGeom>
              <a:avLst/>
              <a:gdLst/>
              <a:ahLst/>
              <a:cxnLst/>
              <a:rect l="l" t="t" r="r" b="b"/>
              <a:pathLst>
                <a:path w="308" h="4585" extrusionOk="0">
                  <a:moveTo>
                    <a:pt x="1" y="0"/>
                  </a:moveTo>
                  <a:lnTo>
                    <a:pt x="1" y="4585"/>
                  </a:lnTo>
                  <a:lnTo>
                    <a:pt x="308" y="4585"/>
                  </a:lnTo>
                  <a:lnTo>
                    <a:pt x="3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3" name="Google Shape;6833;p61"/>
            <p:cNvSpPr/>
            <p:nvPr/>
          </p:nvSpPr>
          <p:spPr>
            <a:xfrm>
              <a:off x="1037637" y="3409997"/>
              <a:ext cx="26223" cy="222811"/>
            </a:xfrm>
            <a:custGeom>
              <a:avLst/>
              <a:gdLst/>
              <a:ahLst/>
              <a:cxnLst/>
              <a:rect l="l" t="t" r="r" b="b"/>
              <a:pathLst>
                <a:path w="308" h="2617" extrusionOk="0">
                  <a:moveTo>
                    <a:pt x="1" y="1"/>
                  </a:moveTo>
                  <a:lnTo>
                    <a:pt x="1" y="2616"/>
                  </a:lnTo>
                  <a:lnTo>
                    <a:pt x="308" y="2616"/>
                  </a:lnTo>
                  <a:lnTo>
                    <a:pt x="3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4" name="Google Shape;6834;p61"/>
            <p:cNvSpPr/>
            <p:nvPr/>
          </p:nvSpPr>
          <p:spPr>
            <a:xfrm>
              <a:off x="819764" y="3134225"/>
              <a:ext cx="461629" cy="321318"/>
            </a:xfrm>
            <a:custGeom>
              <a:avLst/>
              <a:gdLst/>
              <a:ahLst/>
              <a:cxnLst/>
              <a:rect l="l" t="t" r="r" b="b"/>
              <a:pathLst>
                <a:path w="5422" h="3774" extrusionOk="0">
                  <a:moveTo>
                    <a:pt x="440" y="1"/>
                  </a:moveTo>
                  <a:lnTo>
                    <a:pt x="1" y="3773"/>
                  </a:lnTo>
                  <a:lnTo>
                    <a:pt x="5421" y="3773"/>
                  </a:lnTo>
                  <a:lnTo>
                    <a:pt x="49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61"/>
            <p:cNvSpPr/>
            <p:nvPr/>
          </p:nvSpPr>
          <p:spPr>
            <a:xfrm>
              <a:off x="819764" y="3134225"/>
              <a:ext cx="171387" cy="321318"/>
            </a:xfrm>
            <a:custGeom>
              <a:avLst/>
              <a:gdLst/>
              <a:ahLst/>
              <a:cxnLst/>
              <a:rect l="l" t="t" r="r" b="b"/>
              <a:pathLst>
                <a:path w="2013" h="3774" extrusionOk="0">
                  <a:moveTo>
                    <a:pt x="440" y="1"/>
                  </a:moveTo>
                  <a:lnTo>
                    <a:pt x="1" y="3773"/>
                  </a:lnTo>
                  <a:lnTo>
                    <a:pt x="2012" y="3773"/>
                  </a:lnTo>
                  <a:cubicBezTo>
                    <a:pt x="1899" y="3386"/>
                    <a:pt x="1809" y="2970"/>
                    <a:pt x="1738" y="2536"/>
                  </a:cubicBezTo>
                  <a:cubicBezTo>
                    <a:pt x="1587" y="1606"/>
                    <a:pt x="1568" y="728"/>
                    <a:pt x="1663" y="1"/>
                  </a:cubicBezTo>
                  <a:close/>
                </a:path>
              </a:pathLst>
            </a:custGeom>
            <a:solidFill>
              <a:srgbClr val="310058">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6" name="Google Shape;6836;p61"/>
            <p:cNvSpPr/>
            <p:nvPr/>
          </p:nvSpPr>
          <p:spPr>
            <a:xfrm>
              <a:off x="798479" y="3445757"/>
              <a:ext cx="501389" cy="18220"/>
            </a:xfrm>
            <a:custGeom>
              <a:avLst/>
              <a:gdLst/>
              <a:ahLst/>
              <a:cxnLst/>
              <a:rect l="l" t="t" r="r" b="b"/>
              <a:pathLst>
                <a:path w="5889" h="214" extrusionOk="0">
                  <a:moveTo>
                    <a:pt x="1" y="1"/>
                  </a:moveTo>
                  <a:lnTo>
                    <a:pt x="1" y="213"/>
                  </a:lnTo>
                  <a:lnTo>
                    <a:pt x="5888" y="213"/>
                  </a:lnTo>
                  <a:lnTo>
                    <a:pt x="58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7" name="Google Shape;6837;p61"/>
          <p:cNvSpPr/>
          <p:nvPr/>
        </p:nvSpPr>
        <p:spPr>
          <a:xfrm flipH="1">
            <a:off x="0" y="4464194"/>
            <a:ext cx="9212547" cy="679305"/>
          </a:xfrm>
          <a:custGeom>
            <a:avLst/>
            <a:gdLst/>
            <a:ahLst/>
            <a:cxnLst/>
            <a:rect l="l" t="t" r="r" b="b"/>
            <a:pathLst>
              <a:path w="78696" h="4581" extrusionOk="0">
                <a:moveTo>
                  <a:pt x="11905" y="0"/>
                </a:moveTo>
                <a:cubicBezTo>
                  <a:pt x="5013" y="0"/>
                  <a:pt x="0" y="643"/>
                  <a:pt x="0" y="643"/>
                </a:cubicBezTo>
                <a:lnTo>
                  <a:pt x="0" y="4580"/>
                </a:lnTo>
                <a:lnTo>
                  <a:pt x="78695" y="4580"/>
                </a:lnTo>
                <a:lnTo>
                  <a:pt x="78695" y="643"/>
                </a:lnTo>
                <a:cubicBezTo>
                  <a:pt x="76925" y="961"/>
                  <a:pt x="75167" y="1072"/>
                  <a:pt x="73501" y="1072"/>
                </a:cubicBezTo>
                <a:cubicBezTo>
                  <a:pt x="69644" y="1072"/>
                  <a:pt x="66283" y="477"/>
                  <a:pt x="64431" y="477"/>
                </a:cubicBezTo>
                <a:cubicBezTo>
                  <a:pt x="64244" y="477"/>
                  <a:pt x="64072" y="483"/>
                  <a:pt x="63916" y="496"/>
                </a:cubicBezTo>
                <a:cubicBezTo>
                  <a:pt x="58953" y="929"/>
                  <a:pt x="55884" y="1081"/>
                  <a:pt x="53659" y="1081"/>
                </a:cubicBezTo>
                <a:cubicBezTo>
                  <a:pt x="49674" y="1081"/>
                  <a:pt x="48395" y="594"/>
                  <a:pt x="43784" y="364"/>
                </a:cubicBezTo>
                <a:cubicBezTo>
                  <a:pt x="43406" y="345"/>
                  <a:pt x="43021" y="336"/>
                  <a:pt x="42631" y="336"/>
                </a:cubicBezTo>
                <a:cubicBezTo>
                  <a:pt x="38003" y="336"/>
                  <a:pt x="32564" y="1574"/>
                  <a:pt x="27989" y="1574"/>
                </a:cubicBezTo>
                <a:cubicBezTo>
                  <a:pt x="27896" y="1574"/>
                  <a:pt x="27804" y="1574"/>
                  <a:pt x="27711" y="1573"/>
                </a:cubicBezTo>
                <a:cubicBezTo>
                  <a:pt x="22711" y="1511"/>
                  <a:pt x="18566" y="128"/>
                  <a:pt x="14411" y="29"/>
                </a:cubicBezTo>
                <a:cubicBezTo>
                  <a:pt x="13553" y="9"/>
                  <a:pt x="12716" y="0"/>
                  <a:pt x="119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8" name="Google Shape;6838;p61"/>
          <p:cNvSpPr/>
          <p:nvPr/>
        </p:nvSpPr>
        <p:spPr>
          <a:xfrm flipH="1">
            <a:off x="38" y="4559394"/>
            <a:ext cx="2337671" cy="584104"/>
          </a:xfrm>
          <a:custGeom>
            <a:avLst/>
            <a:gdLst/>
            <a:ahLst/>
            <a:cxnLst/>
            <a:rect l="l" t="t" r="r" b="b"/>
            <a:pathLst>
              <a:path w="19969" h="3939" extrusionOk="0">
                <a:moveTo>
                  <a:pt x="19968" y="1"/>
                </a:moveTo>
                <a:cubicBezTo>
                  <a:pt x="18204" y="319"/>
                  <a:pt x="16451" y="431"/>
                  <a:pt x="14789" y="431"/>
                </a:cubicBezTo>
                <a:cubicBezTo>
                  <a:pt x="13668" y="431"/>
                  <a:pt x="12587" y="380"/>
                  <a:pt x="11573" y="308"/>
                </a:cubicBezTo>
                <a:cubicBezTo>
                  <a:pt x="8839" y="1516"/>
                  <a:pt x="4868" y="2767"/>
                  <a:pt x="0" y="3938"/>
                </a:cubicBezTo>
                <a:lnTo>
                  <a:pt x="19968" y="3938"/>
                </a:lnTo>
                <a:lnTo>
                  <a:pt x="199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9" name="Google Shape;6839;p61"/>
          <p:cNvSpPr/>
          <p:nvPr/>
        </p:nvSpPr>
        <p:spPr>
          <a:xfrm flipH="1">
            <a:off x="6938443" y="4464194"/>
            <a:ext cx="2274105" cy="679305"/>
          </a:xfrm>
          <a:custGeom>
            <a:avLst/>
            <a:gdLst/>
            <a:ahLst/>
            <a:cxnLst/>
            <a:rect l="l" t="t" r="r" b="b"/>
            <a:pathLst>
              <a:path w="19426" h="4581" extrusionOk="0">
                <a:moveTo>
                  <a:pt x="11905" y="0"/>
                </a:moveTo>
                <a:cubicBezTo>
                  <a:pt x="5013" y="0"/>
                  <a:pt x="0" y="643"/>
                  <a:pt x="0" y="643"/>
                </a:cubicBezTo>
                <a:lnTo>
                  <a:pt x="0" y="4580"/>
                </a:lnTo>
                <a:lnTo>
                  <a:pt x="9141" y="4580"/>
                </a:lnTo>
                <a:cubicBezTo>
                  <a:pt x="11073" y="3306"/>
                  <a:pt x="14647" y="1917"/>
                  <a:pt x="19425" y="595"/>
                </a:cubicBezTo>
                <a:cubicBezTo>
                  <a:pt x="17721" y="312"/>
                  <a:pt x="16068" y="67"/>
                  <a:pt x="14411" y="29"/>
                </a:cubicBezTo>
                <a:cubicBezTo>
                  <a:pt x="13553" y="9"/>
                  <a:pt x="12716" y="0"/>
                  <a:pt x="119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0" name="Google Shape;6840;p61"/>
          <p:cNvSpPr/>
          <p:nvPr/>
        </p:nvSpPr>
        <p:spPr>
          <a:xfrm flipH="1">
            <a:off x="0" y="4450699"/>
            <a:ext cx="9212547" cy="254165"/>
          </a:xfrm>
          <a:custGeom>
            <a:avLst/>
            <a:gdLst/>
            <a:ahLst/>
            <a:cxnLst/>
            <a:rect l="l" t="t" r="r" b="b"/>
            <a:pathLst>
              <a:path w="78696" h="1714" extrusionOk="0">
                <a:moveTo>
                  <a:pt x="11864" y="0"/>
                </a:moveTo>
                <a:cubicBezTo>
                  <a:pt x="4993" y="0"/>
                  <a:pt x="0" y="644"/>
                  <a:pt x="0" y="644"/>
                </a:cubicBezTo>
                <a:lnTo>
                  <a:pt x="0" y="852"/>
                </a:lnTo>
                <a:cubicBezTo>
                  <a:pt x="2263" y="677"/>
                  <a:pt x="5652" y="487"/>
                  <a:pt x="9634" y="487"/>
                </a:cubicBezTo>
                <a:cubicBezTo>
                  <a:pt x="10504" y="487"/>
                  <a:pt x="11403" y="496"/>
                  <a:pt x="12324" y="516"/>
                </a:cubicBezTo>
                <a:cubicBezTo>
                  <a:pt x="16743" y="611"/>
                  <a:pt x="21658" y="1654"/>
                  <a:pt x="26975" y="1711"/>
                </a:cubicBezTo>
                <a:cubicBezTo>
                  <a:pt x="27111" y="1713"/>
                  <a:pt x="27248" y="1713"/>
                  <a:pt x="27386" y="1713"/>
                </a:cubicBezTo>
                <a:cubicBezTo>
                  <a:pt x="32093" y="1713"/>
                  <a:pt x="37278" y="817"/>
                  <a:pt x="42009" y="817"/>
                </a:cubicBezTo>
                <a:cubicBezTo>
                  <a:pt x="42531" y="817"/>
                  <a:pt x="43047" y="827"/>
                  <a:pt x="43557" y="852"/>
                </a:cubicBezTo>
                <a:cubicBezTo>
                  <a:pt x="47854" y="1054"/>
                  <a:pt x="49156" y="1343"/>
                  <a:pt x="52094" y="1343"/>
                </a:cubicBezTo>
                <a:cubicBezTo>
                  <a:pt x="54380" y="1343"/>
                  <a:pt x="57655" y="1168"/>
                  <a:pt x="64101" y="639"/>
                </a:cubicBezTo>
                <a:cubicBezTo>
                  <a:pt x="64231" y="629"/>
                  <a:pt x="64374" y="624"/>
                  <a:pt x="64531" y="624"/>
                </a:cubicBezTo>
                <a:cubicBezTo>
                  <a:pt x="66649" y="624"/>
                  <a:pt x="71118" y="1529"/>
                  <a:pt x="75776" y="1529"/>
                </a:cubicBezTo>
                <a:cubicBezTo>
                  <a:pt x="76747" y="1529"/>
                  <a:pt x="77727" y="1490"/>
                  <a:pt x="78695" y="1395"/>
                </a:cubicBezTo>
                <a:lnTo>
                  <a:pt x="78695" y="644"/>
                </a:lnTo>
                <a:cubicBezTo>
                  <a:pt x="76925" y="962"/>
                  <a:pt x="75167" y="1073"/>
                  <a:pt x="73501" y="1073"/>
                </a:cubicBezTo>
                <a:cubicBezTo>
                  <a:pt x="69644" y="1073"/>
                  <a:pt x="66283" y="478"/>
                  <a:pt x="64431" y="478"/>
                </a:cubicBezTo>
                <a:cubicBezTo>
                  <a:pt x="64244" y="478"/>
                  <a:pt x="64072" y="484"/>
                  <a:pt x="63916" y="498"/>
                </a:cubicBezTo>
                <a:cubicBezTo>
                  <a:pt x="58953" y="931"/>
                  <a:pt x="55884" y="1082"/>
                  <a:pt x="53659" y="1082"/>
                </a:cubicBezTo>
                <a:cubicBezTo>
                  <a:pt x="49674" y="1082"/>
                  <a:pt x="48395" y="596"/>
                  <a:pt x="43784" y="365"/>
                </a:cubicBezTo>
                <a:cubicBezTo>
                  <a:pt x="43406" y="346"/>
                  <a:pt x="43021" y="337"/>
                  <a:pt x="42631" y="337"/>
                </a:cubicBezTo>
                <a:cubicBezTo>
                  <a:pt x="38010" y="337"/>
                  <a:pt x="32582" y="1571"/>
                  <a:pt x="28012" y="1571"/>
                </a:cubicBezTo>
                <a:cubicBezTo>
                  <a:pt x="27911" y="1571"/>
                  <a:pt x="27811" y="1571"/>
                  <a:pt x="27711" y="1569"/>
                </a:cubicBezTo>
                <a:cubicBezTo>
                  <a:pt x="22711" y="1513"/>
                  <a:pt x="18566" y="125"/>
                  <a:pt x="14411" y="30"/>
                </a:cubicBezTo>
                <a:cubicBezTo>
                  <a:pt x="13538" y="9"/>
                  <a:pt x="12688" y="0"/>
                  <a:pt x="118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41" name="Google Shape;6841;p61"/>
          <p:cNvGrpSpPr/>
          <p:nvPr/>
        </p:nvGrpSpPr>
        <p:grpSpPr>
          <a:xfrm flipH="1">
            <a:off x="7437015" y="1084363"/>
            <a:ext cx="986989" cy="846817"/>
            <a:chOff x="3728488" y="875743"/>
            <a:chExt cx="1044543" cy="896197"/>
          </a:xfrm>
        </p:grpSpPr>
        <p:sp>
          <p:nvSpPr>
            <p:cNvPr id="6842" name="Google Shape;6842;p61"/>
            <p:cNvSpPr/>
            <p:nvPr/>
          </p:nvSpPr>
          <p:spPr>
            <a:xfrm>
              <a:off x="3920129" y="1681214"/>
              <a:ext cx="36383" cy="24785"/>
            </a:xfrm>
            <a:custGeom>
              <a:avLst/>
              <a:gdLst/>
              <a:ahLst/>
              <a:cxnLst/>
              <a:rect l="l" t="t" r="r" b="b"/>
              <a:pathLst>
                <a:path w="389" h="265" extrusionOk="0">
                  <a:moveTo>
                    <a:pt x="1" y="0"/>
                  </a:moveTo>
                  <a:cubicBezTo>
                    <a:pt x="124" y="94"/>
                    <a:pt x="256" y="184"/>
                    <a:pt x="388" y="264"/>
                  </a:cubicBezTo>
                  <a:cubicBezTo>
                    <a:pt x="256" y="184"/>
                    <a:pt x="124" y="94"/>
                    <a:pt x="1" y="0"/>
                  </a:cubicBezTo>
                  <a:close/>
                </a:path>
              </a:pathLst>
            </a:custGeom>
            <a:solidFill>
              <a:srgbClr val="FFE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3" name="Google Shape;6843;p61"/>
            <p:cNvSpPr/>
            <p:nvPr/>
          </p:nvSpPr>
          <p:spPr>
            <a:xfrm>
              <a:off x="3856529" y="1622477"/>
              <a:ext cx="30584" cy="30958"/>
            </a:xfrm>
            <a:custGeom>
              <a:avLst/>
              <a:gdLst/>
              <a:ahLst/>
              <a:cxnLst/>
              <a:rect l="l" t="t" r="r" b="b"/>
              <a:pathLst>
                <a:path w="327" h="331" extrusionOk="0">
                  <a:moveTo>
                    <a:pt x="1" y="0"/>
                  </a:moveTo>
                  <a:cubicBezTo>
                    <a:pt x="105" y="113"/>
                    <a:pt x="213" y="227"/>
                    <a:pt x="327" y="331"/>
                  </a:cubicBezTo>
                  <a:cubicBezTo>
                    <a:pt x="213" y="227"/>
                    <a:pt x="105" y="113"/>
                    <a:pt x="1" y="0"/>
                  </a:cubicBezTo>
                  <a:close/>
                </a:path>
              </a:pathLst>
            </a:custGeom>
            <a:solidFill>
              <a:srgbClr val="FFE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4" name="Google Shape;6844;p61"/>
            <p:cNvSpPr/>
            <p:nvPr/>
          </p:nvSpPr>
          <p:spPr>
            <a:xfrm>
              <a:off x="3887020" y="1653342"/>
              <a:ext cx="33203" cy="27965"/>
            </a:xfrm>
            <a:custGeom>
              <a:avLst/>
              <a:gdLst/>
              <a:ahLst/>
              <a:cxnLst/>
              <a:rect l="l" t="t" r="r" b="b"/>
              <a:pathLst>
                <a:path w="355" h="299" extrusionOk="0">
                  <a:moveTo>
                    <a:pt x="1" y="1"/>
                  </a:moveTo>
                  <a:cubicBezTo>
                    <a:pt x="114" y="104"/>
                    <a:pt x="232" y="204"/>
                    <a:pt x="355" y="298"/>
                  </a:cubicBezTo>
                  <a:cubicBezTo>
                    <a:pt x="341" y="284"/>
                    <a:pt x="322" y="274"/>
                    <a:pt x="308" y="260"/>
                  </a:cubicBezTo>
                  <a:cubicBezTo>
                    <a:pt x="199" y="175"/>
                    <a:pt x="100" y="90"/>
                    <a:pt x="1" y="1"/>
                  </a:cubicBezTo>
                  <a:close/>
                </a:path>
              </a:pathLst>
            </a:custGeom>
            <a:solidFill>
              <a:srgbClr val="FFE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5" name="Google Shape;6845;p61"/>
            <p:cNvSpPr/>
            <p:nvPr/>
          </p:nvSpPr>
          <p:spPr>
            <a:xfrm>
              <a:off x="3728488" y="875743"/>
              <a:ext cx="1044543" cy="855893"/>
            </a:xfrm>
            <a:custGeom>
              <a:avLst/>
              <a:gdLst/>
              <a:ahLst/>
              <a:cxnLst/>
              <a:rect l="l" t="t" r="r" b="b"/>
              <a:pathLst>
                <a:path w="11168" h="9151" extrusionOk="0">
                  <a:moveTo>
                    <a:pt x="676" y="6973"/>
                  </a:moveTo>
                  <a:cubicBezTo>
                    <a:pt x="676" y="6973"/>
                    <a:pt x="676" y="6973"/>
                    <a:pt x="676" y="6974"/>
                  </a:cubicBezTo>
                  <a:cubicBezTo>
                    <a:pt x="713" y="7046"/>
                    <a:pt x="752" y="7117"/>
                    <a:pt x="793" y="7187"/>
                  </a:cubicBezTo>
                  <a:lnTo>
                    <a:pt x="793" y="7187"/>
                  </a:lnTo>
                  <a:cubicBezTo>
                    <a:pt x="752" y="7117"/>
                    <a:pt x="713" y="7045"/>
                    <a:pt x="676" y="6973"/>
                  </a:cubicBezTo>
                  <a:close/>
                  <a:moveTo>
                    <a:pt x="793" y="7187"/>
                  </a:moveTo>
                  <a:cubicBezTo>
                    <a:pt x="957" y="7471"/>
                    <a:pt x="1151" y="7738"/>
                    <a:pt x="1370" y="7984"/>
                  </a:cubicBezTo>
                  <a:cubicBezTo>
                    <a:pt x="1200" y="7790"/>
                    <a:pt x="1044" y="7587"/>
                    <a:pt x="907" y="7370"/>
                  </a:cubicBezTo>
                  <a:cubicBezTo>
                    <a:pt x="867" y="7310"/>
                    <a:pt x="829" y="7249"/>
                    <a:pt x="793" y="7187"/>
                  </a:cubicBezTo>
                  <a:close/>
                  <a:moveTo>
                    <a:pt x="4930" y="1"/>
                  </a:moveTo>
                  <a:cubicBezTo>
                    <a:pt x="4609" y="1"/>
                    <a:pt x="4293" y="33"/>
                    <a:pt x="3986" y="94"/>
                  </a:cubicBezTo>
                  <a:cubicBezTo>
                    <a:pt x="3452" y="203"/>
                    <a:pt x="2947" y="401"/>
                    <a:pt x="2484" y="675"/>
                  </a:cubicBezTo>
                  <a:cubicBezTo>
                    <a:pt x="2352" y="755"/>
                    <a:pt x="2225" y="840"/>
                    <a:pt x="2102" y="930"/>
                  </a:cubicBezTo>
                  <a:cubicBezTo>
                    <a:pt x="1979" y="1020"/>
                    <a:pt x="1861" y="1119"/>
                    <a:pt x="1743" y="1223"/>
                  </a:cubicBezTo>
                  <a:cubicBezTo>
                    <a:pt x="1058" y="1837"/>
                    <a:pt x="539" y="2653"/>
                    <a:pt x="298" y="3617"/>
                  </a:cubicBezTo>
                  <a:cubicBezTo>
                    <a:pt x="1" y="4793"/>
                    <a:pt x="164" y="5974"/>
                    <a:pt x="676" y="6973"/>
                  </a:cubicBezTo>
                  <a:lnTo>
                    <a:pt x="676" y="6973"/>
                  </a:lnTo>
                  <a:cubicBezTo>
                    <a:pt x="974" y="6638"/>
                    <a:pt x="1309" y="6360"/>
                    <a:pt x="1677" y="6166"/>
                  </a:cubicBezTo>
                  <a:cubicBezTo>
                    <a:pt x="1682" y="6166"/>
                    <a:pt x="1682" y="6162"/>
                    <a:pt x="1686" y="6162"/>
                  </a:cubicBezTo>
                  <a:cubicBezTo>
                    <a:pt x="1734" y="6138"/>
                    <a:pt x="1781" y="6114"/>
                    <a:pt x="1833" y="6091"/>
                  </a:cubicBezTo>
                  <a:cubicBezTo>
                    <a:pt x="1885" y="6067"/>
                    <a:pt x="1937" y="6048"/>
                    <a:pt x="1989" y="6025"/>
                  </a:cubicBezTo>
                  <a:lnTo>
                    <a:pt x="1993" y="6025"/>
                  </a:lnTo>
                  <a:cubicBezTo>
                    <a:pt x="2152" y="5947"/>
                    <a:pt x="2375" y="5916"/>
                    <a:pt x="2621" y="5916"/>
                  </a:cubicBezTo>
                  <a:cubicBezTo>
                    <a:pt x="2778" y="5916"/>
                    <a:pt x="2944" y="5929"/>
                    <a:pt x="3108" y="5949"/>
                  </a:cubicBezTo>
                  <a:lnTo>
                    <a:pt x="3726" y="4712"/>
                  </a:lnTo>
                  <a:cubicBezTo>
                    <a:pt x="3627" y="4485"/>
                    <a:pt x="3566" y="4240"/>
                    <a:pt x="3542" y="3994"/>
                  </a:cubicBezTo>
                  <a:cubicBezTo>
                    <a:pt x="3517" y="4019"/>
                    <a:pt x="3478" y="4031"/>
                    <a:pt x="3441" y="4031"/>
                  </a:cubicBezTo>
                  <a:cubicBezTo>
                    <a:pt x="3428" y="4031"/>
                    <a:pt x="3416" y="4030"/>
                    <a:pt x="3405" y="4027"/>
                  </a:cubicBezTo>
                  <a:cubicBezTo>
                    <a:pt x="3367" y="4018"/>
                    <a:pt x="3325" y="3980"/>
                    <a:pt x="3358" y="3942"/>
                  </a:cubicBezTo>
                  <a:cubicBezTo>
                    <a:pt x="3410" y="3876"/>
                    <a:pt x="3466" y="3824"/>
                    <a:pt x="3532" y="3782"/>
                  </a:cubicBezTo>
                  <a:cubicBezTo>
                    <a:pt x="3537" y="3725"/>
                    <a:pt x="3551" y="3669"/>
                    <a:pt x="3580" y="3617"/>
                  </a:cubicBezTo>
                  <a:cubicBezTo>
                    <a:pt x="3599" y="3588"/>
                    <a:pt x="3617" y="3565"/>
                    <a:pt x="3632" y="3536"/>
                  </a:cubicBezTo>
                  <a:cubicBezTo>
                    <a:pt x="3651" y="3489"/>
                    <a:pt x="3646" y="3437"/>
                    <a:pt x="3636" y="3385"/>
                  </a:cubicBezTo>
                  <a:cubicBezTo>
                    <a:pt x="3622" y="3206"/>
                    <a:pt x="3636" y="3022"/>
                    <a:pt x="3679" y="2847"/>
                  </a:cubicBezTo>
                  <a:cubicBezTo>
                    <a:pt x="3693" y="2795"/>
                    <a:pt x="3712" y="2738"/>
                    <a:pt x="3745" y="2701"/>
                  </a:cubicBezTo>
                  <a:cubicBezTo>
                    <a:pt x="3771" y="2671"/>
                    <a:pt x="3810" y="2653"/>
                    <a:pt x="3848" y="2653"/>
                  </a:cubicBezTo>
                  <a:cubicBezTo>
                    <a:pt x="3864" y="2653"/>
                    <a:pt x="3881" y="2656"/>
                    <a:pt x="3896" y="2663"/>
                  </a:cubicBezTo>
                  <a:cubicBezTo>
                    <a:pt x="3835" y="2356"/>
                    <a:pt x="3905" y="2021"/>
                    <a:pt x="4094" y="1766"/>
                  </a:cubicBezTo>
                  <a:cubicBezTo>
                    <a:pt x="4116" y="1735"/>
                    <a:pt x="4160" y="1708"/>
                    <a:pt x="4195" y="1708"/>
                  </a:cubicBezTo>
                  <a:cubicBezTo>
                    <a:pt x="4213" y="1708"/>
                    <a:pt x="4228" y="1715"/>
                    <a:pt x="4236" y="1733"/>
                  </a:cubicBezTo>
                  <a:cubicBezTo>
                    <a:pt x="4269" y="1601"/>
                    <a:pt x="4326" y="1468"/>
                    <a:pt x="4397" y="1346"/>
                  </a:cubicBezTo>
                  <a:cubicBezTo>
                    <a:pt x="4430" y="1294"/>
                    <a:pt x="4467" y="1242"/>
                    <a:pt x="4529" y="1228"/>
                  </a:cubicBezTo>
                  <a:cubicBezTo>
                    <a:pt x="4537" y="1226"/>
                    <a:pt x="4546" y="1225"/>
                    <a:pt x="4554" y="1225"/>
                  </a:cubicBezTo>
                  <a:cubicBezTo>
                    <a:pt x="4634" y="1225"/>
                    <a:pt x="4704" y="1301"/>
                    <a:pt x="4751" y="1369"/>
                  </a:cubicBezTo>
                  <a:cubicBezTo>
                    <a:pt x="4751" y="1223"/>
                    <a:pt x="4831" y="1067"/>
                    <a:pt x="4968" y="1010"/>
                  </a:cubicBezTo>
                  <a:cubicBezTo>
                    <a:pt x="5000" y="997"/>
                    <a:pt x="5034" y="991"/>
                    <a:pt x="5069" y="991"/>
                  </a:cubicBezTo>
                  <a:cubicBezTo>
                    <a:pt x="5183" y="991"/>
                    <a:pt x="5298" y="1059"/>
                    <a:pt x="5327" y="1171"/>
                  </a:cubicBezTo>
                  <a:cubicBezTo>
                    <a:pt x="5370" y="1103"/>
                    <a:pt x="5451" y="1063"/>
                    <a:pt x="5529" y="1063"/>
                  </a:cubicBezTo>
                  <a:cubicBezTo>
                    <a:pt x="5543" y="1063"/>
                    <a:pt x="5558" y="1064"/>
                    <a:pt x="5572" y="1067"/>
                  </a:cubicBezTo>
                  <a:cubicBezTo>
                    <a:pt x="5667" y="1081"/>
                    <a:pt x="5747" y="1157"/>
                    <a:pt x="5770" y="1246"/>
                  </a:cubicBezTo>
                  <a:cubicBezTo>
                    <a:pt x="5813" y="1180"/>
                    <a:pt x="5855" y="1119"/>
                    <a:pt x="5893" y="1053"/>
                  </a:cubicBezTo>
                  <a:cubicBezTo>
                    <a:pt x="5912" y="1029"/>
                    <a:pt x="5936" y="996"/>
                    <a:pt x="5969" y="996"/>
                  </a:cubicBezTo>
                  <a:cubicBezTo>
                    <a:pt x="6002" y="996"/>
                    <a:pt x="6025" y="1029"/>
                    <a:pt x="6040" y="1058"/>
                  </a:cubicBezTo>
                  <a:cubicBezTo>
                    <a:pt x="6129" y="1223"/>
                    <a:pt x="6158" y="1416"/>
                    <a:pt x="6120" y="1596"/>
                  </a:cubicBezTo>
                  <a:cubicBezTo>
                    <a:pt x="6224" y="1648"/>
                    <a:pt x="6276" y="1766"/>
                    <a:pt x="6276" y="1884"/>
                  </a:cubicBezTo>
                  <a:cubicBezTo>
                    <a:pt x="6276" y="1997"/>
                    <a:pt x="6233" y="2106"/>
                    <a:pt x="6191" y="2210"/>
                  </a:cubicBezTo>
                  <a:cubicBezTo>
                    <a:pt x="6205" y="2186"/>
                    <a:pt x="6219" y="2162"/>
                    <a:pt x="6228" y="2139"/>
                  </a:cubicBezTo>
                  <a:cubicBezTo>
                    <a:pt x="6427" y="2323"/>
                    <a:pt x="6432" y="2635"/>
                    <a:pt x="6384" y="2899"/>
                  </a:cubicBezTo>
                  <a:cubicBezTo>
                    <a:pt x="6361" y="3041"/>
                    <a:pt x="6323" y="3173"/>
                    <a:pt x="6276" y="3310"/>
                  </a:cubicBezTo>
                  <a:lnTo>
                    <a:pt x="6465" y="3404"/>
                  </a:lnTo>
                  <a:cubicBezTo>
                    <a:pt x="6493" y="3423"/>
                    <a:pt x="6512" y="3461"/>
                    <a:pt x="6498" y="3494"/>
                  </a:cubicBezTo>
                  <a:lnTo>
                    <a:pt x="6460" y="3626"/>
                  </a:lnTo>
                  <a:cubicBezTo>
                    <a:pt x="6449" y="3654"/>
                    <a:pt x="6428" y="3669"/>
                    <a:pt x="6405" y="3669"/>
                  </a:cubicBezTo>
                  <a:cubicBezTo>
                    <a:pt x="6396" y="3669"/>
                    <a:pt x="6388" y="3667"/>
                    <a:pt x="6380" y="3664"/>
                  </a:cubicBezTo>
                  <a:lnTo>
                    <a:pt x="6177" y="3565"/>
                  </a:lnTo>
                  <a:cubicBezTo>
                    <a:pt x="6172" y="3579"/>
                    <a:pt x="6162" y="3593"/>
                    <a:pt x="6158" y="3607"/>
                  </a:cubicBezTo>
                  <a:cubicBezTo>
                    <a:pt x="6299" y="3650"/>
                    <a:pt x="6436" y="3706"/>
                    <a:pt x="6583" y="3739"/>
                  </a:cubicBezTo>
                  <a:cubicBezTo>
                    <a:pt x="6620" y="3749"/>
                    <a:pt x="6658" y="3782"/>
                    <a:pt x="6630" y="3824"/>
                  </a:cubicBezTo>
                  <a:lnTo>
                    <a:pt x="6625" y="3824"/>
                  </a:lnTo>
                  <a:cubicBezTo>
                    <a:pt x="6630" y="3834"/>
                    <a:pt x="6630" y="3843"/>
                    <a:pt x="6630" y="3853"/>
                  </a:cubicBezTo>
                  <a:cubicBezTo>
                    <a:pt x="6573" y="4079"/>
                    <a:pt x="6507" y="4306"/>
                    <a:pt x="6422" y="4523"/>
                  </a:cubicBezTo>
                  <a:cubicBezTo>
                    <a:pt x="6382" y="4634"/>
                    <a:pt x="6292" y="4703"/>
                    <a:pt x="6171" y="4703"/>
                  </a:cubicBezTo>
                  <a:cubicBezTo>
                    <a:pt x="6164" y="4703"/>
                    <a:pt x="6156" y="4703"/>
                    <a:pt x="6148" y="4703"/>
                  </a:cubicBezTo>
                  <a:cubicBezTo>
                    <a:pt x="6035" y="4698"/>
                    <a:pt x="5936" y="4636"/>
                    <a:pt x="5837" y="4589"/>
                  </a:cubicBezTo>
                  <a:cubicBezTo>
                    <a:pt x="5756" y="5028"/>
                    <a:pt x="5648" y="5501"/>
                    <a:pt x="5506" y="5959"/>
                  </a:cubicBezTo>
                  <a:cubicBezTo>
                    <a:pt x="5506" y="5959"/>
                    <a:pt x="5303" y="5921"/>
                    <a:pt x="5039" y="5836"/>
                  </a:cubicBezTo>
                  <a:cubicBezTo>
                    <a:pt x="4991" y="6114"/>
                    <a:pt x="4939" y="6417"/>
                    <a:pt x="4906" y="6634"/>
                  </a:cubicBezTo>
                  <a:cubicBezTo>
                    <a:pt x="4906" y="6638"/>
                    <a:pt x="4906" y="6638"/>
                    <a:pt x="4906" y="6638"/>
                  </a:cubicBezTo>
                  <a:cubicBezTo>
                    <a:pt x="5454" y="7026"/>
                    <a:pt x="6092" y="7550"/>
                    <a:pt x="6290" y="7776"/>
                  </a:cubicBezTo>
                  <a:cubicBezTo>
                    <a:pt x="6318" y="7805"/>
                    <a:pt x="6342" y="7857"/>
                    <a:pt x="6370" y="7932"/>
                  </a:cubicBezTo>
                  <a:cubicBezTo>
                    <a:pt x="6550" y="8329"/>
                    <a:pt x="6734" y="8740"/>
                    <a:pt x="6918" y="9150"/>
                  </a:cubicBezTo>
                  <a:cubicBezTo>
                    <a:pt x="7220" y="9013"/>
                    <a:pt x="7508" y="8848"/>
                    <a:pt x="7777" y="8650"/>
                  </a:cubicBezTo>
                  <a:cubicBezTo>
                    <a:pt x="7900" y="8560"/>
                    <a:pt x="8018" y="8461"/>
                    <a:pt x="8131" y="8362"/>
                  </a:cubicBezTo>
                  <a:cubicBezTo>
                    <a:pt x="8821" y="7743"/>
                    <a:pt x="9340" y="6926"/>
                    <a:pt x="9581" y="5963"/>
                  </a:cubicBezTo>
                  <a:cubicBezTo>
                    <a:pt x="9666" y="5642"/>
                    <a:pt x="9708" y="5321"/>
                    <a:pt x="9727" y="5005"/>
                  </a:cubicBezTo>
                  <a:cubicBezTo>
                    <a:pt x="9727" y="4925"/>
                    <a:pt x="9732" y="4844"/>
                    <a:pt x="9732" y="4769"/>
                  </a:cubicBezTo>
                  <a:cubicBezTo>
                    <a:pt x="9727" y="4528"/>
                    <a:pt x="9708" y="4297"/>
                    <a:pt x="9675" y="4065"/>
                  </a:cubicBezTo>
                  <a:cubicBezTo>
                    <a:pt x="9609" y="3640"/>
                    <a:pt x="9486" y="3229"/>
                    <a:pt x="9312" y="2842"/>
                  </a:cubicBezTo>
                  <a:cubicBezTo>
                    <a:pt x="9558" y="2625"/>
                    <a:pt x="9964" y="2396"/>
                    <a:pt x="10567" y="2396"/>
                  </a:cubicBezTo>
                  <a:cubicBezTo>
                    <a:pt x="10749" y="2396"/>
                    <a:pt x="10949" y="2416"/>
                    <a:pt x="11167" y="2465"/>
                  </a:cubicBezTo>
                  <a:cubicBezTo>
                    <a:pt x="11167" y="2465"/>
                    <a:pt x="10439" y="1795"/>
                    <a:pt x="9487" y="1795"/>
                  </a:cubicBezTo>
                  <a:cubicBezTo>
                    <a:pt x="9261" y="1795"/>
                    <a:pt x="9023" y="1833"/>
                    <a:pt x="8778" y="1926"/>
                  </a:cubicBezTo>
                  <a:cubicBezTo>
                    <a:pt x="8740" y="1874"/>
                    <a:pt x="8698" y="1822"/>
                    <a:pt x="8660" y="1771"/>
                  </a:cubicBezTo>
                  <a:cubicBezTo>
                    <a:pt x="8027" y="996"/>
                    <a:pt x="7154" y="411"/>
                    <a:pt x="6115" y="146"/>
                  </a:cubicBezTo>
                  <a:cubicBezTo>
                    <a:pt x="5719" y="48"/>
                    <a:pt x="5321" y="1"/>
                    <a:pt x="49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6" name="Google Shape;6846;p61"/>
            <p:cNvSpPr/>
            <p:nvPr/>
          </p:nvSpPr>
          <p:spPr>
            <a:xfrm>
              <a:off x="3956418" y="1705905"/>
              <a:ext cx="80436" cy="38908"/>
            </a:xfrm>
            <a:custGeom>
              <a:avLst/>
              <a:gdLst/>
              <a:ahLst/>
              <a:cxnLst/>
              <a:rect l="l" t="t" r="r" b="b"/>
              <a:pathLst>
                <a:path w="860" h="416" extrusionOk="0">
                  <a:moveTo>
                    <a:pt x="0" y="0"/>
                  </a:moveTo>
                  <a:cubicBezTo>
                    <a:pt x="269" y="166"/>
                    <a:pt x="557" y="303"/>
                    <a:pt x="859" y="416"/>
                  </a:cubicBezTo>
                  <a:cubicBezTo>
                    <a:pt x="557" y="303"/>
                    <a:pt x="269" y="166"/>
                    <a:pt x="0" y="0"/>
                  </a:cubicBezTo>
                  <a:close/>
                </a:path>
              </a:pathLst>
            </a:custGeom>
            <a:solidFill>
              <a:srgbClr val="FFE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7" name="Google Shape;6847;p61"/>
            <p:cNvSpPr/>
            <p:nvPr/>
          </p:nvSpPr>
          <p:spPr>
            <a:xfrm>
              <a:off x="3914891" y="1429060"/>
              <a:ext cx="104286" cy="10195"/>
            </a:xfrm>
            <a:custGeom>
              <a:avLst/>
              <a:gdLst/>
              <a:ahLst/>
              <a:cxnLst/>
              <a:rect l="l" t="t" r="r" b="b"/>
              <a:pathLst>
                <a:path w="1115" h="109" extrusionOk="0">
                  <a:moveTo>
                    <a:pt x="628" y="0"/>
                  </a:moveTo>
                  <a:cubicBezTo>
                    <a:pt x="382" y="0"/>
                    <a:pt x="159" y="31"/>
                    <a:pt x="0" y="109"/>
                  </a:cubicBezTo>
                  <a:lnTo>
                    <a:pt x="5" y="109"/>
                  </a:lnTo>
                  <a:cubicBezTo>
                    <a:pt x="10" y="104"/>
                    <a:pt x="19" y="99"/>
                    <a:pt x="29" y="99"/>
                  </a:cubicBezTo>
                  <a:cubicBezTo>
                    <a:pt x="38" y="94"/>
                    <a:pt x="47" y="90"/>
                    <a:pt x="57" y="85"/>
                  </a:cubicBezTo>
                  <a:cubicBezTo>
                    <a:pt x="211" y="25"/>
                    <a:pt x="410" y="1"/>
                    <a:pt x="628" y="1"/>
                  </a:cubicBezTo>
                  <a:cubicBezTo>
                    <a:pt x="784" y="1"/>
                    <a:pt x="950" y="13"/>
                    <a:pt x="1115" y="33"/>
                  </a:cubicBezTo>
                  <a:cubicBezTo>
                    <a:pt x="951" y="13"/>
                    <a:pt x="785" y="0"/>
                    <a:pt x="628" y="0"/>
                  </a:cubicBezTo>
                  <a:close/>
                </a:path>
              </a:pathLst>
            </a:custGeom>
            <a:solidFill>
              <a:srgbClr val="FF5B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8" name="Google Shape;6848;p61"/>
            <p:cNvSpPr/>
            <p:nvPr/>
          </p:nvSpPr>
          <p:spPr>
            <a:xfrm>
              <a:off x="4146750" y="1496588"/>
              <a:ext cx="228774" cy="275352"/>
            </a:xfrm>
            <a:custGeom>
              <a:avLst/>
              <a:gdLst/>
              <a:ahLst/>
              <a:cxnLst/>
              <a:rect l="l" t="t" r="r" b="b"/>
              <a:pathLst>
                <a:path w="2446" h="2944" extrusionOk="0">
                  <a:moveTo>
                    <a:pt x="434" y="0"/>
                  </a:moveTo>
                  <a:lnTo>
                    <a:pt x="434" y="0"/>
                  </a:lnTo>
                  <a:cubicBezTo>
                    <a:pt x="467" y="24"/>
                    <a:pt x="501" y="48"/>
                    <a:pt x="534" y="72"/>
                  </a:cubicBezTo>
                  <a:lnTo>
                    <a:pt x="534" y="72"/>
                  </a:lnTo>
                  <a:cubicBezTo>
                    <a:pt x="501" y="47"/>
                    <a:pt x="469" y="22"/>
                    <a:pt x="434" y="0"/>
                  </a:cubicBezTo>
                  <a:close/>
                  <a:moveTo>
                    <a:pt x="534" y="72"/>
                  </a:moveTo>
                  <a:cubicBezTo>
                    <a:pt x="565" y="95"/>
                    <a:pt x="596" y="119"/>
                    <a:pt x="628" y="142"/>
                  </a:cubicBezTo>
                  <a:cubicBezTo>
                    <a:pt x="630" y="144"/>
                    <a:pt x="633" y="145"/>
                    <a:pt x="637" y="147"/>
                  </a:cubicBezTo>
                  <a:lnTo>
                    <a:pt x="637" y="147"/>
                  </a:lnTo>
                  <a:cubicBezTo>
                    <a:pt x="602" y="121"/>
                    <a:pt x="568" y="96"/>
                    <a:pt x="534" y="72"/>
                  </a:cubicBezTo>
                  <a:close/>
                  <a:moveTo>
                    <a:pt x="637" y="147"/>
                  </a:moveTo>
                  <a:lnTo>
                    <a:pt x="637" y="147"/>
                  </a:lnTo>
                  <a:cubicBezTo>
                    <a:pt x="992" y="409"/>
                    <a:pt x="1358" y="704"/>
                    <a:pt x="1600" y="924"/>
                  </a:cubicBezTo>
                  <a:lnTo>
                    <a:pt x="1600" y="924"/>
                  </a:lnTo>
                  <a:cubicBezTo>
                    <a:pt x="1600" y="923"/>
                    <a:pt x="1600" y="922"/>
                    <a:pt x="1601" y="921"/>
                  </a:cubicBezTo>
                  <a:cubicBezTo>
                    <a:pt x="1360" y="704"/>
                    <a:pt x="1001" y="416"/>
                    <a:pt x="647" y="152"/>
                  </a:cubicBezTo>
                  <a:cubicBezTo>
                    <a:pt x="644" y="149"/>
                    <a:pt x="640" y="148"/>
                    <a:pt x="637" y="147"/>
                  </a:cubicBezTo>
                  <a:close/>
                  <a:moveTo>
                    <a:pt x="1600" y="924"/>
                  </a:moveTo>
                  <a:cubicBezTo>
                    <a:pt x="1595" y="938"/>
                    <a:pt x="1591" y="955"/>
                    <a:pt x="1582" y="968"/>
                  </a:cubicBezTo>
                  <a:cubicBezTo>
                    <a:pt x="1484" y="1146"/>
                    <a:pt x="1245" y="1231"/>
                    <a:pt x="915" y="1231"/>
                  </a:cubicBezTo>
                  <a:cubicBezTo>
                    <a:pt x="799" y="1231"/>
                    <a:pt x="671" y="1221"/>
                    <a:pt x="534" y="1200"/>
                  </a:cubicBezTo>
                  <a:cubicBezTo>
                    <a:pt x="411" y="1389"/>
                    <a:pt x="0" y="1681"/>
                    <a:pt x="128" y="1998"/>
                  </a:cubicBezTo>
                  <a:cubicBezTo>
                    <a:pt x="231" y="2040"/>
                    <a:pt x="340" y="2059"/>
                    <a:pt x="416" y="2083"/>
                  </a:cubicBezTo>
                  <a:cubicBezTo>
                    <a:pt x="737" y="2106"/>
                    <a:pt x="1431" y="2163"/>
                    <a:pt x="1478" y="2205"/>
                  </a:cubicBezTo>
                  <a:cubicBezTo>
                    <a:pt x="1544" y="2257"/>
                    <a:pt x="1544" y="2460"/>
                    <a:pt x="1454" y="2536"/>
                  </a:cubicBezTo>
                  <a:cubicBezTo>
                    <a:pt x="1374" y="2602"/>
                    <a:pt x="1006" y="2602"/>
                    <a:pt x="482" y="2635"/>
                  </a:cubicBezTo>
                  <a:cubicBezTo>
                    <a:pt x="486" y="2640"/>
                    <a:pt x="486" y="2649"/>
                    <a:pt x="486" y="2659"/>
                  </a:cubicBezTo>
                  <a:cubicBezTo>
                    <a:pt x="477" y="2753"/>
                    <a:pt x="439" y="2862"/>
                    <a:pt x="368" y="2942"/>
                  </a:cubicBezTo>
                  <a:cubicBezTo>
                    <a:pt x="402" y="2943"/>
                    <a:pt x="436" y="2943"/>
                    <a:pt x="470" y="2943"/>
                  </a:cubicBezTo>
                  <a:cubicBezTo>
                    <a:pt x="874" y="2943"/>
                    <a:pt x="1269" y="2891"/>
                    <a:pt x="1648" y="2796"/>
                  </a:cubicBezTo>
                  <a:cubicBezTo>
                    <a:pt x="1922" y="2725"/>
                    <a:pt x="2191" y="2630"/>
                    <a:pt x="2446" y="2512"/>
                  </a:cubicBezTo>
                  <a:cubicBezTo>
                    <a:pt x="2262" y="2102"/>
                    <a:pt x="2078" y="1691"/>
                    <a:pt x="1898" y="1294"/>
                  </a:cubicBezTo>
                  <a:cubicBezTo>
                    <a:pt x="1870" y="1219"/>
                    <a:pt x="1846" y="1167"/>
                    <a:pt x="1818" y="1138"/>
                  </a:cubicBezTo>
                  <a:cubicBezTo>
                    <a:pt x="1769" y="1083"/>
                    <a:pt x="1694" y="1009"/>
                    <a:pt x="1600" y="9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9" name="Google Shape;6849;p61"/>
            <p:cNvSpPr/>
            <p:nvPr/>
          </p:nvSpPr>
          <p:spPr>
            <a:xfrm>
              <a:off x="3959505" y="1594606"/>
              <a:ext cx="20857" cy="76975"/>
            </a:xfrm>
            <a:custGeom>
              <a:avLst/>
              <a:gdLst/>
              <a:ahLst/>
              <a:cxnLst/>
              <a:rect l="l" t="t" r="r" b="b"/>
              <a:pathLst>
                <a:path w="223" h="823" extrusionOk="0">
                  <a:moveTo>
                    <a:pt x="146" y="1"/>
                  </a:moveTo>
                  <a:cubicBezTo>
                    <a:pt x="123" y="298"/>
                    <a:pt x="76" y="591"/>
                    <a:pt x="0" y="822"/>
                  </a:cubicBezTo>
                  <a:cubicBezTo>
                    <a:pt x="76" y="813"/>
                    <a:pt x="146" y="803"/>
                    <a:pt x="217" y="794"/>
                  </a:cubicBezTo>
                  <a:cubicBezTo>
                    <a:pt x="217" y="704"/>
                    <a:pt x="217" y="619"/>
                    <a:pt x="217" y="529"/>
                  </a:cubicBezTo>
                  <a:cubicBezTo>
                    <a:pt x="222" y="355"/>
                    <a:pt x="194" y="175"/>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0" name="Google Shape;6850;p61"/>
            <p:cNvSpPr/>
            <p:nvPr/>
          </p:nvSpPr>
          <p:spPr>
            <a:xfrm>
              <a:off x="3813319" y="1459924"/>
              <a:ext cx="343629" cy="217831"/>
            </a:xfrm>
            <a:custGeom>
              <a:avLst/>
              <a:gdLst/>
              <a:ahLst/>
              <a:cxnLst/>
              <a:rect l="l" t="t" r="r" b="b"/>
              <a:pathLst>
                <a:path w="3674" h="2329" extrusionOk="0">
                  <a:moveTo>
                    <a:pt x="864" y="1"/>
                  </a:moveTo>
                  <a:cubicBezTo>
                    <a:pt x="553" y="251"/>
                    <a:pt x="246" y="643"/>
                    <a:pt x="0" y="1124"/>
                  </a:cubicBezTo>
                  <a:cubicBezTo>
                    <a:pt x="137" y="1341"/>
                    <a:pt x="293" y="1544"/>
                    <a:pt x="463" y="1738"/>
                  </a:cubicBezTo>
                  <a:cubicBezTo>
                    <a:pt x="567" y="1851"/>
                    <a:pt x="675" y="1965"/>
                    <a:pt x="789" y="2069"/>
                  </a:cubicBezTo>
                  <a:cubicBezTo>
                    <a:pt x="888" y="2158"/>
                    <a:pt x="987" y="2243"/>
                    <a:pt x="1096" y="2328"/>
                  </a:cubicBezTo>
                  <a:cubicBezTo>
                    <a:pt x="1256" y="2305"/>
                    <a:pt x="1412" y="2281"/>
                    <a:pt x="1563" y="2262"/>
                  </a:cubicBezTo>
                  <a:cubicBezTo>
                    <a:pt x="1639" y="2031"/>
                    <a:pt x="1686" y="1738"/>
                    <a:pt x="1709" y="1441"/>
                  </a:cubicBezTo>
                  <a:cubicBezTo>
                    <a:pt x="1757" y="1615"/>
                    <a:pt x="1785" y="1795"/>
                    <a:pt x="1780" y="1969"/>
                  </a:cubicBezTo>
                  <a:cubicBezTo>
                    <a:pt x="1780" y="2059"/>
                    <a:pt x="1780" y="2144"/>
                    <a:pt x="1780" y="2234"/>
                  </a:cubicBezTo>
                  <a:cubicBezTo>
                    <a:pt x="1941" y="2220"/>
                    <a:pt x="2087" y="2210"/>
                    <a:pt x="2210" y="2206"/>
                  </a:cubicBezTo>
                  <a:cubicBezTo>
                    <a:pt x="2352" y="2102"/>
                    <a:pt x="2526" y="2017"/>
                    <a:pt x="2696" y="1955"/>
                  </a:cubicBezTo>
                  <a:cubicBezTo>
                    <a:pt x="2696" y="1771"/>
                    <a:pt x="3140" y="1861"/>
                    <a:pt x="3674" y="1502"/>
                  </a:cubicBezTo>
                  <a:cubicBezTo>
                    <a:pt x="3187" y="1375"/>
                    <a:pt x="2630" y="1148"/>
                    <a:pt x="2064" y="827"/>
                  </a:cubicBezTo>
                  <a:cubicBezTo>
                    <a:pt x="1601" y="572"/>
                    <a:pt x="1195" y="284"/>
                    <a:pt x="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1" name="Google Shape;6851;p61"/>
            <p:cNvSpPr/>
            <p:nvPr/>
          </p:nvSpPr>
          <p:spPr>
            <a:xfrm>
              <a:off x="3791620" y="1429060"/>
              <a:ext cx="504875" cy="182758"/>
            </a:xfrm>
            <a:custGeom>
              <a:avLst/>
              <a:gdLst/>
              <a:ahLst/>
              <a:cxnLst/>
              <a:rect l="l" t="t" r="r" b="b"/>
              <a:pathLst>
                <a:path w="5398" h="1954" extrusionOk="0">
                  <a:moveTo>
                    <a:pt x="2428" y="33"/>
                  </a:moveTo>
                  <a:cubicBezTo>
                    <a:pt x="2429" y="33"/>
                    <a:pt x="2431" y="33"/>
                    <a:pt x="2433" y="33"/>
                  </a:cubicBezTo>
                  <a:cubicBezTo>
                    <a:pt x="2431" y="33"/>
                    <a:pt x="2429" y="33"/>
                    <a:pt x="2428" y="33"/>
                  </a:cubicBezTo>
                  <a:close/>
                  <a:moveTo>
                    <a:pt x="1945" y="1"/>
                  </a:moveTo>
                  <a:cubicBezTo>
                    <a:pt x="1728" y="1"/>
                    <a:pt x="1527" y="25"/>
                    <a:pt x="1370" y="85"/>
                  </a:cubicBezTo>
                  <a:cubicBezTo>
                    <a:pt x="1365" y="90"/>
                    <a:pt x="1356" y="94"/>
                    <a:pt x="1347" y="99"/>
                  </a:cubicBezTo>
                  <a:cubicBezTo>
                    <a:pt x="1337" y="99"/>
                    <a:pt x="1328" y="104"/>
                    <a:pt x="1323" y="109"/>
                  </a:cubicBezTo>
                  <a:lnTo>
                    <a:pt x="1314" y="109"/>
                  </a:lnTo>
                  <a:cubicBezTo>
                    <a:pt x="1262" y="132"/>
                    <a:pt x="1210" y="151"/>
                    <a:pt x="1158" y="175"/>
                  </a:cubicBezTo>
                  <a:cubicBezTo>
                    <a:pt x="1106" y="198"/>
                    <a:pt x="1059" y="222"/>
                    <a:pt x="1011" y="246"/>
                  </a:cubicBezTo>
                  <a:cubicBezTo>
                    <a:pt x="1007" y="246"/>
                    <a:pt x="1007" y="250"/>
                    <a:pt x="1002" y="250"/>
                  </a:cubicBezTo>
                  <a:cubicBezTo>
                    <a:pt x="634" y="444"/>
                    <a:pt x="298" y="722"/>
                    <a:pt x="1" y="1058"/>
                  </a:cubicBezTo>
                  <a:cubicBezTo>
                    <a:pt x="72" y="1195"/>
                    <a:pt x="147" y="1327"/>
                    <a:pt x="232" y="1454"/>
                  </a:cubicBezTo>
                  <a:cubicBezTo>
                    <a:pt x="478" y="973"/>
                    <a:pt x="785" y="581"/>
                    <a:pt x="1096" y="331"/>
                  </a:cubicBezTo>
                  <a:cubicBezTo>
                    <a:pt x="1427" y="614"/>
                    <a:pt x="1833" y="902"/>
                    <a:pt x="2296" y="1157"/>
                  </a:cubicBezTo>
                  <a:cubicBezTo>
                    <a:pt x="2862" y="1478"/>
                    <a:pt x="3419" y="1705"/>
                    <a:pt x="3906" y="1832"/>
                  </a:cubicBezTo>
                  <a:cubicBezTo>
                    <a:pt x="3991" y="1780"/>
                    <a:pt x="4071" y="1714"/>
                    <a:pt x="4156" y="1638"/>
                  </a:cubicBezTo>
                  <a:cubicBezTo>
                    <a:pt x="4189" y="1606"/>
                    <a:pt x="4219" y="1593"/>
                    <a:pt x="4245" y="1593"/>
                  </a:cubicBezTo>
                  <a:cubicBezTo>
                    <a:pt x="4326" y="1593"/>
                    <a:pt x="4371" y="1726"/>
                    <a:pt x="4364" y="1837"/>
                  </a:cubicBezTo>
                  <a:cubicBezTo>
                    <a:pt x="4364" y="1860"/>
                    <a:pt x="4354" y="1889"/>
                    <a:pt x="4331" y="1922"/>
                  </a:cubicBezTo>
                  <a:cubicBezTo>
                    <a:pt x="4468" y="1943"/>
                    <a:pt x="4596" y="1953"/>
                    <a:pt x="4712" y="1953"/>
                  </a:cubicBezTo>
                  <a:cubicBezTo>
                    <a:pt x="5042" y="1953"/>
                    <a:pt x="5281" y="1868"/>
                    <a:pt x="5379" y="1690"/>
                  </a:cubicBezTo>
                  <a:cubicBezTo>
                    <a:pt x="5388" y="1676"/>
                    <a:pt x="5393" y="1657"/>
                    <a:pt x="5398" y="1643"/>
                  </a:cubicBezTo>
                  <a:cubicBezTo>
                    <a:pt x="5157" y="1426"/>
                    <a:pt x="4793" y="1138"/>
                    <a:pt x="4444" y="874"/>
                  </a:cubicBezTo>
                  <a:lnTo>
                    <a:pt x="4444" y="874"/>
                  </a:lnTo>
                  <a:cubicBezTo>
                    <a:pt x="4468" y="892"/>
                    <a:pt x="4486" y="907"/>
                    <a:pt x="4510" y="925"/>
                  </a:cubicBezTo>
                  <a:cubicBezTo>
                    <a:pt x="4455" y="1217"/>
                    <a:pt x="4253" y="1387"/>
                    <a:pt x="3956" y="1387"/>
                  </a:cubicBezTo>
                  <a:cubicBezTo>
                    <a:pt x="3845" y="1387"/>
                    <a:pt x="3720" y="1363"/>
                    <a:pt x="3585" y="1313"/>
                  </a:cubicBezTo>
                  <a:cubicBezTo>
                    <a:pt x="3060" y="1114"/>
                    <a:pt x="2551" y="581"/>
                    <a:pt x="2314" y="24"/>
                  </a:cubicBezTo>
                  <a:lnTo>
                    <a:pt x="2314" y="24"/>
                  </a:lnTo>
                  <a:cubicBezTo>
                    <a:pt x="2355" y="28"/>
                    <a:pt x="2392" y="28"/>
                    <a:pt x="2428" y="33"/>
                  </a:cubicBezTo>
                  <a:lnTo>
                    <a:pt x="2428" y="33"/>
                  </a:lnTo>
                  <a:cubicBezTo>
                    <a:pt x="2265" y="13"/>
                    <a:pt x="2101" y="1"/>
                    <a:pt x="1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2" name="Google Shape;6852;p61"/>
            <p:cNvSpPr/>
            <p:nvPr/>
          </p:nvSpPr>
          <p:spPr>
            <a:xfrm>
              <a:off x="4187342" y="1496588"/>
              <a:ext cx="18238" cy="13375"/>
            </a:xfrm>
            <a:custGeom>
              <a:avLst/>
              <a:gdLst/>
              <a:ahLst/>
              <a:cxnLst/>
              <a:rect l="l" t="t" r="r" b="b"/>
              <a:pathLst>
                <a:path w="195" h="143" extrusionOk="0">
                  <a:moveTo>
                    <a:pt x="0" y="0"/>
                  </a:moveTo>
                  <a:cubicBezTo>
                    <a:pt x="33" y="24"/>
                    <a:pt x="65" y="46"/>
                    <a:pt x="97" y="69"/>
                  </a:cubicBezTo>
                  <a:lnTo>
                    <a:pt x="97" y="69"/>
                  </a:lnTo>
                  <a:cubicBezTo>
                    <a:pt x="65" y="45"/>
                    <a:pt x="33" y="22"/>
                    <a:pt x="0" y="0"/>
                  </a:cubicBezTo>
                  <a:close/>
                  <a:moveTo>
                    <a:pt x="97" y="69"/>
                  </a:moveTo>
                  <a:cubicBezTo>
                    <a:pt x="129" y="94"/>
                    <a:pt x="161" y="118"/>
                    <a:pt x="194" y="142"/>
                  </a:cubicBezTo>
                  <a:cubicBezTo>
                    <a:pt x="161" y="116"/>
                    <a:pt x="129" y="93"/>
                    <a:pt x="97" y="69"/>
                  </a:cubicBezTo>
                  <a:close/>
                </a:path>
              </a:pathLst>
            </a:custGeom>
            <a:solidFill>
              <a:srgbClr val="FF3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3" name="Google Shape;6853;p61"/>
            <p:cNvSpPr/>
            <p:nvPr/>
          </p:nvSpPr>
          <p:spPr>
            <a:xfrm>
              <a:off x="4304347" y="1209080"/>
              <a:ext cx="1871" cy="4115"/>
            </a:xfrm>
            <a:custGeom>
              <a:avLst/>
              <a:gdLst/>
              <a:ahLst/>
              <a:cxnLst/>
              <a:rect l="l" t="t" r="r" b="b"/>
              <a:pathLst>
                <a:path w="20" h="44" extrusionOk="0">
                  <a:moveTo>
                    <a:pt x="20" y="1"/>
                  </a:moveTo>
                  <a:cubicBezTo>
                    <a:pt x="10" y="15"/>
                    <a:pt x="5" y="29"/>
                    <a:pt x="1" y="43"/>
                  </a:cubicBezTo>
                  <a:cubicBezTo>
                    <a:pt x="5" y="29"/>
                    <a:pt x="15" y="15"/>
                    <a:pt x="20" y="1"/>
                  </a:cubicBez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4" name="Google Shape;6854;p61"/>
            <p:cNvSpPr/>
            <p:nvPr/>
          </p:nvSpPr>
          <p:spPr>
            <a:xfrm>
              <a:off x="4293311" y="1203374"/>
              <a:ext cx="7202" cy="3180"/>
            </a:xfrm>
            <a:custGeom>
              <a:avLst/>
              <a:gdLst/>
              <a:ahLst/>
              <a:cxnLst/>
              <a:rect l="l" t="t" r="r" b="b"/>
              <a:pathLst>
                <a:path w="77" h="34" extrusionOk="0">
                  <a:moveTo>
                    <a:pt x="1" y="0"/>
                  </a:moveTo>
                  <a:lnTo>
                    <a:pt x="1" y="0"/>
                  </a:lnTo>
                  <a:cubicBezTo>
                    <a:pt x="24" y="19"/>
                    <a:pt x="53" y="33"/>
                    <a:pt x="76" y="33"/>
                  </a:cubicBezTo>
                  <a:lnTo>
                    <a:pt x="1" y="0"/>
                  </a:ln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5" name="Google Shape;6855;p61"/>
            <p:cNvSpPr/>
            <p:nvPr/>
          </p:nvSpPr>
          <p:spPr>
            <a:xfrm>
              <a:off x="4124584" y="968336"/>
              <a:ext cx="205485" cy="216990"/>
            </a:xfrm>
            <a:custGeom>
              <a:avLst/>
              <a:gdLst/>
              <a:ahLst/>
              <a:cxnLst/>
              <a:rect l="l" t="t" r="r" b="b"/>
              <a:pathLst>
                <a:path w="2197" h="2320" extrusionOk="0">
                  <a:moveTo>
                    <a:pt x="834" y="1"/>
                  </a:moveTo>
                  <a:cubicBezTo>
                    <a:pt x="799" y="1"/>
                    <a:pt x="765" y="7"/>
                    <a:pt x="733" y="20"/>
                  </a:cubicBezTo>
                  <a:cubicBezTo>
                    <a:pt x="596" y="77"/>
                    <a:pt x="516" y="233"/>
                    <a:pt x="516" y="379"/>
                  </a:cubicBezTo>
                  <a:cubicBezTo>
                    <a:pt x="469" y="311"/>
                    <a:pt x="399" y="235"/>
                    <a:pt x="319" y="235"/>
                  </a:cubicBezTo>
                  <a:cubicBezTo>
                    <a:pt x="311" y="235"/>
                    <a:pt x="302" y="236"/>
                    <a:pt x="294" y="238"/>
                  </a:cubicBezTo>
                  <a:cubicBezTo>
                    <a:pt x="232" y="252"/>
                    <a:pt x="195" y="304"/>
                    <a:pt x="162" y="356"/>
                  </a:cubicBezTo>
                  <a:cubicBezTo>
                    <a:pt x="91" y="478"/>
                    <a:pt x="34" y="611"/>
                    <a:pt x="1" y="743"/>
                  </a:cubicBezTo>
                  <a:cubicBezTo>
                    <a:pt x="29" y="629"/>
                    <a:pt x="77" y="516"/>
                    <a:pt x="138" y="412"/>
                  </a:cubicBezTo>
                  <a:lnTo>
                    <a:pt x="138" y="412"/>
                  </a:lnTo>
                  <a:cubicBezTo>
                    <a:pt x="114" y="530"/>
                    <a:pt x="346" y="903"/>
                    <a:pt x="473" y="917"/>
                  </a:cubicBezTo>
                  <a:cubicBezTo>
                    <a:pt x="742" y="950"/>
                    <a:pt x="752" y="1139"/>
                    <a:pt x="799" y="1328"/>
                  </a:cubicBezTo>
                  <a:cubicBezTo>
                    <a:pt x="818" y="1327"/>
                    <a:pt x="836" y="1326"/>
                    <a:pt x="855" y="1326"/>
                  </a:cubicBezTo>
                  <a:cubicBezTo>
                    <a:pt x="1217" y="1326"/>
                    <a:pt x="1597" y="1538"/>
                    <a:pt x="1701" y="1763"/>
                  </a:cubicBezTo>
                  <a:cubicBezTo>
                    <a:pt x="1739" y="1843"/>
                    <a:pt x="1757" y="2008"/>
                    <a:pt x="1757" y="2230"/>
                  </a:cubicBezTo>
                  <a:cubicBezTo>
                    <a:pt x="1766" y="2212"/>
                    <a:pt x="1785" y="2203"/>
                    <a:pt x="1805" y="2203"/>
                  </a:cubicBezTo>
                  <a:cubicBezTo>
                    <a:pt x="1816" y="2203"/>
                    <a:pt x="1828" y="2206"/>
                    <a:pt x="1838" y="2211"/>
                  </a:cubicBezTo>
                  <a:lnTo>
                    <a:pt x="2041" y="2320"/>
                  </a:lnTo>
                  <a:cubicBezTo>
                    <a:pt x="2088" y="2183"/>
                    <a:pt x="2126" y="2051"/>
                    <a:pt x="2149" y="1909"/>
                  </a:cubicBezTo>
                  <a:cubicBezTo>
                    <a:pt x="2197" y="1645"/>
                    <a:pt x="2192" y="1333"/>
                    <a:pt x="1993" y="1149"/>
                  </a:cubicBezTo>
                  <a:cubicBezTo>
                    <a:pt x="1984" y="1172"/>
                    <a:pt x="1970" y="1196"/>
                    <a:pt x="1956" y="1220"/>
                  </a:cubicBezTo>
                  <a:cubicBezTo>
                    <a:pt x="1998" y="1116"/>
                    <a:pt x="2041" y="1007"/>
                    <a:pt x="2041" y="894"/>
                  </a:cubicBezTo>
                  <a:cubicBezTo>
                    <a:pt x="2041" y="776"/>
                    <a:pt x="1989" y="658"/>
                    <a:pt x="1885" y="606"/>
                  </a:cubicBezTo>
                  <a:cubicBezTo>
                    <a:pt x="1923" y="426"/>
                    <a:pt x="1894" y="233"/>
                    <a:pt x="1805" y="68"/>
                  </a:cubicBezTo>
                  <a:cubicBezTo>
                    <a:pt x="1790" y="39"/>
                    <a:pt x="1767" y="6"/>
                    <a:pt x="1734" y="6"/>
                  </a:cubicBezTo>
                  <a:cubicBezTo>
                    <a:pt x="1701" y="6"/>
                    <a:pt x="1677" y="39"/>
                    <a:pt x="1658" y="63"/>
                  </a:cubicBezTo>
                  <a:lnTo>
                    <a:pt x="1535" y="256"/>
                  </a:lnTo>
                  <a:cubicBezTo>
                    <a:pt x="1512" y="167"/>
                    <a:pt x="1432" y="91"/>
                    <a:pt x="1337" y="77"/>
                  </a:cubicBezTo>
                  <a:cubicBezTo>
                    <a:pt x="1323" y="74"/>
                    <a:pt x="1308" y="73"/>
                    <a:pt x="1294" y="73"/>
                  </a:cubicBezTo>
                  <a:cubicBezTo>
                    <a:pt x="1216" y="73"/>
                    <a:pt x="1135" y="113"/>
                    <a:pt x="1092" y="181"/>
                  </a:cubicBezTo>
                  <a:cubicBezTo>
                    <a:pt x="1063" y="69"/>
                    <a:pt x="948" y="1"/>
                    <a:pt x="834" y="1"/>
                  </a:cubicBez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6" name="Google Shape;6856;p61"/>
            <p:cNvSpPr/>
            <p:nvPr/>
          </p:nvSpPr>
          <p:spPr>
            <a:xfrm>
              <a:off x="4287138" y="1200288"/>
              <a:ext cx="19080" cy="12907"/>
            </a:xfrm>
            <a:custGeom>
              <a:avLst/>
              <a:gdLst/>
              <a:ahLst/>
              <a:cxnLst/>
              <a:rect l="l" t="t" r="r" b="b"/>
              <a:pathLst>
                <a:path w="204" h="138" extrusionOk="0">
                  <a:moveTo>
                    <a:pt x="5" y="0"/>
                  </a:moveTo>
                  <a:cubicBezTo>
                    <a:pt x="5" y="33"/>
                    <a:pt x="5" y="62"/>
                    <a:pt x="1" y="95"/>
                  </a:cubicBezTo>
                  <a:cubicBezTo>
                    <a:pt x="5" y="95"/>
                    <a:pt x="10" y="95"/>
                    <a:pt x="19" y="99"/>
                  </a:cubicBezTo>
                  <a:cubicBezTo>
                    <a:pt x="71" y="109"/>
                    <a:pt x="128" y="123"/>
                    <a:pt x="185" y="137"/>
                  </a:cubicBezTo>
                  <a:cubicBezTo>
                    <a:pt x="189" y="123"/>
                    <a:pt x="194" y="109"/>
                    <a:pt x="204" y="95"/>
                  </a:cubicBezTo>
                  <a:lnTo>
                    <a:pt x="142" y="66"/>
                  </a:lnTo>
                  <a:cubicBezTo>
                    <a:pt x="119" y="66"/>
                    <a:pt x="90" y="52"/>
                    <a:pt x="67" y="33"/>
                  </a:cubicBezTo>
                  <a:lnTo>
                    <a:pt x="5" y="0"/>
                  </a:ln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7" name="Google Shape;6857;p61"/>
            <p:cNvSpPr/>
            <p:nvPr/>
          </p:nvSpPr>
          <p:spPr>
            <a:xfrm>
              <a:off x="4058833" y="1006870"/>
              <a:ext cx="140482" cy="222601"/>
            </a:xfrm>
            <a:custGeom>
              <a:avLst/>
              <a:gdLst/>
              <a:ahLst/>
              <a:cxnLst/>
              <a:rect l="l" t="t" r="r" b="b"/>
              <a:pathLst>
                <a:path w="1502" h="2380" extrusionOk="0">
                  <a:moveTo>
                    <a:pt x="841" y="0"/>
                  </a:moveTo>
                  <a:lnTo>
                    <a:pt x="841" y="0"/>
                  </a:lnTo>
                  <a:cubicBezTo>
                    <a:pt x="780" y="104"/>
                    <a:pt x="732" y="217"/>
                    <a:pt x="704" y="331"/>
                  </a:cubicBezTo>
                  <a:cubicBezTo>
                    <a:pt x="696" y="313"/>
                    <a:pt x="681" y="306"/>
                    <a:pt x="663" y="306"/>
                  </a:cubicBezTo>
                  <a:cubicBezTo>
                    <a:pt x="628" y="306"/>
                    <a:pt x="584" y="333"/>
                    <a:pt x="562" y="364"/>
                  </a:cubicBezTo>
                  <a:cubicBezTo>
                    <a:pt x="373" y="619"/>
                    <a:pt x="303" y="954"/>
                    <a:pt x="364" y="1261"/>
                  </a:cubicBezTo>
                  <a:cubicBezTo>
                    <a:pt x="349" y="1254"/>
                    <a:pt x="332" y="1251"/>
                    <a:pt x="316" y="1251"/>
                  </a:cubicBezTo>
                  <a:cubicBezTo>
                    <a:pt x="278" y="1251"/>
                    <a:pt x="239" y="1269"/>
                    <a:pt x="213" y="1299"/>
                  </a:cubicBezTo>
                  <a:cubicBezTo>
                    <a:pt x="180" y="1336"/>
                    <a:pt x="161" y="1393"/>
                    <a:pt x="147" y="1445"/>
                  </a:cubicBezTo>
                  <a:cubicBezTo>
                    <a:pt x="104" y="1620"/>
                    <a:pt x="90" y="1804"/>
                    <a:pt x="104" y="1983"/>
                  </a:cubicBezTo>
                  <a:cubicBezTo>
                    <a:pt x="114" y="2035"/>
                    <a:pt x="119" y="2087"/>
                    <a:pt x="100" y="2134"/>
                  </a:cubicBezTo>
                  <a:cubicBezTo>
                    <a:pt x="85" y="2163"/>
                    <a:pt x="67" y="2186"/>
                    <a:pt x="48" y="2215"/>
                  </a:cubicBezTo>
                  <a:cubicBezTo>
                    <a:pt x="19" y="2267"/>
                    <a:pt x="5" y="2323"/>
                    <a:pt x="0" y="2380"/>
                  </a:cubicBezTo>
                  <a:cubicBezTo>
                    <a:pt x="100" y="2319"/>
                    <a:pt x="208" y="2276"/>
                    <a:pt x="326" y="2248"/>
                  </a:cubicBezTo>
                  <a:cubicBezTo>
                    <a:pt x="364" y="2115"/>
                    <a:pt x="430" y="2026"/>
                    <a:pt x="515" y="2021"/>
                  </a:cubicBezTo>
                  <a:cubicBezTo>
                    <a:pt x="534" y="2021"/>
                    <a:pt x="553" y="2026"/>
                    <a:pt x="576" y="2035"/>
                  </a:cubicBezTo>
                  <a:cubicBezTo>
                    <a:pt x="718" y="1469"/>
                    <a:pt x="968" y="742"/>
                    <a:pt x="1280" y="732"/>
                  </a:cubicBezTo>
                  <a:cubicBezTo>
                    <a:pt x="1283" y="732"/>
                    <a:pt x="1286" y="732"/>
                    <a:pt x="1288" y="732"/>
                  </a:cubicBezTo>
                  <a:cubicBezTo>
                    <a:pt x="1377" y="732"/>
                    <a:pt x="1422" y="807"/>
                    <a:pt x="1426" y="926"/>
                  </a:cubicBezTo>
                  <a:cubicBezTo>
                    <a:pt x="1450" y="921"/>
                    <a:pt x="1478" y="916"/>
                    <a:pt x="1502" y="916"/>
                  </a:cubicBezTo>
                  <a:cubicBezTo>
                    <a:pt x="1455" y="727"/>
                    <a:pt x="1445" y="538"/>
                    <a:pt x="1176" y="505"/>
                  </a:cubicBezTo>
                  <a:cubicBezTo>
                    <a:pt x="1049" y="491"/>
                    <a:pt x="817" y="118"/>
                    <a:pt x="841" y="0"/>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8" name="Google Shape;6858;p61"/>
            <p:cNvSpPr/>
            <p:nvPr/>
          </p:nvSpPr>
          <p:spPr>
            <a:xfrm>
              <a:off x="4059675" y="1230311"/>
              <a:ext cx="36757" cy="86235"/>
            </a:xfrm>
            <a:custGeom>
              <a:avLst/>
              <a:gdLst/>
              <a:ahLst/>
              <a:cxnLst/>
              <a:rect l="l" t="t" r="r" b="b"/>
              <a:pathLst>
                <a:path w="393" h="922" extrusionOk="0">
                  <a:moveTo>
                    <a:pt x="294" y="0"/>
                  </a:moveTo>
                  <a:lnTo>
                    <a:pt x="294" y="0"/>
                  </a:lnTo>
                  <a:cubicBezTo>
                    <a:pt x="265" y="10"/>
                    <a:pt x="237" y="19"/>
                    <a:pt x="213" y="33"/>
                  </a:cubicBezTo>
                  <a:cubicBezTo>
                    <a:pt x="133" y="71"/>
                    <a:pt x="62" y="128"/>
                    <a:pt x="10" y="194"/>
                  </a:cubicBezTo>
                  <a:cubicBezTo>
                    <a:pt x="6" y="199"/>
                    <a:pt x="1" y="199"/>
                    <a:pt x="1" y="203"/>
                  </a:cubicBezTo>
                  <a:cubicBezTo>
                    <a:pt x="25" y="449"/>
                    <a:pt x="86" y="694"/>
                    <a:pt x="185" y="921"/>
                  </a:cubicBezTo>
                  <a:lnTo>
                    <a:pt x="393" y="501"/>
                  </a:lnTo>
                  <a:cubicBezTo>
                    <a:pt x="341" y="416"/>
                    <a:pt x="303" y="288"/>
                    <a:pt x="294" y="142"/>
                  </a:cubicBezTo>
                  <a:cubicBezTo>
                    <a:pt x="289" y="95"/>
                    <a:pt x="289" y="48"/>
                    <a:pt x="294" y="0"/>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9" name="Google Shape;6859;p61"/>
            <p:cNvSpPr/>
            <p:nvPr/>
          </p:nvSpPr>
          <p:spPr>
            <a:xfrm>
              <a:off x="4008046" y="1431211"/>
              <a:ext cx="205485" cy="127575"/>
            </a:xfrm>
            <a:custGeom>
              <a:avLst/>
              <a:gdLst/>
              <a:ahLst/>
              <a:cxnLst/>
              <a:rect l="l" t="t" r="r" b="b"/>
              <a:pathLst>
                <a:path w="2197" h="1364" extrusionOk="0">
                  <a:moveTo>
                    <a:pt x="0" y="1"/>
                  </a:moveTo>
                  <a:cubicBezTo>
                    <a:pt x="237" y="558"/>
                    <a:pt x="746" y="1091"/>
                    <a:pt x="1271" y="1290"/>
                  </a:cubicBezTo>
                  <a:cubicBezTo>
                    <a:pt x="1406" y="1340"/>
                    <a:pt x="1531" y="1364"/>
                    <a:pt x="1642" y="1364"/>
                  </a:cubicBezTo>
                  <a:cubicBezTo>
                    <a:pt x="1939" y="1364"/>
                    <a:pt x="2141" y="1194"/>
                    <a:pt x="2196" y="902"/>
                  </a:cubicBezTo>
                  <a:cubicBezTo>
                    <a:pt x="2172" y="884"/>
                    <a:pt x="2154" y="869"/>
                    <a:pt x="2130" y="851"/>
                  </a:cubicBezTo>
                  <a:cubicBezTo>
                    <a:pt x="2125" y="846"/>
                    <a:pt x="2116" y="846"/>
                    <a:pt x="2111" y="841"/>
                  </a:cubicBezTo>
                  <a:cubicBezTo>
                    <a:pt x="2045" y="789"/>
                    <a:pt x="1984" y="747"/>
                    <a:pt x="1917" y="699"/>
                  </a:cubicBezTo>
                  <a:cubicBezTo>
                    <a:pt x="1792" y="941"/>
                    <a:pt x="1629" y="1034"/>
                    <a:pt x="1451" y="1034"/>
                  </a:cubicBezTo>
                  <a:cubicBezTo>
                    <a:pt x="866" y="1034"/>
                    <a:pt x="129" y="25"/>
                    <a:pt x="119" y="10"/>
                  </a:cubicBezTo>
                  <a:cubicBezTo>
                    <a:pt x="81" y="5"/>
                    <a:pt x="43" y="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0" name="Google Shape;6860;p61"/>
            <p:cNvSpPr/>
            <p:nvPr/>
          </p:nvSpPr>
          <p:spPr>
            <a:xfrm>
              <a:off x="4019083" y="1277075"/>
              <a:ext cx="180700" cy="250941"/>
            </a:xfrm>
            <a:custGeom>
              <a:avLst/>
              <a:gdLst/>
              <a:ahLst/>
              <a:cxnLst/>
              <a:rect l="l" t="t" r="r" b="b"/>
              <a:pathLst>
                <a:path w="1932" h="2683" extrusionOk="0">
                  <a:moveTo>
                    <a:pt x="827" y="1"/>
                  </a:moveTo>
                  <a:lnTo>
                    <a:pt x="619" y="421"/>
                  </a:lnTo>
                  <a:lnTo>
                    <a:pt x="1" y="1658"/>
                  </a:lnTo>
                  <a:cubicBezTo>
                    <a:pt x="11" y="1673"/>
                    <a:pt x="748" y="2682"/>
                    <a:pt x="1333" y="2682"/>
                  </a:cubicBezTo>
                  <a:cubicBezTo>
                    <a:pt x="1511" y="2682"/>
                    <a:pt x="1674" y="2589"/>
                    <a:pt x="1799" y="2347"/>
                  </a:cubicBezTo>
                  <a:cubicBezTo>
                    <a:pt x="1799" y="2347"/>
                    <a:pt x="1799" y="2347"/>
                    <a:pt x="1799" y="2343"/>
                  </a:cubicBezTo>
                  <a:cubicBezTo>
                    <a:pt x="1832" y="2126"/>
                    <a:pt x="1884" y="1823"/>
                    <a:pt x="1932" y="1545"/>
                  </a:cubicBezTo>
                  <a:cubicBezTo>
                    <a:pt x="1417" y="1384"/>
                    <a:pt x="676" y="1063"/>
                    <a:pt x="742" y="558"/>
                  </a:cubicBezTo>
                  <a:cubicBezTo>
                    <a:pt x="756" y="454"/>
                    <a:pt x="789" y="256"/>
                    <a:pt x="841" y="24"/>
                  </a:cubicBezTo>
                  <a:cubicBezTo>
                    <a:pt x="836" y="15"/>
                    <a:pt x="832" y="10"/>
                    <a:pt x="827"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1" name="Google Shape;6861;p61"/>
            <p:cNvSpPr/>
            <p:nvPr/>
          </p:nvSpPr>
          <p:spPr>
            <a:xfrm>
              <a:off x="4082215" y="1195892"/>
              <a:ext cx="192204" cy="237192"/>
            </a:xfrm>
            <a:custGeom>
              <a:avLst/>
              <a:gdLst/>
              <a:ahLst/>
              <a:cxnLst/>
              <a:rect l="l" t="t" r="r" b="b"/>
              <a:pathLst>
                <a:path w="2055" h="2536" extrusionOk="0">
                  <a:moveTo>
                    <a:pt x="260" y="189"/>
                  </a:moveTo>
                  <a:cubicBezTo>
                    <a:pt x="343" y="189"/>
                    <a:pt x="412" y="319"/>
                    <a:pt x="421" y="486"/>
                  </a:cubicBezTo>
                  <a:cubicBezTo>
                    <a:pt x="426" y="571"/>
                    <a:pt x="416" y="647"/>
                    <a:pt x="393" y="704"/>
                  </a:cubicBezTo>
                  <a:cubicBezTo>
                    <a:pt x="393" y="694"/>
                    <a:pt x="393" y="680"/>
                    <a:pt x="393" y="671"/>
                  </a:cubicBezTo>
                  <a:cubicBezTo>
                    <a:pt x="383" y="565"/>
                    <a:pt x="338" y="477"/>
                    <a:pt x="288" y="477"/>
                  </a:cubicBezTo>
                  <a:cubicBezTo>
                    <a:pt x="287" y="477"/>
                    <a:pt x="285" y="477"/>
                    <a:pt x="284" y="477"/>
                  </a:cubicBezTo>
                  <a:cubicBezTo>
                    <a:pt x="227" y="477"/>
                    <a:pt x="190" y="571"/>
                    <a:pt x="194" y="685"/>
                  </a:cubicBezTo>
                  <a:cubicBezTo>
                    <a:pt x="199" y="708"/>
                    <a:pt x="199" y="732"/>
                    <a:pt x="208" y="751"/>
                  </a:cubicBezTo>
                  <a:cubicBezTo>
                    <a:pt x="166" y="699"/>
                    <a:pt x="133" y="609"/>
                    <a:pt x="128" y="505"/>
                  </a:cubicBezTo>
                  <a:cubicBezTo>
                    <a:pt x="119" y="335"/>
                    <a:pt x="175" y="194"/>
                    <a:pt x="256" y="189"/>
                  </a:cubicBezTo>
                  <a:cubicBezTo>
                    <a:pt x="257" y="189"/>
                    <a:pt x="259" y="189"/>
                    <a:pt x="260" y="189"/>
                  </a:cubicBezTo>
                  <a:close/>
                  <a:moveTo>
                    <a:pt x="1054" y="1232"/>
                  </a:moveTo>
                  <a:cubicBezTo>
                    <a:pt x="1058" y="1237"/>
                    <a:pt x="1172" y="1586"/>
                    <a:pt x="1578" y="1700"/>
                  </a:cubicBezTo>
                  <a:lnTo>
                    <a:pt x="1568" y="1756"/>
                  </a:lnTo>
                  <a:cubicBezTo>
                    <a:pt x="1129" y="1634"/>
                    <a:pt x="973" y="1332"/>
                    <a:pt x="964" y="1322"/>
                  </a:cubicBezTo>
                  <a:lnTo>
                    <a:pt x="1054" y="1232"/>
                  </a:lnTo>
                  <a:close/>
                  <a:moveTo>
                    <a:pt x="1053" y="1670"/>
                  </a:moveTo>
                  <a:cubicBezTo>
                    <a:pt x="1087" y="1670"/>
                    <a:pt x="1137" y="1696"/>
                    <a:pt x="1186" y="1738"/>
                  </a:cubicBezTo>
                  <a:cubicBezTo>
                    <a:pt x="1252" y="1794"/>
                    <a:pt x="1290" y="1865"/>
                    <a:pt x="1261" y="1893"/>
                  </a:cubicBezTo>
                  <a:cubicBezTo>
                    <a:pt x="1255" y="1901"/>
                    <a:pt x="1244" y="1905"/>
                    <a:pt x="1231" y="1905"/>
                  </a:cubicBezTo>
                  <a:cubicBezTo>
                    <a:pt x="1198" y="1905"/>
                    <a:pt x="1148" y="1881"/>
                    <a:pt x="1101" y="1837"/>
                  </a:cubicBezTo>
                  <a:cubicBezTo>
                    <a:pt x="1035" y="1780"/>
                    <a:pt x="1002" y="1709"/>
                    <a:pt x="1025" y="1681"/>
                  </a:cubicBezTo>
                  <a:cubicBezTo>
                    <a:pt x="1032" y="1673"/>
                    <a:pt x="1041" y="1670"/>
                    <a:pt x="1053" y="1670"/>
                  </a:cubicBezTo>
                  <a:close/>
                  <a:moveTo>
                    <a:pt x="265" y="0"/>
                  </a:moveTo>
                  <a:cubicBezTo>
                    <a:pt x="180" y="5"/>
                    <a:pt x="114" y="94"/>
                    <a:pt x="76" y="227"/>
                  </a:cubicBezTo>
                  <a:cubicBezTo>
                    <a:pt x="67" y="269"/>
                    <a:pt x="57" y="316"/>
                    <a:pt x="53" y="368"/>
                  </a:cubicBezTo>
                  <a:cubicBezTo>
                    <a:pt x="48" y="416"/>
                    <a:pt x="48" y="463"/>
                    <a:pt x="53" y="510"/>
                  </a:cubicBezTo>
                  <a:cubicBezTo>
                    <a:pt x="62" y="656"/>
                    <a:pt x="100" y="784"/>
                    <a:pt x="152" y="869"/>
                  </a:cubicBezTo>
                  <a:cubicBezTo>
                    <a:pt x="157" y="878"/>
                    <a:pt x="161" y="883"/>
                    <a:pt x="166" y="892"/>
                  </a:cubicBezTo>
                  <a:cubicBezTo>
                    <a:pt x="114" y="1124"/>
                    <a:pt x="81" y="1322"/>
                    <a:pt x="67" y="1426"/>
                  </a:cubicBezTo>
                  <a:cubicBezTo>
                    <a:pt x="1" y="1931"/>
                    <a:pt x="742" y="2252"/>
                    <a:pt x="1257" y="2413"/>
                  </a:cubicBezTo>
                  <a:cubicBezTo>
                    <a:pt x="1521" y="2498"/>
                    <a:pt x="1724" y="2536"/>
                    <a:pt x="1724" y="2536"/>
                  </a:cubicBezTo>
                  <a:cubicBezTo>
                    <a:pt x="1866" y="2078"/>
                    <a:pt x="1974" y="1605"/>
                    <a:pt x="2055" y="1166"/>
                  </a:cubicBezTo>
                  <a:cubicBezTo>
                    <a:pt x="2050" y="1162"/>
                    <a:pt x="2045" y="1162"/>
                    <a:pt x="2040" y="1157"/>
                  </a:cubicBezTo>
                  <a:cubicBezTo>
                    <a:pt x="1988" y="1129"/>
                    <a:pt x="1932" y="1105"/>
                    <a:pt x="1875" y="1077"/>
                  </a:cubicBezTo>
                  <a:cubicBezTo>
                    <a:pt x="1852" y="1062"/>
                    <a:pt x="1828" y="1044"/>
                    <a:pt x="1814" y="1025"/>
                  </a:cubicBezTo>
                  <a:lnTo>
                    <a:pt x="1814" y="1025"/>
                  </a:lnTo>
                  <a:cubicBezTo>
                    <a:pt x="1847" y="1247"/>
                    <a:pt x="1833" y="1374"/>
                    <a:pt x="1734" y="1388"/>
                  </a:cubicBezTo>
                  <a:cubicBezTo>
                    <a:pt x="1729" y="1389"/>
                    <a:pt x="1724" y="1389"/>
                    <a:pt x="1719" y="1389"/>
                  </a:cubicBezTo>
                  <a:cubicBezTo>
                    <a:pt x="1578" y="1389"/>
                    <a:pt x="1384" y="1199"/>
                    <a:pt x="1384" y="1199"/>
                  </a:cubicBezTo>
                  <a:lnTo>
                    <a:pt x="1389" y="1195"/>
                  </a:lnTo>
                  <a:cubicBezTo>
                    <a:pt x="1450" y="1239"/>
                    <a:pt x="1527" y="1284"/>
                    <a:pt x="1602" y="1284"/>
                  </a:cubicBezTo>
                  <a:cubicBezTo>
                    <a:pt x="1614" y="1284"/>
                    <a:pt x="1627" y="1282"/>
                    <a:pt x="1639" y="1280"/>
                  </a:cubicBezTo>
                  <a:cubicBezTo>
                    <a:pt x="1771" y="1256"/>
                    <a:pt x="1785" y="1058"/>
                    <a:pt x="1752" y="727"/>
                  </a:cubicBezTo>
                  <a:lnTo>
                    <a:pt x="1752" y="727"/>
                  </a:lnTo>
                  <a:cubicBezTo>
                    <a:pt x="1771" y="803"/>
                    <a:pt x="1785" y="874"/>
                    <a:pt x="1795" y="935"/>
                  </a:cubicBezTo>
                  <a:cubicBezTo>
                    <a:pt x="1804" y="892"/>
                    <a:pt x="1819" y="845"/>
                    <a:pt x="1833" y="803"/>
                  </a:cubicBezTo>
                  <a:lnTo>
                    <a:pt x="1875" y="637"/>
                  </a:lnTo>
                  <a:cubicBezTo>
                    <a:pt x="1904" y="529"/>
                    <a:pt x="1932" y="420"/>
                    <a:pt x="1960" y="312"/>
                  </a:cubicBezTo>
                  <a:cubicBezTo>
                    <a:pt x="1965" y="307"/>
                    <a:pt x="1965" y="298"/>
                    <a:pt x="1965" y="293"/>
                  </a:cubicBezTo>
                  <a:cubicBezTo>
                    <a:pt x="1932" y="283"/>
                    <a:pt x="1904" y="274"/>
                    <a:pt x="1870" y="264"/>
                  </a:cubicBezTo>
                  <a:cubicBezTo>
                    <a:pt x="1823" y="439"/>
                    <a:pt x="1767" y="619"/>
                    <a:pt x="1691" y="779"/>
                  </a:cubicBezTo>
                  <a:cubicBezTo>
                    <a:pt x="1677" y="807"/>
                    <a:pt x="1663" y="840"/>
                    <a:pt x="1644" y="864"/>
                  </a:cubicBezTo>
                  <a:cubicBezTo>
                    <a:pt x="1615" y="902"/>
                    <a:pt x="1568" y="916"/>
                    <a:pt x="1526" y="925"/>
                  </a:cubicBezTo>
                  <a:cubicBezTo>
                    <a:pt x="1506" y="928"/>
                    <a:pt x="1486" y="928"/>
                    <a:pt x="1466" y="928"/>
                  </a:cubicBezTo>
                  <a:cubicBezTo>
                    <a:pt x="1395" y="928"/>
                    <a:pt x="1322" y="917"/>
                    <a:pt x="1252" y="902"/>
                  </a:cubicBezTo>
                  <a:cubicBezTo>
                    <a:pt x="1162" y="888"/>
                    <a:pt x="1068" y="864"/>
                    <a:pt x="973" y="836"/>
                  </a:cubicBezTo>
                  <a:cubicBezTo>
                    <a:pt x="888" y="812"/>
                    <a:pt x="733" y="774"/>
                    <a:pt x="756" y="652"/>
                  </a:cubicBezTo>
                  <a:cubicBezTo>
                    <a:pt x="770" y="586"/>
                    <a:pt x="789" y="519"/>
                    <a:pt x="808" y="453"/>
                  </a:cubicBezTo>
                  <a:cubicBezTo>
                    <a:pt x="822" y="397"/>
                    <a:pt x="836" y="340"/>
                    <a:pt x="851" y="283"/>
                  </a:cubicBezTo>
                  <a:cubicBezTo>
                    <a:pt x="836" y="283"/>
                    <a:pt x="818" y="288"/>
                    <a:pt x="803" y="288"/>
                  </a:cubicBezTo>
                  <a:cubicBezTo>
                    <a:pt x="685" y="581"/>
                    <a:pt x="591" y="798"/>
                    <a:pt x="591" y="798"/>
                  </a:cubicBezTo>
                  <a:lnTo>
                    <a:pt x="506" y="770"/>
                  </a:lnTo>
                  <a:cubicBezTo>
                    <a:pt x="530" y="689"/>
                    <a:pt x="539" y="590"/>
                    <a:pt x="534" y="482"/>
                  </a:cubicBezTo>
                  <a:cubicBezTo>
                    <a:pt x="530" y="420"/>
                    <a:pt x="520" y="364"/>
                    <a:pt x="506" y="307"/>
                  </a:cubicBezTo>
                  <a:cubicBezTo>
                    <a:pt x="496" y="260"/>
                    <a:pt x="482" y="217"/>
                    <a:pt x="463" y="179"/>
                  </a:cubicBezTo>
                  <a:cubicBezTo>
                    <a:pt x="426" y="94"/>
                    <a:pt x="378" y="38"/>
                    <a:pt x="326" y="14"/>
                  </a:cubicBezTo>
                  <a:cubicBezTo>
                    <a:pt x="303" y="5"/>
                    <a:pt x="284" y="0"/>
                    <a:pt x="265"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2" name="Google Shape;6862;p61"/>
            <p:cNvSpPr/>
            <p:nvPr/>
          </p:nvSpPr>
          <p:spPr>
            <a:xfrm>
              <a:off x="4171910" y="1195424"/>
              <a:ext cx="68090" cy="74730"/>
            </a:xfrm>
            <a:custGeom>
              <a:avLst/>
              <a:gdLst/>
              <a:ahLst/>
              <a:cxnLst/>
              <a:rect l="l" t="t" r="r" b="b"/>
              <a:pathLst>
                <a:path w="728" h="799" extrusionOk="0">
                  <a:moveTo>
                    <a:pt x="438" y="248"/>
                  </a:moveTo>
                  <a:cubicBezTo>
                    <a:pt x="450" y="248"/>
                    <a:pt x="462" y="250"/>
                    <a:pt x="472" y="255"/>
                  </a:cubicBezTo>
                  <a:cubicBezTo>
                    <a:pt x="529" y="284"/>
                    <a:pt x="529" y="388"/>
                    <a:pt x="472" y="482"/>
                  </a:cubicBezTo>
                  <a:cubicBezTo>
                    <a:pt x="426" y="559"/>
                    <a:pt x="358" y="608"/>
                    <a:pt x="304" y="608"/>
                  </a:cubicBezTo>
                  <a:cubicBezTo>
                    <a:pt x="291" y="608"/>
                    <a:pt x="280" y="605"/>
                    <a:pt x="269" y="600"/>
                  </a:cubicBezTo>
                  <a:cubicBezTo>
                    <a:pt x="213" y="567"/>
                    <a:pt x="213" y="468"/>
                    <a:pt x="269" y="373"/>
                  </a:cubicBezTo>
                  <a:cubicBezTo>
                    <a:pt x="312" y="296"/>
                    <a:pt x="382" y="248"/>
                    <a:pt x="438" y="248"/>
                  </a:cubicBezTo>
                  <a:close/>
                  <a:moveTo>
                    <a:pt x="180" y="0"/>
                  </a:moveTo>
                  <a:cubicBezTo>
                    <a:pt x="175" y="19"/>
                    <a:pt x="170" y="38"/>
                    <a:pt x="165" y="62"/>
                  </a:cubicBezTo>
                  <a:cubicBezTo>
                    <a:pt x="151" y="109"/>
                    <a:pt x="142" y="161"/>
                    <a:pt x="128" y="213"/>
                  </a:cubicBezTo>
                  <a:cubicBezTo>
                    <a:pt x="99" y="312"/>
                    <a:pt x="76" y="406"/>
                    <a:pt x="47" y="506"/>
                  </a:cubicBezTo>
                  <a:cubicBezTo>
                    <a:pt x="38" y="548"/>
                    <a:pt x="24" y="591"/>
                    <a:pt x="14" y="638"/>
                  </a:cubicBezTo>
                  <a:cubicBezTo>
                    <a:pt x="10" y="652"/>
                    <a:pt x="0" y="666"/>
                    <a:pt x="10" y="676"/>
                  </a:cubicBezTo>
                  <a:cubicBezTo>
                    <a:pt x="19" y="685"/>
                    <a:pt x="33" y="690"/>
                    <a:pt x="47" y="694"/>
                  </a:cubicBezTo>
                  <a:cubicBezTo>
                    <a:pt x="57" y="699"/>
                    <a:pt x="66" y="704"/>
                    <a:pt x="76" y="709"/>
                  </a:cubicBezTo>
                  <a:lnTo>
                    <a:pt x="85" y="709"/>
                  </a:lnTo>
                  <a:cubicBezTo>
                    <a:pt x="85" y="713"/>
                    <a:pt x="90" y="713"/>
                    <a:pt x="90" y="713"/>
                  </a:cubicBezTo>
                  <a:cubicBezTo>
                    <a:pt x="123" y="723"/>
                    <a:pt x="151" y="732"/>
                    <a:pt x="184" y="737"/>
                  </a:cubicBezTo>
                  <a:cubicBezTo>
                    <a:pt x="250" y="756"/>
                    <a:pt x="317" y="770"/>
                    <a:pt x="383" y="784"/>
                  </a:cubicBezTo>
                  <a:cubicBezTo>
                    <a:pt x="397" y="784"/>
                    <a:pt x="411" y="789"/>
                    <a:pt x="425" y="789"/>
                  </a:cubicBezTo>
                  <a:cubicBezTo>
                    <a:pt x="430" y="794"/>
                    <a:pt x="439" y="794"/>
                    <a:pt x="444" y="794"/>
                  </a:cubicBezTo>
                  <a:lnTo>
                    <a:pt x="449" y="794"/>
                  </a:lnTo>
                  <a:cubicBezTo>
                    <a:pt x="468" y="798"/>
                    <a:pt x="491" y="798"/>
                    <a:pt x="510" y="798"/>
                  </a:cubicBezTo>
                  <a:cubicBezTo>
                    <a:pt x="534" y="756"/>
                    <a:pt x="553" y="709"/>
                    <a:pt x="567" y="661"/>
                  </a:cubicBezTo>
                  <a:cubicBezTo>
                    <a:pt x="633" y="496"/>
                    <a:pt x="685" y="331"/>
                    <a:pt x="727" y="166"/>
                  </a:cubicBezTo>
                  <a:cubicBezTo>
                    <a:pt x="628" y="137"/>
                    <a:pt x="534" y="104"/>
                    <a:pt x="439" y="71"/>
                  </a:cubicBezTo>
                  <a:cubicBezTo>
                    <a:pt x="373" y="52"/>
                    <a:pt x="312" y="33"/>
                    <a:pt x="246" y="15"/>
                  </a:cubicBezTo>
                  <a:cubicBezTo>
                    <a:pt x="227" y="10"/>
                    <a:pt x="203" y="5"/>
                    <a:pt x="180"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3" name="Google Shape;6863;p61"/>
            <p:cNvSpPr/>
            <p:nvPr/>
          </p:nvSpPr>
          <p:spPr>
            <a:xfrm>
              <a:off x="4162183" y="1092356"/>
              <a:ext cx="126827" cy="118596"/>
            </a:xfrm>
            <a:custGeom>
              <a:avLst/>
              <a:gdLst/>
              <a:ahLst/>
              <a:cxnLst/>
              <a:rect l="l" t="t" r="r" b="b"/>
              <a:pathLst>
                <a:path w="1356" h="1268" extrusionOk="0">
                  <a:moveTo>
                    <a:pt x="254" y="953"/>
                  </a:moveTo>
                  <a:cubicBezTo>
                    <a:pt x="259" y="954"/>
                    <a:pt x="264" y="955"/>
                    <a:pt x="269" y="956"/>
                  </a:cubicBezTo>
                  <a:lnTo>
                    <a:pt x="305" y="960"/>
                  </a:lnTo>
                  <a:lnTo>
                    <a:pt x="305" y="960"/>
                  </a:lnTo>
                  <a:cubicBezTo>
                    <a:pt x="289" y="956"/>
                    <a:pt x="271" y="954"/>
                    <a:pt x="254" y="953"/>
                  </a:cubicBezTo>
                  <a:close/>
                  <a:moveTo>
                    <a:pt x="453" y="0"/>
                  </a:moveTo>
                  <a:cubicBezTo>
                    <a:pt x="434" y="0"/>
                    <a:pt x="416" y="1"/>
                    <a:pt x="397" y="2"/>
                  </a:cubicBezTo>
                  <a:cubicBezTo>
                    <a:pt x="373" y="2"/>
                    <a:pt x="345" y="7"/>
                    <a:pt x="321" y="12"/>
                  </a:cubicBezTo>
                  <a:cubicBezTo>
                    <a:pt x="336" y="295"/>
                    <a:pt x="161" y="828"/>
                    <a:pt x="0" y="1258"/>
                  </a:cubicBezTo>
                  <a:lnTo>
                    <a:pt x="33" y="1258"/>
                  </a:lnTo>
                  <a:cubicBezTo>
                    <a:pt x="43" y="1216"/>
                    <a:pt x="57" y="1173"/>
                    <a:pt x="66" y="1131"/>
                  </a:cubicBezTo>
                  <a:cubicBezTo>
                    <a:pt x="76" y="1098"/>
                    <a:pt x="81" y="1065"/>
                    <a:pt x="90" y="1032"/>
                  </a:cubicBezTo>
                  <a:cubicBezTo>
                    <a:pt x="109" y="989"/>
                    <a:pt x="151" y="965"/>
                    <a:pt x="194" y="956"/>
                  </a:cubicBezTo>
                  <a:cubicBezTo>
                    <a:pt x="207" y="953"/>
                    <a:pt x="221" y="952"/>
                    <a:pt x="235" y="952"/>
                  </a:cubicBezTo>
                  <a:cubicBezTo>
                    <a:pt x="242" y="952"/>
                    <a:pt x="248" y="952"/>
                    <a:pt x="254" y="953"/>
                  </a:cubicBezTo>
                  <a:lnTo>
                    <a:pt x="254" y="953"/>
                  </a:lnTo>
                  <a:cubicBezTo>
                    <a:pt x="220" y="942"/>
                    <a:pt x="199" y="908"/>
                    <a:pt x="203" y="871"/>
                  </a:cubicBezTo>
                  <a:lnTo>
                    <a:pt x="222" y="706"/>
                  </a:lnTo>
                  <a:cubicBezTo>
                    <a:pt x="227" y="666"/>
                    <a:pt x="259" y="639"/>
                    <a:pt x="298" y="639"/>
                  </a:cubicBezTo>
                  <a:cubicBezTo>
                    <a:pt x="301" y="639"/>
                    <a:pt x="304" y="639"/>
                    <a:pt x="307" y="640"/>
                  </a:cubicBezTo>
                  <a:lnTo>
                    <a:pt x="803" y="692"/>
                  </a:lnTo>
                  <a:cubicBezTo>
                    <a:pt x="841" y="696"/>
                    <a:pt x="874" y="734"/>
                    <a:pt x="869" y="777"/>
                  </a:cubicBezTo>
                  <a:lnTo>
                    <a:pt x="845" y="942"/>
                  </a:lnTo>
                  <a:cubicBezTo>
                    <a:pt x="841" y="981"/>
                    <a:pt x="808" y="1008"/>
                    <a:pt x="773" y="1008"/>
                  </a:cubicBezTo>
                  <a:cubicBezTo>
                    <a:pt x="771" y="1008"/>
                    <a:pt x="768" y="1008"/>
                    <a:pt x="765" y="1008"/>
                  </a:cubicBezTo>
                  <a:lnTo>
                    <a:pt x="305" y="960"/>
                  </a:lnTo>
                  <a:lnTo>
                    <a:pt x="305" y="960"/>
                  </a:lnTo>
                  <a:cubicBezTo>
                    <a:pt x="342" y="967"/>
                    <a:pt x="378" y="977"/>
                    <a:pt x="411" y="984"/>
                  </a:cubicBezTo>
                  <a:cubicBezTo>
                    <a:pt x="477" y="1003"/>
                    <a:pt x="548" y="1022"/>
                    <a:pt x="614" y="1046"/>
                  </a:cubicBezTo>
                  <a:cubicBezTo>
                    <a:pt x="742" y="1083"/>
                    <a:pt x="864" y="1126"/>
                    <a:pt x="997" y="1159"/>
                  </a:cubicBezTo>
                  <a:cubicBezTo>
                    <a:pt x="1030" y="1168"/>
                    <a:pt x="1063" y="1197"/>
                    <a:pt x="1049" y="1230"/>
                  </a:cubicBezTo>
                  <a:cubicBezTo>
                    <a:pt x="1091" y="1244"/>
                    <a:pt x="1133" y="1253"/>
                    <a:pt x="1176" y="1268"/>
                  </a:cubicBezTo>
                  <a:cubicBezTo>
                    <a:pt x="1204" y="1248"/>
                    <a:pt x="1235" y="1242"/>
                    <a:pt x="1267" y="1242"/>
                  </a:cubicBezTo>
                  <a:cubicBezTo>
                    <a:pt x="1290" y="1242"/>
                    <a:pt x="1313" y="1245"/>
                    <a:pt x="1337" y="1249"/>
                  </a:cubicBezTo>
                  <a:cubicBezTo>
                    <a:pt x="1341" y="1216"/>
                    <a:pt x="1341" y="1187"/>
                    <a:pt x="1341" y="1154"/>
                  </a:cubicBezTo>
                  <a:lnTo>
                    <a:pt x="1322" y="1145"/>
                  </a:lnTo>
                  <a:cubicBezTo>
                    <a:pt x="1285" y="1131"/>
                    <a:pt x="1270" y="1083"/>
                    <a:pt x="1285" y="1046"/>
                  </a:cubicBezTo>
                  <a:lnTo>
                    <a:pt x="1346" y="913"/>
                  </a:lnTo>
                  <a:cubicBezTo>
                    <a:pt x="1346" y="909"/>
                    <a:pt x="1351" y="909"/>
                    <a:pt x="1355" y="904"/>
                  </a:cubicBezTo>
                  <a:cubicBezTo>
                    <a:pt x="1355" y="682"/>
                    <a:pt x="1337" y="517"/>
                    <a:pt x="1299" y="437"/>
                  </a:cubicBezTo>
                  <a:cubicBezTo>
                    <a:pt x="1195" y="212"/>
                    <a:pt x="815" y="0"/>
                    <a:pt x="453"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4" name="Google Shape;6864;p61"/>
            <p:cNvSpPr/>
            <p:nvPr/>
          </p:nvSpPr>
          <p:spPr>
            <a:xfrm>
              <a:off x="4217739" y="1272212"/>
              <a:ext cx="561" cy="468"/>
            </a:xfrm>
            <a:custGeom>
              <a:avLst/>
              <a:gdLst/>
              <a:ahLst/>
              <a:cxnLst/>
              <a:rect l="l" t="t" r="r" b="b"/>
              <a:pathLst>
                <a:path w="6" h="5" extrusionOk="0">
                  <a:moveTo>
                    <a:pt x="6" y="1"/>
                  </a:moveTo>
                  <a:lnTo>
                    <a:pt x="6" y="1"/>
                  </a:lnTo>
                  <a:cubicBezTo>
                    <a:pt x="1" y="3"/>
                    <a:pt x="0" y="4"/>
                    <a:pt x="1" y="4"/>
                  </a:cubicBezTo>
                  <a:cubicBezTo>
                    <a:pt x="1" y="4"/>
                    <a:pt x="4" y="3"/>
                    <a:pt x="6"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5" name="Google Shape;6865;p61"/>
            <p:cNvSpPr/>
            <p:nvPr/>
          </p:nvSpPr>
          <p:spPr>
            <a:xfrm>
              <a:off x="4222696" y="1270061"/>
              <a:ext cx="935" cy="94"/>
            </a:xfrm>
            <a:custGeom>
              <a:avLst/>
              <a:gdLst/>
              <a:ahLst/>
              <a:cxnLst/>
              <a:rect l="l" t="t" r="r" b="b"/>
              <a:pathLst>
                <a:path w="10" h="1" extrusionOk="0">
                  <a:moveTo>
                    <a:pt x="0" y="0"/>
                  </a:moveTo>
                  <a:cubicBezTo>
                    <a:pt x="5" y="0"/>
                    <a:pt x="10" y="0"/>
                    <a:pt x="0"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6" name="Google Shape;6866;p61"/>
            <p:cNvSpPr/>
            <p:nvPr/>
          </p:nvSpPr>
          <p:spPr>
            <a:xfrm>
              <a:off x="4221761" y="1269873"/>
              <a:ext cx="748" cy="281"/>
            </a:xfrm>
            <a:custGeom>
              <a:avLst/>
              <a:gdLst/>
              <a:ahLst/>
              <a:cxnLst/>
              <a:rect l="l" t="t" r="r" b="b"/>
              <a:pathLst>
                <a:path w="8" h="3" extrusionOk="0">
                  <a:moveTo>
                    <a:pt x="6" y="0"/>
                  </a:moveTo>
                  <a:cubicBezTo>
                    <a:pt x="5" y="0"/>
                    <a:pt x="4" y="1"/>
                    <a:pt x="1" y="2"/>
                  </a:cubicBezTo>
                  <a:cubicBezTo>
                    <a:pt x="4" y="2"/>
                    <a:pt x="7" y="0"/>
                    <a:pt x="6"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7" name="Google Shape;6867;p61"/>
            <p:cNvSpPr/>
            <p:nvPr/>
          </p:nvSpPr>
          <p:spPr>
            <a:xfrm>
              <a:off x="4112706" y="1075240"/>
              <a:ext cx="80903" cy="137489"/>
            </a:xfrm>
            <a:custGeom>
              <a:avLst/>
              <a:gdLst/>
              <a:ahLst/>
              <a:cxnLst/>
              <a:rect l="l" t="t" r="r" b="b"/>
              <a:pathLst>
                <a:path w="865" h="1470" extrusionOk="0">
                  <a:moveTo>
                    <a:pt x="712" y="1"/>
                  </a:moveTo>
                  <a:cubicBezTo>
                    <a:pt x="710" y="1"/>
                    <a:pt x="707" y="1"/>
                    <a:pt x="704" y="1"/>
                  </a:cubicBezTo>
                  <a:cubicBezTo>
                    <a:pt x="392" y="11"/>
                    <a:pt x="142" y="738"/>
                    <a:pt x="0" y="1304"/>
                  </a:cubicBezTo>
                  <a:cubicBezTo>
                    <a:pt x="52" y="1328"/>
                    <a:pt x="100" y="1384"/>
                    <a:pt x="137" y="1469"/>
                  </a:cubicBezTo>
                  <a:cubicBezTo>
                    <a:pt x="270" y="1455"/>
                    <a:pt x="397" y="1451"/>
                    <a:pt x="529" y="1441"/>
                  </a:cubicBezTo>
                  <a:cubicBezTo>
                    <a:pt x="690" y="1011"/>
                    <a:pt x="865" y="478"/>
                    <a:pt x="850" y="195"/>
                  </a:cubicBezTo>
                  <a:cubicBezTo>
                    <a:pt x="846" y="76"/>
                    <a:pt x="801" y="1"/>
                    <a:pt x="712" y="1"/>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61"/>
            <p:cNvSpPr/>
            <p:nvPr/>
          </p:nvSpPr>
          <p:spPr>
            <a:xfrm>
              <a:off x="4129447" y="1222828"/>
              <a:ext cx="27965" cy="47700"/>
            </a:xfrm>
            <a:custGeom>
              <a:avLst/>
              <a:gdLst/>
              <a:ahLst/>
              <a:cxnLst/>
              <a:rect l="l" t="t" r="r" b="b"/>
              <a:pathLst>
                <a:path w="299" h="510" extrusionOk="0">
                  <a:moveTo>
                    <a:pt x="298" y="0"/>
                  </a:moveTo>
                  <a:lnTo>
                    <a:pt x="298" y="0"/>
                  </a:lnTo>
                  <a:cubicBezTo>
                    <a:pt x="199" y="5"/>
                    <a:pt x="100" y="10"/>
                    <a:pt x="1" y="19"/>
                  </a:cubicBezTo>
                  <a:cubicBezTo>
                    <a:pt x="15" y="76"/>
                    <a:pt x="25" y="132"/>
                    <a:pt x="29" y="194"/>
                  </a:cubicBezTo>
                  <a:cubicBezTo>
                    <a:pt x="34" y="302"/>
                    <a:pt x="25" y="401"/>
                    <a:pt x="1" y="482"/>
                  </a:cubicBezTo>
                  <a:lnTo>
                    <a:pt x="86" y="510"/>
                  </a:lnTo>
                  <a:cubicBezTo>
                    <a:pt x="86" y="510"/>
                    <a:pt x="180" y="293"/>
                    <a:pt x="298" y="0"/>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61"/>
            <p:cNvSpPr/>
            <p:nvPr/>
          </p:nvSpPr>
          <p:spPr>
            <a:xfrm>
              <a:off x="4269461" y="1222361"/>
              <a:ext cx="59298" cy="80903"/>
            </a:xfrm>
            <a:custGeom>
              <a:avLst/>
              <a:gdLst/>
              <a:ahLst/>
              <a:cxnLst/>
              <a:rect l="l" t="t" r="r" b="b"/>
              <a:pathLst>
                <a:path w="634" h="865" extrusionOk="0">
                  <a:moveTo>
                    <a:pt x="355" y="282"/>
                  </a:moveTo>
                  <a:cubicBezTo>
                    <a:pt x="362" y="282"/>
                    <a:pt x="368" y="282"/>
                    <a:pt x="374" y="284"/>
                  </a:cubicBezTo>
                  <a:cubicBezTo>
                    <a:pt x="435" y="298"/>
                    <a:pt x="454" y="392"/>
                    <a:pt x="411" y="496"/>
                  </a:cubicBezTo>
                  <a:cubicBezTo>
                    <a:pt x="373" y="586"/>
                    <a:pt x="295" y="649"/>
                    <a:pt x="232" y="649"/>
                  </a:cubicBezTo>
                  <a:cubicBezTo>
                    <a:pt x="225" y="649"/>
                    <a:pt x="219" y="648"/>
                    <a:pt x="213" y="647"/>
                  </a:cubicBezTo>
                  <a:cubicBezTo>
                    <a:pt x="152" y="633"/>
                    <a:pt x="133" y="539"/>
                    <a:pt x="175" y="439"/>
                  </a:cubicBezTo>
                  <a:cubicBezTo>
                    <a:pt x="214" y="345"/>
                    <a:pt x="292" y="282"/>
                    <a:pt x="355" y="282"/>
                  </a:cubicBezTo>
                  <a:close/>
                  <a:moveTo>
                    <a:pt x="180" y="0"/>
                  </a:moveTo>
                  <a:cubicBezTo>
                    <a:pt x="180" y="5"/>
                    <a:pt x="175" y="15"/>
                    <a:pt x="175" y="19"/>
                  </a:cubicBezTo>
                  <a:cubicBezTo>
                    <a:pt x="166" y="52"/>
                    <a:pt x="156" y="85"/>
                    <a:pt x="147" y="118"/>
                  </a:cubicBezTo>
                  <a:cubicBezTo>
                    <a:pt x="133" y="184"/>
                    <a:pt x="114" y="255"/>
                    <a:pt x="95" y="321"/>
                  </a:cubicBezTo>
                  <a:cubicBezTo>
                    <a:pt x="76" y="388"/>
                    <a:pt x="57" y="458"/>
                    <a:pt x="43" y="524"/>
                  </a:cubicBezTo>
                  <a:cubicBezTo>
                    <a:pt x="34" y="553"/>
                    <a:pt x="24" y="586"/>
                    <a:pt x="15" y="614"/>
                  </a:cubicBezTo>
                  <a:cubicBezTo>
                    <a:pt x="15" y="628"/>
                    <a:pt x="10" y="642"/>
                    <a:pt x="5" y="657"/>
                  </a:cubicBezTo>
                  <a:cubicBezTo>
                    <a:pt x="1" y="676"/>
                    <a:pt x="1" y="676"/>
                    <a:pt x="10" y="685"/>
                  </a:cubicBezTo>
                  <a:cubicBezTo>
                    <a:pt x="34" y="699"/>
                    <a:pt x="62" y="709"/>
                    <a:pt x="86" y="718"/>
                  </a:cubicBezTo>
                  <a:cubicBezTo>
                    <a:pt x="123" y="737"/>
                    <a:pt x="161" y="756"/>
                    <a:pt x="194" y="775"/>
                  </a:cubicBezTo>
                  <a:cubicBezTo>
                    <a:pt x="256" y="803"/>
                    <a:pt x="317" y="841"/>
                    <a:pt x="383" y="860"/>
                  </a:cubicBezTo>
                  <a:cubicBezTo>
                    <a:pt x="388" y="864"/>
                    <a:pt x="393" y="864"/>
                    <a:pt x="397" y="864"/>
                  </a:cubicBezTo>
                  <a:cubicBezTo>
                    <a:pt x="411" y="846"/>
                    <a:pt x="421" y="827"/>
                    <a:pt x="430" y="803"/>
                  </a:cubicBezTo>
                  <a:cubicBezTo>
                    <a:pt x="459" y="737"/>
                    <a:pt x="478" y="666"/>
                    <a:pt x="501" y="595"/>
                  </a:cubicBezTo>
                  <a:cubicBezTo>
                    <a:pt x="553" y="444"/>
                    <a:pt x="596" y="293"/>
                    <a:pt x="633" y="137"/>
                  </a:cubicBezTo>
                  <a:cubicBezTo>
                    <a:pt x="553" y="114"/>
                    <a:pt x="468" y="85"/>
                    <a:pt x="388" y="62"/>
                  </a:cubicBezTo>
                  <a:cubicBezTo>
                    <a:pt x="336" y="43"/>
                    <a:pt x="279" y="29"/>
                    <a:pt x="223" y="10"/>
                  </a:cubicBezTo>
                  <a:cubicBezTo>
                    <a:pt x="208" y="5"/>
                    <a:pt x="194" y="5"/>
                    <a:pt x="180"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0" name="Google Shape;6870;p61"/>
            <p:cNvSpPr/>
            <p:nvPr/>
          </p:nvSpPr>
          <p:spPr>
            <a:xfrm>
              <a:off x="4125519" y="1181395"/>
              <a:ext cx="225781" cy="134309"/>
            </a:xfrm>
            <a:custGeom>
              <a:avLst/>
              <a:gdLst/>
              <a:ahLst/>
              <a:cxnLst/>
              <a:rect l="l" t="t" r="r" b="b"/>
              <a:pathLst>
                <a:path w="2414" h="1436" extrusionOk="0">
                  <a:moveTo>
                    <a:pt x="676" y="150"/>
                  </a:moveTo>
                  <a:cubicBezTo>
                    <a:pt x="699" y="155"/>
                    <a:pt x="723" y="160"/>
                    <a:pt x="742" y="165"/>
                  </a:cubicBezTo>
                  <a:cubicBezTo>
                    <a:pt x="808" y="183"/>
                    <a:pt x="869" y="202"/>
                    <a:pt x="935" y="221"/>
                  </a:cubicBezTo>
                  <a:cubicBezTo>
                    <a:pt x="1030" y="254"/>
                    <a:pt x="1124" y="287"/>
                    <a:pt x="1223" y="316"/>
                  </a:cubicBezTo>
                  <a:cubicBezTo>
                    <a:pt x="1181" y="481"/>
                    <a:pt x="1129" y="646"/>
                    <a:pt x="1063" y="811"/>
                  </a:cubicBezTo>
                  <a:cubicBezTo>
                    <a:pt x="1049" y="859"/>
                    <a:pt x="1030" y="906"/>
                    <a:pt x="1006" y="948"/>
                  </a:cubicBezTo>
                  <a:cubicBezTo>
                    <a:pt x="987" y="948"/>
                    <a:pt x="964" y="948"/>
                    <a:pt x="945" y="944"/>
                  </a:cubicBezTo>
                  <a:lnTo>
                    <a:pt x="940" y="944"/>
                  </a:lnTo>
                  <a:cubicBezTo>
                    <a:pt x="935" y="944"/>
                    <a:pt x="926" y="939"/>
                    <a:pt x="921" y="939"/>
                  </a:cubicBezTo>
                  <a:cubicBezTo>
                    <a:pt x="907" y="939"/>
                    <a:pt x="893" y="934"/>
                    <a:pt x="879" y="934"/>
                  </a:cubicBezTo>
                  <a:cubicBezTo>
                    <a:pt x="813" y="920"/>
                    <a:pt x="746" y="906"/>
                    <a:pt x="680" y="887"/>
                  </a:cubicBezTo>
                  <a:cubicBezTo>
                    <a:pt x="647" y="882"/>
                    <a:pt x="619" y="873"/>
                    <a:pt x="586" y="863"/>
                  </a:cubicBezTo>
                  <a:cubicBezTo>
                    <a:pt x="586" y="863"/>
                    <a:pt x="581" y="863"/>
                    <a:pt x="581" y="859"/>
                  </a:cubicBezTo>
                  <a:lnTo>
                    <a:pt x="572" y="859"/>
                  </a:lnTo>
                  <a:cubicBezTo>
                    <a:pt x="562" y="854"/>
                    <a:pt x="553" y="849"/>
                    <a:pt x="543" y="844"/>
                  </a:cubicBezTo>
                  <a:cubicBezTo>
                    <a:pt x="529" y="840"/>
                    <a:pt x="515" y="835"/>
                    <a:pt x="506" y="826"/>
                  </a:cubicBezTo>
                  <a:cubicBezTo>
                    <a:pt x="496" y="816"/>
                    <a:pt x="506" y="802"/>
                    <a:pt x="510" y="788"/>
                  </a:cubicBezTo>
                  <a:cubicBezTo>
                    <a:pt x="520" y="741"/>
                    <a:pt x="534" y="698"/>
                    <a:pt x="543" y="656"/>
                  </a:cubicBezTo>
                  <a:cubicBezTo>
                    <a:pt x="572" y="556"/>
                    <a:pt x="595" y="462"/>
                    <a:pt x="624" y="363"/>
                  </a:cubicBezTo>
                  <a:cubicBezTo>
                    <a:pt x="633" y="311"/>
                    <a:pt x="647" y="259"/>
                    <a:pt x="661" y="207"/>
                  </a:cubicBezTo>
                  <a:cubicBezTo>
                    <a:pt x="666" y="188"/>
                    <a:pt x="671" y="169"/>
                    <a:pt x="676" y="150"/>
                  </a:cubicBezTo>
                  <a:close/>
                  <a:moveTo>
                    <a:pt x="1035" y="946"/>
                  </a:moveTo>
                  <a:cubicBezTo>
                    <a:pt x="1036" y="946"/>
                    <a:pt x="1033" y="948"/>
                    <a:pt x="1030" y="948"/>
                  </a:cubicBezTo>
                  <a:cubicBezTo>
                    <a:pt x="1033" y="947"/>
                    <a:pt x="1034" y="946"/>
                    <a:pt x="1035" y="946"/>
                  </a:cubicBezTo>
                  <a:close/>
                  <a:moveTo>
                    <a:pt x="992" y="972"/>
                  </a:moveTo>
                  <a:lnTo>
                    <a:pt x="992" y="972"/>
                  </a:lnTo>
                  <a:cubicBezTo>
                    <a:pt x="990" y="974"/>
                    <a:pt x="987" y="975"/>
                    <a:pt x="987" y="975"/>
                  </a:cubicBezTo>
                  <a:cubicBezTo>
                    <a:pt x="986" y="975"/>
                    <a:pt x="987" y="974"/>
                    <a:pt x="992" y="972"/>
                  </a:cubicBezTo>
                  <a:close/>
                  <a:moveTo>
                    <a:pt x="1719" y="438"/>
                  </a:moveTo>
                  <a:cubicBezTo>
                    <a:pt x="1733" y="443"/>
                    <a:pt x="1747" y="443"/>
                    <a:pt x="1762" y="448"/>
                  </a:cubicBezTo>
                  <a:cubicBezTo>
                    <a:pt x="1818" y="467"/>
                    <a:pt x="1875" y="481"/>
                    <a:pt x="1927" y="500"/>
                  </a:cubicBezTo>
                  <a:cubicBezTo>
                    <a:pt x="2007" y="523"/>
                    <a:pt x="2092" y="552"/>
                    <a:pt x="2172" y="575"/>
                  </a:cubicBezTo>
                  <a:cubicBezTo>
                    <a:pt x="2135" y="731"/>
                    <a:pt x="2092" y="882"/>
                    <a:pt x="2040" y="1033"/>
                  </a:cubicBezTo>
                  <a:cubicBezTo>
                    <a:pt x="2017" y="1104"/>
                    <a:pt x="1998" y="1175"/>
                    <a:pt x="1969" y="1241"/>
                  </a:cubicBezTo>
                  <a:cubicBezTo>
                    <a:pt x="1960" y="1265"/>
                    <a:pt x="1950" y="1284"/>
                    <a:pt x="1936" y="1302"/>
                  </a:cubicBezTo>
                  <a:cubicBezTo>
                    <a:pt x="1932" y="1302"/>
                    <a:pt x="1927" y="1302"/>
                    <a:pt x="1922" y="1298"/>
                  </a:cubicBezTo>
                  <a:cubicBezTo>
                    <a:pt x="1856" y="1279"/>
                    <a:pt x="1795" y="1241"/>
                    <a:pt x="1733" y="1213"/>
                  </a:cubicBezTo>
                  <a:cubicBezTo>
                    <a:pt x="1700" y="1194"/>
                    <a:pt x="1662" y="1175"/>
                    <a:pt x="1625" y="1156"/>
                  </a:cubicBezTo>
                  <a:cubicBezTo>
                    <a:pt x="1601" y="1147"/>
                    <a:pt x="1573" y="1137"/>
                    <a:pt x="1549" y="1123"/>
                  </a:cubicBezTo>
                  <a:cubicBezTo>
                    <a:pt x="1540" y="1114"/>
                    <a:pt x="1540" y="1114"/>
                    <a:pt x="1544" y="1095"/>
                  </a:cubicBezTo>
                  <a:cubicBezTo>
                    <a:pt x="1549" y="1080"/>
                    <a:pt x="1554" y="1066"/>
                    <a:pt x="1554" y="1052"/>
                  </a:cubicBezTo>
                  <a:cubicBezTo>
                    <a:pt x="1563" y="1024"/>
                    <a:pt x="1573" y="991"/>
                    <a:pt x="1582" y="962"/>
                  </a:cubicBezTo>
                  <a:cubicBezTo>
                    <a:pt x="1596" y="896"/>
                    <a:pt x="1615" y="826"/>
                    <a:pt x="1634" y="759"/>
                  </a:cubicBezTo>
                  <a:cubicBezTo>
                    <a:pt x="1653" y="693"/>
                    <a:pt x="1672" y="622"/>
                    <a:pt x="1686" y="556"/>
                  </a:cubicBezTo>
                  <a:cubicBezTo>
                    <a:pt x="1695" y="523"/>
                    <a:pt x="1705" y="490"/>
                    <a:pt x="1714" y="457"/>
                  </a:cubicBezTo>
                  <a:cubicBezTo>
                    <a:pt x="1714" y="453"/>
                    <a:pt x="1714" y="443"/>
                    <a:pt x="1719" y="438"/>
                  </a:cubicBezTo>
                  <a:close/>
                  <a:moveTo>
                    <a:pt x="627" y="0"/>
                  </a:moveTo>
                  <a:cubicBezTo>
                    <a:pt x="613" y="0"/>
                    <a:pt x="599" y="1"/>
                    <a:pt x="586" y="4"/>
                  </a:cubicBezTo>
                  <a:cubicBezTo>
                    <a:pt x="543" y="13"/>
                    <a:pt x="501" y="37"/>
                    <a:pt x="482" y="80"/>
                  </a:cubicBezTo>
                  <a:cubicBezTo>
                    <a:pt x="473" y="113"/>
                    <a:pt x="468" y="146"/>
                    <a:pt x="458" y="179"/>
                  </a:cubicBezTo>
                  <a:cubicBezTo>
                    <a:pt x="449" y="221"/>
                    <a:pt x="435" y="264"/>
                    <a:pt x="425" y="306"/>
                  </a:cubicBezTo>
                  <a:lnTo>
                    <a:pt x="392" y="306"/>
                  </a:lnTo>
                  <a:cubicBezTo>
                    <a:pt x="260" y="316"/>
                    <a:pt x="133" y="320"/>
                    <a:pt x="0" y="334"/>
                  </a:cubicBezTo>
                  <a:cubicBezTo>
                    <a:pt x="19" y="372"/>
                    <a:pt x="33" y="415"/>
                    <a:pt x="43" y="462"/>
                  </a:cubicBezTo>
                  <a:cubicBezTo>
                    <a:pt x="142" y="453"/>
                    <a:pt x="241" y="448"/>
                    <a:pt x="340" y="443"/>
                  </a:cubicBezTo>
                  <a:cubicBezTo>
                    <a:pt x="355" y="443"/>
                    <a:pt x="373" y="438"/>
                    <a:pt x="388" y="438"/>
                  </a:cubicBezTo>
                  <a:cubicBezTo>
                    <a:pt x="373" y="495"/>
                    <a:pt x="359" y="552"/>
                    <a:pt x="345" y="608"/>
                  </a:cubicBezTo>
                  <a:cubicBezTo>
                    <a:pt x="326" y="674"/>
                    <a:pt x="307" y="741"/>
                    <a:pt x="293" y="807"/>
                  </a:cubicBezTo>
                  <a:cubicBezTo>
                    <a:pt x="270" y="929"/>
                    <a:pt x="425" y="967"/>
                    <a:pt x="510" y="991"/>
                  </a:cubicBezTo>
                  <a:cubicBezTo>
                    <a:pt x="605" y="1019"/>
                    <a:pt x="699" y="1043"/>
                    <a:pt x="789" y="1057"/>
                  </a:cubicBezTo>
                  <a:cubicBezTo>
                    <a:pt x="859" y="1072"/>
                    <a:pt x="932" y="1083"/>
                    <a:pt x="1003" y="1083"/>
                  </a:cubicBezTo>
                  <a:cubicBezTo>
                    <a:pt x="1023" y="1083"/>
                    <a:pt x="1043" y="1083"/>
                    <a:pt x="1063" y="1080"/>
                  </a:cubicBezTo>
                  <a:cubicBezTo>
                    <a:pt x="1105" y="1071"/>
                    <a:pt x="1152" y="1057"/>
                    <a:pt x="1181" y="1019"/>
                  </a:cubicBezTo>
                  <a:cubicBezTo>
                    <a:pt x="1200" y="995"/>
                    <a:pt x="1214" y="962"/>
                    <a:pt x="1228" y="934"/>
                  </a:cubicBezTo>
                  <a:cubicBezTo>
                    <a:pt x="1304" y="774"/>
                    <a:pt x="1360" y="594"/>
                    <a:pt x="1407" y="419"/>
                  </a:cubicBezTo>
                  <a:cubicBezTo>
                    <a:pt x="1441" y="429"/>
                    <a:pt x="1469" y="438"/>
                    <a:pt x="1502" y="448"/>
                  </a:cubicBezTo>
                  <a:cubicBezTo>
                    <a:pt x="1502" y="453"/>
                    <a:pt x="1502" y="462"/>
                    <a:pt x="1497" y="467"/>
                  </a:cubicBezTo>
                  <a:cubicBezTo>
                    <a:pt x="1469" y="575"/>
                    <a:pt x="1441" y="684"/>
                    <a:pt x="1412" y="792"/>
                  </a:cubicBezTo>
                  <a:lnTo>
                    <a:pt x="1370" y="958"/>
                  </a:lnTo>
                  <a:cubicBezTo>
                    <a:pt x="1356" y="1000"/>
                    <a:pt x="1341" y="1047"/>
                    <a:pt x="1332" y="1090"/>
                  </a:cubicBezTo>
                  <a:cubicBezTo>
                    <a:pt x="1341" y="1123"/>
                    <a:pt x="1346" y="1151"/>
                    <a:pt x="1351" y="1180"/>
                  </a:cubicBezTo>
                  <a:cubicBezTo>
                    <a:pt x="1365" y="1199"/>
                    <a:pt x="1389" y="1217"/>
                    <a:pt x="1412" y="1232"/>
                  </a:cubicBezTo>
                  <a:cubicBezTo>
                    <a:pt x="1469" y="1260"/>
                    <a:pt x="1525" y="1284"/>
                    <a:pt x="1577" y="1312"/>
                  </a:cubicBezTo>
                  <a:cubicBezTo>
                    <a:pt x="1582" y="1317"/>
                    <a:pt x="1587" y="1317"/>
                    <a:pt x="1592" y="1321"/>
                  </a:cubicBezTo>
                  <a:cubicBezTo>
                    <a:pt x="1691" y="1368"/>
                    <a:pt x="1790" y="1430"/>
                    <a:pt x="1903" y="1435"/>
                  </a:cubicBezTo>
                  <a:cubicBezTo>
                    <a:pt x="1912" y="1435"/>
                    <a:pt x="1920" y="1435"/>
                    <a:pt x="1928" y="1435"/>
                  </a:cubicBezTo>
                  <a:cubicBezTo>
                    <a:pt x="2048" y="1435"/>
                    <a:pt x="2137" y="1370"/>
                    <a:pt x="2177" y="1255"/>
                  </a:cubicBezTo>
                  <a:cubicBezTo>
                    <a:pt x="2262" y="1038"/>
                    <a:pt x="2328" y="811"/>
                    <a:pt x="2385" y="585"/>
                  </a:cubicBezTo>
                  <a:cubicBezTo>
                    <a:pt x="2385" y="575"/>
                    <a:pt x="2385" y="566"/>
                    <a:pt x="2380" y="556"/>
                  </a:cubicBezTo>
                  <a:lnTo>
                    <a:pt x="2385" y="556"/>
                  </a:lnTo>
                  <a:cubicBezTo>
                    <a:pt x="2413" y="514"/>
                    <a:pt x="2375" y="481"/>
                    <a:pt x="2338" y="471"/>
                  </a:cubicBezTo>
                  <a:cubicBezTo>
                    <a:pt x="2191" y="438"/>
                    <a:pt x="2054" y="382"/>
                    <a:pt x="1913" y="339"/>
                  </a:cubicBezTo>
                  <a:cubicBezTo>
                    <a:pt x="1856" y="325"/>
                    <a:pt x="1799" y="311"/>
                    <a:pt x="1747" y="301"/>
                  </a:cubicBezTo>
                  <a:cubicBezTo>
                    <a:pt x="1738" y="297"/>
                    <a:pt x="1733" y="297"/>
                    <a:pt x="1729" y="297"/>
                  </a:cubicBezTo>
                  <a:cubicBezTo>
                    <a:pt x="1705" y="293"/>
                    <a:pt x="1682" y="290"/>
                    <a:pt x="1659" y="290"/>
                  </a:cubicBezTo>
                  <a:cubicBezTo>
                    <a:pt x="1627" y="290"/>
                    <a:pt x="1596" y="296"/>
                    <a:pt x="1568" y="316"/>
                  </a:cubicBezTo>
                  <a:cubicBezTo>
                    <a:pt x="1525" y="301"/>
                    <a:pt x="1483" y="292"/>
                    <a:pt x="1441" y="278"/>
                  </a:cubicBezTo>
                  <a:cubicBezTo>
                    <a:pt x="1455" y="245"/>
                    <a:pt x="1422" y="216"/>
                    <a:pt x="1389" y="207"/>
                  </a:cubicBezTo>
                  <a:cubicBezTo>
                    <a:pt x="1256" y="179"/>
                    <a:pt x="1134" y="131"/>
                    <a:pt x="1006" y="94"/>
                  </a:cubicBezTo>
                  <a:cubicBezTo>
                    <a:pt x="940" y="70"/>
                    <a:pt x="869" y="51"/>
                    <a:pt x="803" y="32"/>
                  </a:cubicBezTo>
                  <a:cubicBezTo>
                    <a:pt x="750" y="21"/>
                    <a:pt x="687" y="0"/>
                    <a:pt x="627" y="0"/>
                  </a:cubicBezTo>
                  <a:close/>
                </a:path>
              </a:pathLst>
            </a:custGeom>
            <a:solidFill>
              <a:srgbClr val="FA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1" name="Google Shape;6871;p61"/>
            <p:cNvSpPr/>
            <p:nvPr/>
          </p:nvSpPr>
          <p:spPr>
            <a:xfrm>
              <a:off x="4039379" y="1217030"/>
              <a:ext cx="50039" cy="35728"/>
            </a:xfrm>
            <a:custGeom>
              <a:avLst/>
              <a:gdLst/>
              <a:ahLst/>
              <a:cxnLst/>
              <a:rect l="l" t="t" r="r" b="b"/>
              <a:pathLst>
                <a:path w="535" h="382" extrusionOk="0">
                  <a:moveTo>
                    <a:pt x="534" y="1"/>
                  </a:moveTo>
                  <a:lnTo>
                    <a:pt x="534" y="1"/>
                  </a:lnTo>
                  <a:cubicBezTo>
                    <a:pt x="416" y="29"/>
                    <a:pt x="308" y="72"/>
                    <a:pt x="208" y="133"/>
                  </a:cubicBezTo>
                  <a:cubicBezTo>
                    <a:pt x="142" y="175"/>
                    <a:pt x="86" y="227"/>
                    <a:pt x="34" y="293"/>
                  </a:cubicBezTo>
                  <a:cubicBezTo>
                    <a:pt x="1" y="331"/>
                    <a:pt x="43" y="369"/>
                    <a:pt x="81" y="378"/>
                  </a:cubicBezTo>
                  <a:cubicBezTo>
                    <a:pt x="92" y="381"/>
                    <a:pt x="104" y="382"/>
                    <a:pt x="117" y="382"/>
                  </a:cubicBezTo>
                  <a:cubicBezTo>
                    <a:pt x="154" y="382"/>
                    <a:pt x="193" y="370"/>
                    <a:pt x="218" y="345"/>
                  </a:cubicBezTo>
                  <a:cubicBezTo>
                    <a:pt x="218" y="341"/>
                    <a:pt x="223" y="341"/>
                    <a:pt x="227" y="336"/>
                  </a:cubicBezTo>
                  <a:cubicBezTo>
                    <a:pt x="279" y="270"/>
                    <a:pt x="350" y="213"/>
                    <a:pt x="430" y="175"/>
                  </a:cubicBezTo>
                  <a:cubicBezTo>
                    <a:pt x="454" y="161"/>
                    <a:pt x="482" y="152"/>
                    <a:pt x="511" y="142"/>
                  </a:cubicBezTo>
                  <a:cubicBezTo>
                    <a:pt x="515" y="90"/>
                    <a:pt x="525" y="43"/>
                    <a:pt x="534" y="1"/>
                  </a:cubicBezTo>
                  <a:close/>
                </a:path>
              </a:pathLst>
            </a:custGeom>
            <a:solidFill>
              <a:srgbClr val="FA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61"/>
            <p:cNvSpPr/>
            <p:nvPr/>
          </p:nvSpPr>
          <p:spPr>
            <a:xfrm>
              <a:off x="4093252" y="1213476"/>
              <a:ext cx="28807" cy="52657"/>
            </a:xfrm>
            <a:custGeom>
              <a:avLst/>
              <a:gdLst/>
              <a:ahLst/>
              <a:cxnLst/>
              <a:rect l="l" t="t" r="r" b="b"/>
              <a:pathLst>
                <a:path w="308" h="563" extrusionOk="0">
                  <a:moveTo>
                    <a:pt x="142" y="1"/>
                  </a:moveTo>
                  <a:cubicBezTo>
                    <a:pt x="141" y="1"/>
                    <a:pt x="139" y="1"/>
                    <a:pt x="138" y="1"/>
                  </a:cubicBezTo>
                  <a:cubicBezTo>
                    <a:pt x="57" y="6"/>
                    <a:pt x="1" y="147"/>
                    <a:pt x="10" y="317"/>
                  </a:cubicBezTo>
                  <a:cubicBezTo>
                    <a:pt x="15" y="421"/>
                    <a:pt x="48" y="511"/>
                    <a:pt x="90" y="563"/>
                  </a:cubicBezTo>
                  <a:cubicBezTo>
                    <a:pt x="81" y="544"/>
                    <a:pt x="81" y="520"/>
                    <a:pt x="76" y="497"/>
                  </a:cubicBezTo>
                  <a:cubicBezTo>
                    <a:pt x="72" y="383"/>
                    <a:pt x="109" y="289"/>
                    <a:pt x="166" y="289"/>
                  </a:cubicBezTo>
                  <a:cubicBezTo>
                    <a:pt x="167" y="289"/>
                    <a:pt x="169" y="289"/>
                    <a:pt x="170" y="289"/>
                  </a:cubicBezTo>
                  <a:cubicBezTo>
                    <a:pt x="220" y="289"/>
                    <a:pt x="265" y="377"/>
                    <a:pt x="275" y="483"/>
                  </a:cubicBezTo>
                  <a:cubicBezTo>
                    <a:pt x="275" y="492"/>
                    <a:pt x="275" y="506"/>
                    <a:pt x="275" y="516"/>
                  </a:cubicBezTo>
                  <a:cubicBezTo>
                    <a:pt x="298" y="459"/>
                    <a:pt x="308" y="383"/>
                    <a:pt x="303" y="298"/>
                  </a:cubicBezTo>
                  <a:cubicBezTo>
                    <a:pt x="294" y="131"/>
                    <a:pt x="225" y="1"/>
                    <a:pt x="142"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61"/>
            <p:cNvSpPr/>
            <p:nvPr/>
          </p:nvSpPr>
          <p:spPr>
            <a:xfrm>
              <a:off x="4191738" y="1218526"/>
              <a:ext cx="29649" cy="33764"/>
            </a:xfrm>
            <a:custGeom>
              <a:avLst/>
              <a:gdLst/>
              <a:ahLst/>
              <a:cxnLst/>
              <a:rect l="l" t="t" r="r" b="b"/>
              <a:pathLst>
                <a:path w="317" h="361" extrusionOk="0">
                  <a:moveTo>
                    <a:pt x="226" y="1"/>
                  </a:moveTo>
                  <a:cubicBezTo>
                    <a:pt x="170" y="1"/>
                    <a:pt x="100" y="49"/>
                    <a:pt x="57" y="126"/>
                  </a:cubicBezTo>
                  <a:cubicBezTo>
                    <a:pt x="1" y="221"/>
                    <a:pt x="1" y="320"/>
                    <a:pt x="57" y="353"/>
                  </a:cubicBezTo>
                  <a:cubicBezTo>
                    <a:pt x="68" y="358"/>
                    <a:pt x="79" y="361"/>
                    <a:pt x="92" y="361"/>
                  </a:cubicBezTo>
                  <a:cubicBezTo>
                    <a:pt x="146" y="361"/>
                    <a:pt x="214" y="312"/>
                    <a:pt x="260" y="235"/>
                  </a:cubicBezTo>
                  <a:cubicBezTo>
                    <a:pt x="317" y="141"/>
                    <a:pt x="317" y="37"/>
                    <a:pt x="260" y="8"/>
                  </a:cubicBezTo>
                  <a:cubicBezTo>
                    <a:pt x="250" y="3"/>
                    <a:pt x="238" y="1"/>
                    <a:pt x="226" y="1"/>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4" name="Google Shape;6874;p61"/>
            <p:cNvSpPr/>
            <p:nvPr/>
          </p:nvSpPr>
          <p:spPr>
            <a:xfrm>
              <a:off x="4180701" y="1152121"/>
              <a:ext cx="63226" cy="34606"/>
            </a:xfrm>
            <a:custGeom>
              <a:avLst/>
              <a:gdLst/>
              <a:ahLst/>
              <a:cxnLst/>
              <a:rect l="l" t="t" r="r" b="b"/>
              <a:pathLst>
                <a:path w="676" h="370" extrusionOk="0">
                  <a:moveTo>
                    <a:pt x="100" y="0"/>
                  </a:moveTo>
                  <a:cubicBezTo>
                    <a:pt x="61" y="0"/>
                    <a:pt x="29" y="27"/>
                    <a:pt x="24" y="67"/>
                  </a:cubicBezTo>
                  <a:lnTo>
                    <a:pt x="5" y="232"/>
                  </a:lnTo>
                  <a:cubicBezTo>
                    <a:pt x="1" y="274"/>
                    <a:pt x="29" y="312"/>
                    <a:pt x="71" y="317"/>
                  </a:cubicBezTo>
                  <a:lnTo>
                    <a:pt x="567" y="369"/>
                  </a:lnTo>
                  <a:cubicBezTo>
                    <a:pt x="570" y="369"/>
                    <a:pt x="573" y="369"/>
                    <a:pt x="575" y="369"/>
                  </a:cubicBezTo>
                  <a:cubicBezTo>
                    <a:pt x="610" y="369"/>
                    <a:pt x="643" y="342"/>
                    <a:pt x="647" y="303"/>
                  </a:cubicBezTo>
                  <a:lnTo>
                    <a:pt x="671" y="138"/>
                  </a:lnTo>
                  <a:cubicBezTo>
                    <a:pt x="676" y="95"/>
                    <a:pt x="643" y="57"/>
                    <a:pt x="605" y="53"/>
                  </a:cubicBezTo>
                  <a:lnTo>
                    <a:pt x="109" y="1"/>
                  </a:lnTo>
                  <a:cubicBezTo>
                    <a:pt x="106" y="0"/>
                    <a:pt x="103" y="0"/>
                    <a:pt x="100" y="0"/>
                  </a:cubicBez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5" name="Google Shape;6875;p61"/>
            <p:cNvSpPr/>
            <p:nvPr/>
          </p:nvSpPr>
          <p:spPr>
            <a:xfrm>
              <a:off x="4281807" y="1248642"/>
              <a:ext cx="30117" cy="34513"/>
            </a:xfrm>
            <a:custGeom>
              <a:avLst/>
              <a:gdLst/>
              <a:ahLst/>
              <a:cxnLst/>
              <a:rect l="l" t="t" r="r" b="b"/>
              <a:pathLst>
                <a:path w="322" h="369" extrusionOk="0">
                  <a:moveTo>
                    <a:pt x="223" y="1"/>
                  </a:moveTo>
                  <a:cubicBezTo>
                    <a:pt x="160" y="1"/>
                    <a:pt x="82" y="64"/>
                    <a:pt x="43" y="158"/>
                  </a:cubicBezTo>
                  <a:cubicBezTo>
                    <a:pt x="1" y="258"/>
                    <a:pt x="20" y="352"/>
                    <a:pt x="81" y="366"/>
                  </a:cubicBezTo>
                  <a:cubicBezTo>
                    <a:pt x="87" y="367"/>
                    <a:pt x="93" y="368"/>
                    <a:pt x="100" y="368"/>
                  </a:cubicBezTo>
                  <a:cubicBezTo>
                    <a:pt x="163" y="368"/>
                    <a:pt x="241" y="305"/>
                    <a:pt x="279" y="215"/>
                  </a:cubicBezTo>
                  <a:cubicBezTo>
                    <a:pt x="322" y="111"/>
                    <a:pt x="303" y="17"/>
                    <a:pt x="242" y="3"/>
                  </a:cubicBezTo>
                  <a:cubicBezTo>
                    <a:pt x="236" y="1"/>
                    <a:pt x="230" y="1"/>
                    <a:pt x="223" y="1"/>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6" name="Google Shape;6876;p61"/>
            <p:cNvSpPr/>
            <p:nvPr/>
          </p:nvSpPr>
          <p:spPr>
            <a:xfrm>
              <a:off x="4280965" y="1174380"/>
              <a:ext cx="56586" cy="44614"/>
            </a:xfrm>
            <a:custGeom>
              <a:avLst/>
              <a:gdLst/>
              <a:ahLst/>
              <a:cxnLst/>
              <a:rect l="l" t="t" r="r" b="b"/>
              <a:pathLst>
                <a:path w="605" h="477" extrusionOk="0">
                  <a:moveTo>
                    <a:pt x="133" y="0"/>
                  </a:moveTo>
                  <a:cubicBezTo>
                    <a:pt x="113" y="0"/>
                    <a:pt x="94" y="9"/>
                    <a:pt x="85" y="27"/>
                  </a:cubicBezTo>
                  <a:cubicBezTo>
                    <a:pt x="81" y="32"/>
                    <a:pt x="76" y="32"/>
                    <a:pt x="76" y="36"/>
                  </a:cubicBezTo>
                  <a:lnTo>
                    <a:pt x="15" y="169"/>
                  </a:lnTo>
                  <a:cubicBezTo>
                    <a:pt x="0" y="206"/>
                    <a:pt x="15" y="254"/>
                    <a:pt x="52" y="268"/>
                  </a:cubicBezTo>
                  <a:lnTo>
                    <a:pt x="71" y="277"/>
                  </a:lnTo>
                  <a:lnTo>
                    <a:pt x="133" y="310"/>
                  </a:lnTo>
                  <a:lnTo>
                    <a:pt x="208" y="343"/>
                  </a:lnTo>
                  <a:lnTo>
                    <a:pt x="270" y="372"/>
                  </a:lnTo>
                  <a:lnTo>
                    <a:pt x="473" y="471"/>
                  </a:lnTo>
                  <a:cubicBezTo>
                    <a:pt x="481" y="474"/>
                    <a:pt x="489" y="476"/>
                    <a:pt x="498" y="476"/>
                  </a:cubicBezTo>
                  <a:cubicBezTo>
                    <a:pt x="521" y="476"/>
                    <a:pt x="542" y="461"/>
                    <a:pt x="553" y="433"/>
                  </a:cubicBezTo>
                  <a:lnTo>
                    <a:pt x="591" y="301"/>
                  </a:lnTo>
                  <a:cubicBezTo>
                    <a:pt x="605" y="268"/>
                    <a:pt x="586" y="230"/>
                    <a:pt x="558" y="211"/>
                  </a:cubicBezTo>
                  <a:lnTo>
                    <a:pt x="369" y="117"/>
                  </a:lnTo>
                  <a:lnTo>
                    <a:pt x="166" y="8"/>
                  </a:lnTo>
                  <a:cubicBezTo>
                    <a:pt x="156" y="3"/>
                    <a:pt x="144" y="0"/>
                    <a:pt x="133" y="0"/>
                  </a:cubicBez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7" name="Google Shape;6877;p61"/>
            <p:cNvSpPr/>
            <p:nvPr/>
          </p:nvSpPr>
          <p:spPr>
            <a:xfrm>
              <a:off x="4211660" y="1263888"/>
              <a:ext cx="43304" cy="61917"/>
            </a:xfrm>
            <a:custGeom>
              <a:avLst/>
              <a:gdLst/>
              <a:ahLst/>
              <a:cxnLst/>
              <a:rect l="l" t="t" r="r" b="b"/>
              <a:pathLst>
                <a:path w="463" h="662" extrusionOk="0">
                  <a:moveTo>
                    <a:pt x="368" y="0"/>
                  </a:moveTo>
                  <a:lnTo>
                    <a:pt x="368" y="0"/>
                  </a:lnTo>
                  <a:cubicBezTo>
                    <a:pt x="401" y="331"/>
                    <a:pt x="387" y="529"/>
                    <a:pt x="255" y="553"/>
                  </a:cubicBezTo>
                  <a:cubicBezTo>
                    <a:pt x="243" y="555"/>
                    <a:pt x="230" y="557"/>
                    <a:pt x="218" y="557"/>
                  </a:cubicBezTo>
                  <a:cubicBezTo>
                    <a:pt x="143" y="557"/>
                    <a:pt x="66" y="512"/>
                    <a:pt x="5" y="468"/>
                  </a:cubicBezTo>
                  <a:lnTo>
                    <a:pt x="0" y="472"/>
                  </a:lnTo>
                  <a:cubicBezTo>
                    <a:pt x="0" y="472"/>
                    <a:pt x="194" y="662"/>
                    <a:pt x="335" y="662"/>
                  </a:cubicBezTo>
                  <a:cubicBezTo>
                    <a:pt x="340" y="662"/>
                    <a:pt x="345" y="662"/>
                    <a:pt x="350" y="661"/>
                  </a:cubicBezTo>
                  <a:cubicBezTo>
                    <a:pt x="449" y="647"/>
                    <a:pt x="463" y="520"/>
                    <a:pt x="430" y="298"/>
                  </a:cubicBezTo>
                  <a:cubicBezTo>
                    <a:pt x="425" y="269"/>
                    <a:pt x="420" y="241"/>
                    <a:pt x="411" y="208"/>
                  </a:cubicBezTo>
                  <a:cubicBezTo>
                    <a:pt x="401" y="147"/>
                    <a:pt x="387" y="76"/>
                    <a:pt x="368"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61"/>
            <p:cNvSpPr/>
            <p:nvPr/>
          </p:nvSpPr>
          <p:spPr>
            <a:xfrm>
              <a:off x="4172284" y="1311120"/>
              <a:ext cx="57521" cy="49103"/>
            </a:xfrm>
            <a:custGeom>
              <a:avLst/>
              <a:gdLst/>
              <a:ahLst/>
              <a:cxnLst/>
              <a:rect l="l" t="t" r="r" b="b"/>
              <a:pathLst>
                <a:path w="615" h="525" extrusionOk="0">
                  <a:moveTo>
                    <a:pt x="91" y="0"/>
                  </a:moveTo>
                  <a:lnTo>
                    <a:pt x="1" y="90"/>
                  </a:lnTo>
                  <a:cubicBezTo>
                    <a:pt x="10" y="100"/>
                    <a:pt x="166" y="402"/>
                    <a:pt x="605" y="524"/>
                  </a:cubicBezTo>
                  <a:lnTo>
                    <a:pt x="615" y="468"/>
                  </a:lnTo>
                  <a:cubicBezTo>
                    <a:pt x="209" y="354"/>
                    <a:pt x="95" y="5"/>
                    <a:pt x="91"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9" name="Google Shape;6879;p61"/>
            <p:cNvSpPr/>
            <p:nvPr/>
          </p:nvSpPr>
          <p:spPr>
            <a:xfrm>
              <a:off x="4175838" y="1351992"/>
              <a:ext cx="27030" cy="22167"/>
            </a:xfrm>
            <a:custGeom>
              <a:avLst/>
              <a:gdLst/>
              <a:ahLst/>
              <a:cxnLst/>
              <a:rect l="l" t="t" r="r" b="b"/>
              <a:pathLst>
                <a:path w="289" h="237" extrusionOk="0">
                  <a:moveTo>
                    <a:pt x="52" y="1"/>
                  </a:moveTo>
                  <a:cubicBezTo>
                    <a:pt x="40" y="1"/>
                    <a:pt x="31" y="4"/>
                    <a:pt x="24" y="12"/>
                  </a:cubicBezTo>
                  <a:cubicBezTo>
                    <a:pt x="1" y="40"/>
                    <a:pt x="34" y="111"/>
                    <a:pt x="100" y="168"/>
                  </a:cubicBezTo>
                  <a:cubicBezTo>
                    <a:pt x="147" y="212"/>
                    <a:pt x="197" y="236"/>
                    <a:pt x="230" y="236"/>
                  </a:cubicBezTo>
                  <a:cubicBezTo>
                    <a:pt x="243" y="236"/>
                    <a:pt x="254" y="232"/>
                    <a:pt x="260" y="224"/>
                  </a:cubicBezTo>
                  <a:cubicBezTo>
                    <a:pt x="289" y="196"/>
                    <a:pt x="251" y="125"/>
                    <a:pt x="185" y="69"/>
                  </a:cubicBezTo>
                  <a:cubicBezTo>
                    <a:pt x="136" y="27"/>
                    <a:pt x="86" y="1"/>
                    <a:pt x="52"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0" name="Google Shape;6880;p61"/>
            <p:cNvSpPr/>
            <p:nvPr/>
          </p:nvSpPr>
          <p:spPr>
            <a:xfrm>
              <a:off x="3915733" y="1577958"/>
              <a:ext cx="375429" cy="193794"/>
            </a:xfrm>
            <a:custGeom>
              <a:avLst/>
              <a:gdLst/>
              <a:ahLst/>
              <a:cxnLst/>
              <a:rect l="l" t="t" r="r" b="b"/>
              <a:pathLst>
                <a:path w="4014" h="2072" extrusionOk="0">
                  <a:moveTo>
                    <a:pt x="2918" y="1"/>
                  </a:moveTo>
                  <a:cubicBezTo>
                    <a:pt x="2892" y="1"/>
                    <a:pt x="2862" y="14"/>
                    <a:pt x="2829" y="46"/>
                  </a:cubicBezTo>
                  <a:cubicBezTo>
                    <a:pt x="2744" y="122"/>
                    <a:pt x="2664" y="188"/>
                    <a:pt x="2579" y="240"/>
                  </a:cubicBezTo>
                  <a:cubicBezTo>
                    <a:pt x="2045" y="599"/>
                    <a:pt x="1601" y="509"/>
                    <a:pt x="1601" y="693"/>
                  </a:cubicBezTo>
                  <a:cubicBezTo>
                    <a:pt x="1431" y="755"/>
                    <a:pt x="1257" y="840"/>
                    <a:pt x="1115" y="944"/>
                  </a:cubicBezTo>
                  <a:cubicBezTo>
                    <a:pt x="992" y="948"/>
                    <a:pt x="846" y="958"/>
                    <a:pt x="685" y="972"/>
                  </a:cubicBezTo>
                  <a:cubicBezTo>
                    <a:pt x="614" y="981"/>
                    <a:pt x="544" y="991"/>
                    <a:pt x="468" y="1000"/>
                  </a:cubicBezTo>
                  <a:cubicBezTo>
                    <a:pt x="317" y="1019"/>
                    <a:pt x="161" y="1043"/>
                    <a:pt x="1" y="1066"/>
                  </a:cubicBezTo>
                  <a:cubicBezTo>
                    <a:pt x="15" y="1080"/>
                    <a:pt x="34" y="1090"/>
                    <a:pt x="48" y="1104"/>
                  </a:cubicBezTo>
                  <a:cubicBezTo>
                    <a:pt x="171" y="1198"/>
                    <a:pt x="303" y="1288"/>
                    <a:pt x="435" y="1368"/>
                  </a:cubicBezTo>
                  <a:cubicBezTo>
                    <a:pt x="704" y="1534"/>
                    <a:pt x="992" y="1671"/>
                    <a:pt x="1294" y="1784"/>
                  </a:cubicBezTo>
                  <a:cubicBezTo>
                    <a:pt x="1445" y="1836"/>
                    <a:pt x="1601" y="1883"/>
                    <a:pt x="1762" y="1926"/>
                  </a:cubicBezTo>
                  <a:cubicBezTo>
                    <a:pt x="2125" y="2015"/>
                    <a:pt x="2484" y="2063"/>
                    <a:pt x="2838" y="2072"/>
                  </a:cubicBezTo>
                  <a:cubicBezTo>
                    <a:pt x="2909" y="1992"/>
                    <a:pt x="2947" y="1883"/>
                    <a:pt x="2956" y="1789"/>
                  </a:cubicBezTo>
                  <a:cubicBezTo>
                    <a:pt x="2956" y="1779"/>
                    <a:pt x="2956" y="1770"/>
                    <a:pt x="2952" y="1765"/>
                  </a:cubicBezTo>
                  <a:cubicBezTo>
                    <a:pt x="3476" y="1732"/>
                    <a:pt x="3844" y="1732"/>
                    <a:pt x="3924" y="1666"/>
                  </a:cubicBezTo>
                  <a:cubicBezTo>
                    <a:pt x="4014" y="1590"/>
                    <a:pt x="4014" y="1387"/>
                    <a:pt x="3948" y="1335"/>
                  </a:cubicBezTo>
                  <a:cubicBezTo>
                    <a:pt x="3901" y="1293"/>
                    <a:pt x="3207" y="1236"/>
                    <a:pt x="2886" y="1213"/>
                  </a:cubicBezTo>
                  <a:cubicBezTo>
                    <a:pt x="2810" y="1189"/>
                    <a:pt x="2701" y="1170"/>
                    <a:pt x="2598" y="1128"/>
                  </a:cubicBezTo>
                  <a:cubicBezTo>
                    <a:pt x="2470" y="811"/>
                    <a:pt x="2881" y="519"/>
                    <a:pt x="3004" y="330"/>
                  </a:cubicBezTo>
                  <a:cubicBezTo>
                    <a:pt x="3027" y="297"/>
                    <a:pt x="3037" y="268"/>
                    <a:pt x="3037" y="245"/>
                  </a:cubicBezTo>
                  <a:cubicBezTo>
                    <a:pt x="3044" y="134"/>
                    <a:pt x="2999" y="1"/>
                    <a:pt x="2918"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1" name="Google Shape;6881;p61"/>
          <p:cNvGrpSpPr/>
          <p:nvPr/>
        </p:nvGrpSpPr>
        <p:grpSpPr>
          <a:xfrm rot="955674" flipH="1">
            <a:off x="6458051" y="437475"/>
            <a:ext cx="819583" cy="877556"/>
            <a:chOff x="2640847" y="559632"/>
            <a:chExt cx="867397" cy="928753"/>
          </a:xfrm>
        </p:grpSpPr>
        <p:sp>
          <p:nvSpPr>
            <p:cNvPr id="6882" name="Google Shape;6882;p61"/>
            <p:cNvSpPr/>
            <p:nvPr/>
          </p:nvSpPr>
          <p:spPr>
            <a:xfrm>
              <a:off x="3049383" y="1424307"/>
              <a:ext cx="22167" cy="935"/>
            </a:xfrm>
            <a:custGeom>
              <a:avLst/>
              <a:gdLst/>
              <a:ahLst/>
              <a:cxnLst/>
              <a:rect l="l" t="t" r="r" b="b"/>
              <a:pathLst>
                <a:path w="237" h="10" extrusionOk="0">
                  <a:moveTo>
                    <a:pt x="236" y="10"/>
                  </a:moveTo>
                  <a:cubicBezTo>
                    <a:pt x="156" y="10"/>
                    <a:pt x="76" y="5"/>
                    <a:pt x="0" y="0"/>
                  </a:cubicBezTo>
                  <a:cubicBezTo>
                    <a:pt x="76" y="5"/>
                    <a:pt x="156" y="10"/>
                    <a:pt x="236" y="10"/>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61"/>
            <p:cNvSpPr/>
            <p:nvPr/>
          </p:nvSpPr>
          <p:spPr>
            <a:xfrm>
              <a:off x="3026842" y="1422529"/>
              <a:ext cx="17771" cy="1403"/>
            </a:xfrm>
            <a:custGeom>
              <a:avLst/>
              <a:gdLst/>
              <a:ahLst/>
              <a:cxnLst/>
              <a:rect l="l" t="t" r="r" b="b"/>
              <a:pathLst>
                <a:path w="190" h="15" extrusionOk="0">
                  <a:moveTo>
                    <a:pt x="189" y="14"/>
                  </a:moveTo>
                  <a:cubicBezTo>
                    <a:pt x="128" y="10"/>
                    <a:pt x="67" y="5"/>
                    <a:pt x="0" y="0"/>
                  </a:cubicBezTo>
                  <a:cubicBezTo>
                    <a:pt x="67" y="5"/>
                    <a:pt x="128" y="10"/>
                    <a:pt x="189" y="14"/>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61"/>
            <p:cNvSpPr/>
            <p:nvPr/>
          </p:nvSpPr>
          <p:spPr>
            <a:xfrm>
              <a:off x="3085111" y="1424307"/>
              <a:ext cx="11598" cy="468"/>
            </a:xfrm>
            <a:custGeom>
              <a:avLst/>
              <a:gdLst/>
              <a:ahLst/>
              <a:cxnLst/>
              <a:rect l="l" t="t" r="r" b="b"/>
              <a:pathLst>
                <a:path w="124" h="5" extrusionOk="0">
                  <a:moveTo>
                    <a:pt x="123" y="0"/>
                  </a:moveTo>
                  <a:cubicBezTo>
                    <a:pt x="81" y="5"/>
                    <a:pt x="43" y="5"/>
                    <a:pt x="1" y="5"/>
                  </a:cubicBezTo>
                  <a:cubicBezTo>
                    <a:pt x="43" y="5"/>
                    <a:pt x="81" y="5"/>
                    <a:pt x="123" y="0"/>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5" name="Google Shape;6885;p61"/>
            <p:cNvSpPr/>
            <p:nvPr/>
          </p:nvSpPr>
          <p:spPr>
            <a:xfrm>
              <a:off x="2640847" y="559632"/>
              <a:ext cx="867397" cy="928753"/>
            </a:xfrm>
            <a:custGeom>
              <a:avLst/>
              <a:gdLst/>
              <a:ahLst/>
              <a:cxnLst/>
              <a:rect l="l" t="t" r="r" b="b"/>
              <a:pathLst>
                <a:path w="9274" h="9930" extrusionOk="0">
                  <a:moveTo>
                    <a:pt x="5133" y="9225"/>
                  </a:moveTo>
                  <a:lnTo>
                    <a:pt x="5133" y="9225"/>
                  </a:lnTo>
                  <a:cubicBezTo>
                    <a:pt x="5072" y="9232"/>
                    <a:pt x="5010" y="9237"/>
                    <a:pt x="4948" y="9241"/>
                  </a:cubicBezTo>
                  <a:lnTo>
                    <a:pt x="4948" y="9241"/>
                  </a:lnTo>
                  <a:cubicBezTo>
                    <a:pt x="5010" y="9237"/>
                    <a:pt x="5073" y="9233"/>
                    <a:pt x="5133" y="9226"/>
                  </a:cubicBezTo>
                  <a:cubicBezTo>
                    <a:pt x="5133" y="9226"/>
                    <a:pt x="5133" y="9226"/>
                    <a:pt x="5133" y="9225"/>
                  </a:cubicBezTo>
                  <a:close/>
                  <a:moveTo>
                    <a:pt x="4948" y="9241"/>
                  </a:moveTo>
                  <a:cubicBezTo>
                    <a:pt x="4923" y="9242"/>
                    <a:pt x="4898" y="9244"/>
                    <a:pt x="4873" y="9245"/>
                  </a:cubicBezTo>
                  <a:cubicBezTo>
                    <a:pt x="4898" y="9244"/>
                    <a:pt x="4923" y="9243"/>
                    <a:pt x="4948" y="9241"/>
                  </a:cubicBezTo>
                  <a:close/>
                  <a:moveTo>
                    <a:pt x="4622" y="0"/>
                  </a:moveTo>
                  <a:cubicBezTo>
                    <a:pt x="2083" y="0"/>
                    <a:pt x="20" y="2056"/>
                    <a:pt x="6" y="4599"/>
                  </a:cubicBezTo>
                  <a:cubicBezTo>
                    <a:pt x="1" y="5558"/>
                    <a:pt x="284" y="6450"/>
                    <a:pt x="780" y="7191"/>
                  </a:cubicBezTo>
                  <a:cubicBezTo>
                    <a:pt x="917" y="7097"/>
                    <a:pt x="1054" y="7007"/>
                    <a:pt x="1186" y="6922"/>
                  </a:cubicBezTo>
                  <a:cubicBezTo>
                    <a:pt x="1073" y="6648"/>
                    <a:pt x="988" y="6360"/>
                    <a:pt x="917" y="6072"/>
                  </a:cubicBezTo>
                  <a:cubicBezTo>
                    <a:pt x="851" y="5822"/>
                    <a:pt x="803" y="5553"/>
                    <a:pt x="794" y="5288"/>
                  </a:cubicBezTo>
                  <a:cubicBezTo>
                    <a:pt x="789" y="4953"/>
                    <a:pt x="855" y="4627"/>
                    <a:pt x="1058" y="4363"/>
                  </a:cubicBezTo>
                  <a:cubicBezTo>
                    <a:pt x="1096" y="4316"/>
                    <a:pt x="1139" y="4273"/>
                    <a:pt x="1162" y="4221"/>
                  </a:cubicBezTo>
                  <a:cubicBezTo>
                    <a:pt x="1167" y="4212"/>
                    <a:pt x="1167" y="4203"/>
                    <a:pt x="1172" y="4198"/>
                  </a:cubicBezTo>
                  <a:cubicBezTo>
                    <a:pt x="1181" y="4160"/>
                    <a:pt x="1191" y="4118"/>
                    <a:pt x="1195" y="4080"/>
                  </a:cubicBezTo>
                  <a:cubicBezTo>
                    <a:pt x="1200" y="4066"/>
                    <a:pt x="1205" y="4051"/>
                    <a:pt x="1205" y="4033"/>
                  </a:cubicBezTo>
                  <a:cubicBezTo>
                    <a:pt x="1210" y="4009"/>
                    <a:pt x="1214" y="3990"/>
                    <a:pt x="1219" y="3966"/>
                  </a:cubicBezTo>
                  <a:cubicBezTo>
                    <a:pt x="1224" y="3948"/>
                    <a:pt x="1228" y="3929"/>
                    <a:pt x="1233" y="3910"/>
                  </a:cubicBezTo>
                  <a:cubicBezTo>
                    <a:pt x="1238" y="3891"/>
                    <a:pt x="1243" y="3872"/>
                    <a:pt x="1247" y="3853"/>
                  </a:cubicBezTo>
                  <a:cubicBezTo>
                    <a:pt x="1252" y="3830"/>
                    <a:pt x="1257" y="3811"/>
                    <a:pt x="1261" y="3787"/>
                  </a:cubicBezTo>
                  <a:cubicBezTo>
                    <a:pt x="1266" y="3773"/>
                    <a:pt x="1271" y="3754"/>
                    <a:pt x="1276" y="3740"/>
                  </a:cubicBezTo>
                  <a:cubicBezTo>
                    <a:pt x="1285" y="3716"/>
                    <a:pt x="1290" y="3693"/>
                    <a:pt x="1299" y="3669"/>
                  </a:cubicBezTo>
                  <a:cubicBezTo>
                    <a:pt x="1304" y="3655"/>
                    <a:pt x="1309" y="3641"/>
                    <a:pt x="1313" y="3626"/>
                  </a:cubicBezTo>
                  <a:cubicBezTo>
                    <a:pt x="1318" y="3603"/>
                    <a:pt x="1328" y="3579"/>
                    <a:pt x="1337" y="3556"/>
                  </a:cubicBezTo>
                  <a:cubicBezTo>
                    <a:pt x="1342" y="3541"/>
                    <a:pt x="1346" y="3532"/>
                    <a:pt x="1351" y="3518"/>
                  </a:cubicBezTo>
                  <a:cubicBezTo>
                    <a:pt x="1361" y="3494"/>
                    <a:pt x="1370" y="3466"/>
                    <a:pt x="1380" y="3442"/>
                  </a:cubicBezTo>
                  <a:cubicBezTo>
                    <a:pt x="1384" y="3433"/>
                    <a:pt x="1389" y="3423"/>
                    <a:pt x="1394" y="3409"/>
                  </a:cubicBezTo>
                  <a:cubicBezTo>
                    <a:pt x="1403" y="3386"/>
                    <a:pt x="1417" y="3357"/>
                    <a:pt x="1431" y="3329"/>
                  </a:cubicBezTo>
                  <a:cubicBezTo>
                    <a:pt x="1431" y="3320"/>
                    <a:pt x="1436" y="3315"/>
                    <a:pt x="1441" y="3305"/>
                  </a:cubicBezTo>
                  <a:cubicBezTo>
                    <a:pt x="1455" y="3277"/>
                    <a:pt x="1469" y="3249"/>
                    <a:pt x="1483" y="3216"/>
                  </a:cubicBezTo>
                  <a:cubicBezTo>
                    <a:pt x="1483" y="3211"/>
                    <a:pt x="1488" y="3206"/>
                    <a:pt x="1493" y="3202"/>
                  </a:cubicBezTo>
                  <a:cubicBezTo>
                    <a:pt x="1507" y="3168"/>
                    <a:pt x="1521" y="3140"/>
                    <a:pt x="1540" y="3107"/>
                  </a:cubicBezTo>
                  <a:lnTo>
                    <a:pt x="1545" y="3102"/>
                  </a:lnTo>
                  <a:cubicBezTo>
                    <a:pt x="1573" y="3050"/>
                    <a:pt x="1601" y="3003"/>
                    <a:pt x="1630" y="2956"/>
                  </a:cubicBezTo>
                  <a:cubicBezTo>
                    <a:pt x="1658" y="2914"/>
                    <a:pt x="1686" y="2866"/>
                    <a:pt x="1719" y="2824"/>
                  </a:cubicBezTo>
                  <a:cubicBezTo>
                    <a:pt x="1719" y="2819"/>
                    <a:pt x="1719" y="2819"/>
                    <a:pt x="1719" y="2819"/>
                  </a:cubicBezTo>
                  <a:cubicBezTo>
                    <a:pt x="2177" y="2158"/>
                    <a:pt x="2876" y="1658"/>
                    <a:pt x="3660" y="1478"/>
                  </a:cubicBezTo>
                  <a:cubicBezTo>
                    <a:pt x="3844" y="1436"/>
                    <a:pt x="4038" y="1407"/>
                    <a:pt x="4184" y="1289"/>
                  </a:cubicBezTo>
                  <a:cubicBezTo>
                    <a:pt x="4260" y="1233"/>
                    <a:pt x="4312" y="1162"/>
                    <a:pt x="4382" y="1105"/>
                  </a:cubicBezTo>
                  <a:cubicBezTo>
                    <a:pt x="4543" y="973"/>
                    <a:pt x="4755" y="940"/>
                    <a:pt x="4963" y="921"/>
                  </a:cubicBezTo>
                  <a:cubicBezTo>
                    <a:pt x="5047" y="913"/>
                    <a:pt x="5132" y="908"/>
                    <a:pt x="5217" y="908"/>
                  </a:cubicBezTo>
                  <a:cubicBezTo>
                    <a:pt x="5387" y="908"/>
                    <a:pt x="5557" y="929"/>
                    <a:pt x="5714" y="992"/>
                  </a:cubicBezTo>
                  <a:cubicBezTo>
                    <a:pt x="6096" y="1143"/>
                    <a:pt x="6347" y="1506"/>
                    <a:pt x="6554" y="1861"/>
                  </a:cubicBezTo>
                  <a:cubicBezTo>
                    <a:pt x="6696" y="2101"/>
                    <a:pt x="6833" y="2347"/>
                    <a:pt x="6960" y="2597"/>
                  </a:cubicBezTo>
                  <a:cubicBezTo>
                    <a:pt x="7017" y="2706"/>
                    <a:pt x="7074" y="2824"/>
                    <a:pt x="7060" y="2942"/>
                  </a:cubicBezTo>
                  <a:cubicBezTo>
                    <a:pt x="7045" y="3050"/>
                    <a:pt x="6984" y="3150"/>
                    <a:pt x="6951" y="3253"/>
                  </a:cubicBezTo>
                  <a:cubicBezTo>
                    <a:pt x="6904" y="3409"/>
                    <a:pt x="6932" y="3575"/>
                    <a:pt x="6960" y="3735"/>
                  </a:cubicBezTo>
                  <a:cubicBezTo>
                    <a:pt x="6993" y="3962"/>
                    <a:pt x="7012" y="4198"/>
                    <a:pt x="7008" y="4434"/>
                  </a:cubicBezTo>
                  <a:lnTo>
                    <a:pt x="7008" y="4439"/>
                  </a:lnTo>
                  <a:cubicBezTo>
                    <a:pt x="7008" y="4476"/>
                    <a:pt x="7008" y="4514"/>
                    <a:pt x="7003" y="4557"/>
                  </a:cubicBezTo>
                  <a:cubicBezTo>
                    <a:pt x="7003" y="4599"/>
                    <a:pt x="6998" y="4637"/>
                    <a:pt x="6993" y="4679"/>
                  </a:cubicBezTo>
                  <a:cubicBezTo>
                    <a:pt x="6993" y="4679"/>
                    <a:pt x="6993" y="4684"/>
                    <a:pt x="6993" y="4689"/>
                  </a:cubicBezTo>
                  <a:cubicBezTo>
                    <a:pt x="6979" y="4793"/>
                    <a:pt x="6965" y="4892"/>
                    <a:pt x="6942" y="4991"/>
                  </a:cubicBezTo>
                  <a:cubicBezTo>
                    <a:pt x="6937" y="4996"/>
                    <a:pt x="6937" y="5005"/>
                    <a:pt x="6932" y="5015"/>
                  </a:cubicBezTo>
                  <a:cubicBezTo>
                    <a:pt x="6923" y="5062"/>
                    <a:pt x="6909" y="5109"/>
                    <a:pt x="6894" y="5156"/>
                  </a:cubicBezTo>
                  <a:cubicBezTo>
                    <a:pt x="6894" y="5161"/>
                    <a:pt x="6894" y="5161"/>
                    <a:pt x="6894" y="5161"/>
                  </a:cubicBezTo>
                  <a:cubicBezTo>
                    <a:pt x="6875" y="5203"/>
                    <a:pt x="6861" y="5251"/>
                    <a:pt x="6842" y="5293"/>
                  </a:cubicBezTo>
                  <a:cubicBezTo>
                    <a:pt x="6838" y="5303"/>
                    <a:pt x="6833" y="5312"/>
                    <a:pt x="6828" y="5326"/>
                  </a:cubicBezTo>
                  <a:cubicBezTo>
                    <a:pt x="6809" y="5369"/>
                    <a:pt x="6790" y="5411"/>
                    <a:pt x="6767" y="5454"/>
                  </a:cubicBezTo>
                  <a:cubicBezTo>
                    <a:pt x="6715" y="5548"/>
                    <a:pt x="6639" y="5643"/>
                    <a:pt x="6550" y="5699"/>
                  </a:cubicBezTo>
                  <a:cubicBezTo>
                    <a:pt x="6540" y="5709"/>
                    <a:pt x="6526" y="5718"/>
                    <a:pt x="6512" y="5723"/>
                  </a:cubicBezTo>
                  <a:cubicBezTo>
                    <a:pt x="6479" y="5742"/>
                    <a:pt x="6441" y="5756"/>
                    <a:pt x="6403" y="5761"/>
                  </a:cubicBezTo>
                  <a:cubicBezTo>
                    <a:pt x="6394" y="5761"/>
                    <a:pt x="6380" y="5765"/>
                    <a:pt x="6370" y="5765"/>
                  </a:cubicBezTo>
                  <a:cubicBezTo>
                    <a:pt x="6332" y="5765"/>
                    <a:pt x="6295" y="5756"/>
                    <a:pt x="6262" y="5737"/>
                  </a:cubicBezTo>
                  <a:cubicBezTo>
                    <a:pt x="6219" y="5912"/>
                    <a:pt x="6172" y="6082"/>
                    <a:pt x="6115" y="6247"/>
                  </a:cubicBezTo>
                  <a:cubicBezTo>
                    <a:pt x="5988" y="6620"/>
                    <a:pt x="5827" y="6979"/>
                    <a:pt x="5610" y="7300"/>
                  </a:cubicBezTo>
                  <a:cubicBezTo>
                    <a:pt x="5563" y="7371"/>
                    <a:pt x="5516" y="7437"/>
                    <a:pt x="5468" y="7498"/>
                  </a:cubicBezTo>
                  <a:cubicBezTo>
                    <a:pt x="5303" y="7715"/>
                    <a:pt x="5110" y="7909"/>
                    <a:pt x="4892" y="8074"/>
                  </a:cubicBezTo>
                  <a:cubicBezTo>
                    <a:pt x="4977" y="8442"/>
                    <a:pt x="5062" y="8838"/>
                    <a:pt x="5133" y="9225"/>
                  </a:cubicBezTo>
                  <a:lnTo>
                    <a:pt x="5133" y="9225"/>
                  </a:lnTo>
                  <a:cubicBezTo>
                    <a:pt x="6009" y="9133"/>
                    <a:pt x="6812" y="8793"/>
                    <a:pt x="7470" y="8277"/>
                  </a:cubicBezTo>
                  <a:cubicBezTo>
                    <a:pt x="7810" y="8513"/>
                    <a:pt x="8231" y="8995"/>
                    <a:pt x="8254" y="9930"/>
                  </a:cubicBezTo>
                  <a:cubicBezTo>
                    <a:pt x="8254" y="9930"/>
                    <a:pt x="8958" y="8645"/>
                    <a:pt x="8207" y="7564"/>
                  </a:cubicBezTo>
                  <a:cubicBezTo>
                    <a:pt x="8859" y="6771"/>
                    <a:pt x="9255" y="5761"/>
                    <a:pt x="9260" y="4651"/>
                  </a:cubicBezTo>
                  <a:cubicBezTo>
                    <a:pt x="9274" y="2097"/>
                    <a:pt x="7215" y="14"/>
                    <a:pt x="4656" y="0"/>
                  </a:cubicBezTo>
                  <a:cubicBezTo>
                    <a:pt x="4645" y="0"/>
                    <a:pt x="4633" y="0"/>
                    <a:pt x="4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6" name="Google Shape;6886;p61"/>
            <p:cNvSpPr/>
            <p:nvPr/>
          </p:nvSpPr>
          <p:spPr>
            <a:xfrm>
              <a:off x="3005237" y="1419443"/>
              <a:ext cx="18612" cy="2712"/>
            </a:xfrm>
            <a:custGeom>
              <a:avLst/>
              <a:gdLst/>
              <a:ahLst/>
              <a:cxnLst/>
              <a:rect l="l" t="t" r="r" b="b"/>
              <a:pathLst>
                <a:path w="199" h="29" extrusionOk="0">
                  <a:moveTo>
                    <a:pt x="198" y="29"/>
                  </a:moveTo>
                  <a:cubicBezTo>
                    <a:pt x="132" y="19"/>
                    <a:pt x="66" y="14"/>
                    <a:pt x="0" y="0"/>
                  </a:cubicBezTo>
                  <a:cubicBezTo>
                    <a:pt x="66" y="14"/>
                    <a:pt x="132" y="19"/>
                    <a:pt x="198" y="29"/>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7" name="Google Shape;6887;p61"/>
            <p:cNvSpPr/>
            <p:nvPr/>
          </p:nvSpPr>
          <p:spPr>
            <a:xfrm>
              <a:off x="2727829" y="1252026"/>
              <a:ext cx="12533" cy="15526"/>
            </a:xfrm>
            <a:custGeom>
              <a:avLst/>
              <a:gdLst/>
              <a:ahLst/>
              <a:cxnLst/>
              <a:rect l="l" t="t" r="r" b="b"/>
              <a:pathLst>
                <a:path w="134" h="166" extrusionOk="0">
                  <a:moveTo>
                    <a:pt x="133" y="166"/>
                  </a:moveTo>
                  <a:cubicBezTo>
                    <a:pt x="86" y="114"/>
                    <a:pt x="43" y="57"/>
                    <a:pt x="1" y="1"/>
                  </a:cubicBezTo>
                  <a:cubicBezTo>
                    <a:pt x="43" y="57"/>
                    <a:pt x="86" y="114"/>
                    <a:pt x="133" y="166"/>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8" name="Google Shape;6888;p61"/>
            <p:cNvSpPr/>
            <p:nvPr/>
          </p:nvSpPr>
          <p:spPr>
            <a:xfrm>
              <a:off x="2770292" y="1300661"/>
              <a:ext cx="14217" cy="13281"/>
            </a:xfrm>
            <a:custGeom>
              <a:avLst/>
              <a:gdLst/>
              <a:ahLst/>
              <a:cxnLst/>
              <a:rect l="l" t="t" r="r" b="b"/>
              <a:pathLst>
                <a:path w="152" h="142" extrusionOk="0">
                  <a:moveTo>
                    <a:pt x="151" y="142"/>
                  </a:moveTo>
                  <a:cubicBezTo>
                    <a:pt x="104" y="95"/>
                    <a:pt x="52" y="47"/>
                    <a:pt x="0" y="0"/>
                  </a:cubicBezTo>
                  <a:cubicBezTo>
                    <a:pt x="52" y="47"/>
                    <a:pt x="104" y="95"/>
                    <a:pt x="151" y="142"/>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9" name="Google Shape;6889;p61"/>
            <p:cNvSpPr/>
            <p:nvPr/>
          </p:nvSpPr>
          <p:spPr>
            <a:xfrm>
              <a:off x="2740643" y="1268394"/>
              <a:ext cx="29743" cy="32361"/>
            </a:xfrm>
            <a:custGeom>
              <a:avLst/>
              <a:gdLst/>
              <a:ahLst/>
              <a:cxnLst/>
              <a:rect l="l" t="t" r="r" b="b"/>
              <a:pathLst>
                <a:path w="318" h="346" extrusionOk="0">
                  <a:moveTo>
                    <a:pt x="317" y="345"/>
                  </a:moveTo>
                  <a:cubicBezTo>
                    <a:pt x="209" y="236"/>
                    <a:pt x="105" y="118"/>
                    <a:pt x="1" y="0"/>
                  </a:cubicBezTo>
                  <a:cubicBezTo>
                    <a:pt x="105" y="118"/>
                    <a:pt x="209" y="236"/>
                    <a:pt x="317" y="345"/>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61"/>
            <p:cNvSpPr/>
            <p:nvPr/>
          </p:nvSpPr>
          <p:spPr>
            <a:xfrm>
              <a:off x="2983538" y="1415421"/>
              <a:ext cx="19548" cy="3648"/>
            </a:xfrm>
            <a:custGeom>
              <a:avLst/>
              <a:gdLst/>
              <a:ahLst/>
              <a:cxnLst/>
              <a:rect l="l" t="t" r="r" b="b"/>
              <a:pathLst>
                <a:path w="209" h="39" extrusionOk="0">
                  <a:moveTo>
                    <a:pt x="209" y="38"/>
                  </a:moveTo>
                  <a:cubicBezTo>
                    <a:pt x="142" y="29"/>
                    <a:pt x="72" y="15"/>
                    <a:pt x="1" y="1"/>
                  </a:cubicBezTo>
                  <a:cubicBezTo>
                    <a:pt x="72" y="15"/>
                    <a:pt x="142" y="29"/>
                    <a:pt x="209" y="38"/>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61"/>
            <p:cNvSpPr/>
            <p:nvPr/>
          </p:nvSpPr>
          <p:spPr>
            <a:xfrm>
              <a:off x="2878505" y="1378384"/>
              <a:ext cx="8044" cy="4022"/>
            </a:xfrm>
            <a:custGeom>
              <a:avLst/>
              <a:gdLst/>
              <a:ahLst/>
              <a:cxnLst/>
              <a:rect l="l" t="t" r="r" b="b"/>
              <a:pathLst>
                <a:path w="86" h="43" extrusionOk="0">
                  <a:moveTo>
                    <a:pt x="85" y="43"/>
                  </a:moveTo>
                  <a:cubicBezTo>
                    <a:pt x="57" y="28"/>
                    <a:pt x="28" y="14"/>
                    <a:pt x="0" y="0"/>
                  </a:cubicBezTo>
                  <a:cubicBezTo>
                    <a:pt x="28" y="14"/>
                    <a:pt x="57" y="28"/>
                    <a:pt x="85" y="43"/>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2" name="Google Shape;6892;p61"/>
            <p:cNvSpPr/>
            <p:nvPr/>
          </p:nvSpPr>
          <p:spPr>
            <a:xfrm>
              <a:off x="2784882" y="1314317"/>
              <a:ext cx="14591" cy="12439"/>
            </a:xfrm>
            <a:custGeom>
              <a:avLst/>
              <a:gdLst/>
              <a:ahLst/>
              <a:cxnLst/>
              <a:rect l="l" t="t" r="r" b="b"/>
              <a:pathLst>
                <a:path w="156" h="133" extrusionOk="0">
                  <a:moveTo>
                    <a:pt x="156" y="133"/>
                  </a:moveTo>
                  <a:cubicBezTo>
                    <a:pt x="104" y="90"/>
                    <a:pt x="52" y="43"/>
                    <a:pt x="0" y="0"/>
                  </a:cubicBezTo>
                  <a:cubicBezTo>
                    <a:pt x="52" y="43"/>
                    <a:pt x="104" y="90"/>
                    <a:pt x="156" y="133"/>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3" name="Google Shape;6893;p61"/>
            <p:cNvSpPr/>
            <p:nvPr/>
          </p:nvSpPr>
          <p:spPr>
            <a:xfrm>
              <a:off x="2861670" y="1369499"/>
              <a:ext cx="8511" cy="4489"/>
            </a:xfrm>
            <a:custGeom>
              <a:avLst/>
              <a:gdLst/>
              <a:ahLst/>
              <a:cxnLst/>
              <a:rect l="l" t="t" r="r" b="b"/>
              <a:pathLst>
                <a:path w="91" h="48" extrusionOk="0">
                  <a:moveTo>
                    <a:pt x="90" y="48"/>
                  </a:moveTo>
                  <a:cubicBezTo>
                    <a:pt x="57" y="34"/>
                    <a:pt x="29" y="15"/>
                    <a:pt x="1" y="1"/>
                  </a:cubicBezTo>
                  <a:cubicBezTo>
                    <a:pt x="29" y="15"/>
                    <a:pt x="57" y="34"/>
                    <a:pt x="90" y="48"/>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61"/>
            <p:cNvSpPr/>
            <p:nvPr/>
          </p:nvSpPr>
          <p:spPr>
            <a:xfrm>
              <a:off x="2799379" y="1320489"/>
              <a:ext cx="47794" cy="39376"/>
            </a:xfrm>
            <a:custGeom>
              <a:avLst/>
              <a:gdLst/>
              <a:ahLst/>
              <a:cxnLst/>
              <a:rect l="l" t="t" r="r" b="b"/>
              <a:pathLst>
                <a:path w="511" h="421" extrusionOk="0">
                  <a:moveTo>
                    <a:pt x="119" y="1"/>
                  </a:moveTo>
                  <a:cubicBezTo>
                    <a:pt x="81" y="24"/>
                    <a:pt x="39" y="43"/>
                    <a:pt x="1" y="67"/>
                  </a:cubicBezTo>
                  <a:cubicBezTo>
                    <a:pt x="157" y="194"/>
                    <a:pt x="322" y="312"/>
                    <a:pt x="492" y="421"/>
                  </a:cubicBezTo>
                  <a:lnTo>
                    <a:pt x="497" y="421"/>
                  </a:lnTo>
                  <a:cubicBezTo>
                    <a:pt x="501" y="407"/>
                    <a:pt x="506" y="392"/>
                    <a:pt x="511" y="378"/>
                  </a:cubicBezTo>
                  <a:cubicBezTo>
                    <a:pt x="379" y="322"/>
                    <a:pt x="246" y="241"/>
                    <a:pt x="171" y="123"/>
                  </a:cubicBezTo>
                  <a:cubicBezTo>
                    <a:pt x="157" y="100"/>
                    <a:pt x="138" y="67"/>
                    <a:pt x="128" y="38"/>
                  </a:cubicBezTo>
                  <a:cubicBezTo>
                    <a:pt x="124" y="24"/>
                    <a:pt x="124" y="15"/>
                    <a:pt x="119" y="1"/>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5" name="Google Shape;6895;p61"/>
            <p:cNvSpPr/>
            <p:nvPr/>
          </p:nvSpPr>
          <p:spPr>
            <a:xfrm>
              <a:off x="2845302" y="1359772"/>
              <a:ext cx="8979" cy="4957"/>
            </a:xfrm>
            <a:custGeom>
              <a:avLst/>
              <a:gdLst/>
              <a:ahLst/>
              <a:cxnLst/>
              <a:rect l="l" t="t" r="r" b="b"/>
              <a:pathLst>
                <a:path w="96" h="53" extrusionOk="0">
                  <a:moveTo>
                    <a:pt x="1" y="1"/>
                  </a:moveTo>
                  <a:cubicBezTo>
                    <a:pt x="34" y="20"/>
                    <a:pt x="62" y="39"/>
                    <a:pt x="95" y="53"/>
                  </a:cubicBezTo>
                  <a:cubicBezTo>
                    <a:pt x="62" y="39"/>
                    <a:pt x="34" y="20"/>
                    <a:pt x="1" y="1"/>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6" name="Google Shape;6896;p61"/>
            <p:cNvSpPr/>
            <p:nvPr/>
          </p:nvSpPr>
          <p:spPr>
            <a:xfrm>
              <a:off x="2713706" y="1232198"/>
              <a:ext cx="12907" cy="17771"/>
            </a:xfrm>
            <a:custGeom>
              <a:avLst/>
              <a:gdLst/>
              <a:ahLst/>
              <a:cxnLst/>
              <a:rect l="l" t="t" r="r" b="b"/>
              <a:pathLst>
                <a:path w="138" h="190" extrusionOk="0">
                  <a:moveTo>
                    <a:pt x="138" y="189"/>
                  </a:moveTo>
                  <a:cubicBezTo>
                    <a:pt x="91" y="128"/>
                    <a:pt x="43" y="66"/>
                    <a:pt x="1" y="0"/>
                  </a:cubicBezTo>
                  <a:cubicBezTo>
                    <a:pt x="43" y="66"/>
                    <a:pt x="91" y="128"/>
                    <a:pt x="138" y="189"/>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61"/>
            <p:cNvSpPr/>
            <p:nvPr/>
          </p:nvSpPr>
          <p:spPr>
            <a:xfrm>
              <a:off x="2902355" y="1389420"/>
              <a:ext cx="80903" cy="26095"/>
            </a:xfrm>
            <a:custGeom>
              <a:avLst/>
              <a:gdLst/>
              <a:ahLst/>
              <a:cxnLst/>
              <a:rect l="l" t="t" r="r" b="b"/>
              <a:pathLst>
                <a:path w="865" h="279" extrusionOk="0">
                  <a:moveTo>
                    <a:pt x="0" y="0"/>
                  </a:moveTo>
                  <a:cubicBezTo>
                    <a:pt x="274" y="123"/>
                    <a:pt x="562" y="213"/>
                    <a:pt x="864" y="279"/>
                  </a:cubicBezTo>
                  <a:cubicBezTo>
                    <a:pt x="562" y="213"/>
                    <a:pt x="274" y="123"/>
                    <a:pt x="0" y="0"/>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61"/>
            <p:cNvSpPr/>
            <p:nvPr/>
          </p:nvSpPr>
          <p:spPr>
            <a:xfrm>
              <a:off x="3290034" y="998095"/>
              <a:ext cx="4957" cy="28340"/>
            </a:xfrm>
            <a:custGeom>
              <a:avLst/>
              <a:gdLst/>
              <a:ahLst/>
              <a:cxnLst/>
              <a:rect l="l" t="t" r="r" b="b"/>
              <a:pathLst>
                <a:path w="53" h="303" extrusionOk="0">
                  <a:moveTo>
                    <a:pt x="52" y="1"/>
                  </a:moveTo>
                  <a:cubicBezTo>
                    <a:pt x="38" y="105"/>
                    <a:pt x="24" y="204"/>
                    <a:pt x="1" y="303"/>
                  </a:cubicBezTo>
                  <a:cubicBezTo>
                    <a:pt x="24" y="204"/>
                    <a:pt x="38" y="105"/>
                    <a:pt x="52" y="1"/>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61"/>
            <p:cNvSpPr/>
            <p:nvPr/>
          </p:nvSpPr>
          <p:spPr>
            <a:xfrm>
              <a:off x="2810416" y="1320489"/>
              <a:ext cx="4957" cy="11598"/>
            </a:xfrm>
            <a:custGeom>
              <a:avLst/>
              <a:gdLst/>
              <a:ahLst/>
              <a:cxnLst/>
              <a:rect l="l" t="t" r="r" b="b"/>
              <a:pathLst>
                <a:path w="53" h="124" extrusionOk="0">
                  <a:moveTo>
                    <a:pt x="53" y="123"/>
                  </a:moveTo>
                  <a:cubicBezTo>
                    <a:pt x="39" y="100"/>
                    <a:pt x="20" y="67"/>
                    <a:pt x="10" y="38"/>
                  </a:cubicBezTo>
                  <a:cubicBezTo>
                    <a:pt x="6" y="24"/>
                    <a:pt x="6" y="15"/>
                    <a:pt x="1" y="1"/>
                  </a:cubicBezTo>
                  <a:lnTo>
                    <a:pt x="1" y="1"/>
                  </a:lnTo>
                  <a:cubicBezTo>
                    <a:pt x="6" y="15"/>
                    <a:pt x="6" y="24"/>
                    <a:pt x="10" y="38"/>
                  </a:cubicBezTo>
                  <a:cubicBezTo>
                    <a:pt x="20" y="67"/>
                    <a:pt x="39" y="100"/>
                    <a:pt x="53" y="123"/>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61"/>
            <p:cNvSpPr/>
            <p:nvPr/>
          </p:nvSpPr>
          <p:spPr>
            <a:xfrm>
              <a:off x="3253370" y="1057767"/>
              <a:ext cx="26188" cy="34980"/>
            </a:xfrm>
            <a:custGeom>
              <a:avLst/>
              <a:gdLst/>
              <a:ahLst/>
              <a:cxnLst/>
              <a:rect l="l" t="t" r="r" b="b"/>
              <a:pathLst>
                <a:path w="280" h="374" extrusionOk="0">
                  <a:moveTo>
                    <a:pt x="1" y="373"/>
                  </a:moveTo>
                  <a:cubicBezTo>
                    <a:pt x="90" y="317"/>
                    <a:pt x="166" y="222"/>
                    <a:pt x="218" y="128"/>
                  </a:cubicBezTo>
                  <a:cubicBezTo>
                    <a:pt x="241" y="85"/>
                    <a:pt x="260" y="43"/>
                    <a:pt x="279" y="0"/>
                  </a:cubicBezTo>
                  <a:cubicBezTo>
                    <a:pt x="260" y="43"/>
                    <a:pt x="241" y="85"/>
                    <a:pt x="218" y="128"/>
                  </a:cubicBezTo>
                  <a:cubicBezTo>
                    <a:pt x="166" y="222"/>
                    <a:pt x="90" y="317"/>
                    <a:pt x="1" y="373"/>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1" name="Google Shape;6901;p61"/>
            <p:cNvSpPr/>
            <p:nvPr/>
          </p:nvSpPr>
          <p:spPr>
            <a:xfrm>
              <a:off x="3226434" y="1096207"/>
              <a:ext cx="10288" cy="2712"/>
            </a:xfrm>
            <a:custGeom>
              <a:avLst/>
              <a:gdLst/>
              <a:ahLst/>
              <a:cxnLst/>
              <a:rect l="l" t="t" r="r" b="b"/>
              <a:pathLst>
                <a:path w="110" h="29" extrusionOk="0">
                  <a:moveTo>
                    <a:pt x="1" y="0"/>
                  </a:moveTo>
                  <a:cubicBezTo>
                    <a:pt x="34" y="19"/>
                    <a:pt x="71" y="28"/>
                    <a:pt x="109" y="28"/>
                  </a:cubicBezTo>
                  <a:cubicBezTo>
                    <a:pt x="71" y="28"/>
                    <a:pt x="34" y="19"/>
                    <a:pt x="1" y="0"/>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61"/>
            <p:cNvSpPr/>
            <p:nvPr/>
          </p:nvSpPr>
          <p:spPr>
            <a:xfrm>
              <a:off x="2793206" y="823664"/>
              <a:ext cx="8511" cy="12533"/>
            </a:xfrm>
            <a:custGeom>
              <a:avLst/>
              <a:gdLst/>
              <a:ahLst/>
              <a:cxnLst/>
              <a:rect l="l" t="t" r="r" b="b"/>
              <a:pathLst>
                <a:path w="91" h="134" extrusionOk="0">
                  <a:moveTo>
                    <a:pt x="1" y="133"/>
                  </a:moveTo>
                  <a:cubicBezTo>
                    <a:pt x="29" y="91"/>
                    <a:pt x="57" y="43"/>
                    <a:pt x="90" y="1"/>
                  </a:cubicBezTo>
                  <a:cubicBezTo>
                    <a:pt x="57" y="43"/>
                    <a:pt x="29" y="91"/>
                    <a:pt x="1" y="133"/>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61"/>
            <p:cNvSpPr/>
            <p:nvPr/>
          </p:nvSpPr>
          <p:spPr>
            <a:xfrm>
              <a:off x="3294897" y="985749"/>
              <a:ext cx="935" cy="11598"/>
            </a:xfrm>
            <a:custGeom>
              <a:avLst/>
              <a:gdLst/>
              <a:ahLst/>
              <a:cxnLst/>
              <a:rect l="l" t="t" r="r" b="b"/>
              <a:pathLst>
                <a:path w="10" h="124" extrusionOk="0">
                  <a:moveTo>
                    <a:pt x="10" y="1"/>
                  </a:moveTo>
                  <a:cubicBezTo>
                    <a:pt x="10" y="43"/>
                    <a:pt x="5" y="81"/>
                    <a:pt x="0" y="123"/>
                  </a:cubicBezTo>
                  <a:cubicBezTo>
                    <a:pt x="5" y="81"/>
                    <a:pt x="10" y="43"/>
                    <a:pt x="10" y="1"/>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4" name="Google Shape;6904;p61"/>
            <p:cNvSpPr/>
            <p:nvPr/>
          </p:nvSpPr>
          <p:spPr>
            <a:xfrm>
              <a:off x="3295739" y="974713"/>
              <a:ext cx="561" cy="11130"/>
            </a:xfrm>
            <a:custGeom>
              <a:avLst/>
              <a:gdLst/>
              <a:ahLst/>
              <a:cxnLst/>
              <a:rect l="l" t="t" r="r" b="b"/>
              <a:pathLst>
                <a:path w="6" h="119" extrusionOk="0">
                  <a:moveTo>
                    <a:pt x="6" y="1"/>
                  </a:moveTo>
                  <a:cubicBezTo>
                    <a:pt x="6" y="38"/>
                    <a:pt x="6" y="76"/>
                    <a:pt x="1" y="119"/>
                  </a:cubicBezTo>
                  <a:cubicBezTo>
                    <a:pt x="6" y="76"/>
                    <a:pt x="6" y="38"/>
                    <a:pt x="6" y="1"/>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5" name="Google Shape;6905;p61"/>
            <p:cNvSpPr/>
            <p:nvPr/>
          </p:nvSpPr>
          <p:spPr>
            <a:xfrm>
              <a:off x="2801624" y="644462"/>
              <a:ext cx="500853" cy="358594"/>
            </a:xfrm>
            <a:custGeom>
              <a:avLst/>
              <a:gdLst/>
              <a:ahLst/>
              <a:cxnLst/>
              <a:rect l="l" t="t" r="r" b="b"/>
              <a:pathLst>
                <a:path w="5355" h="3834" extrusionOk="0">
                  <a:moveTo>
                    <a:pt x="3498" y="1"/>
                  </a:moveTo>
                  <a:cubicBezTo>
                    <a:pt x="3413" y="1"/>
                    <a:pt x="3328" y="6"/>
                    <a:pt x="3244" y="14"/>
                  </a:cubicBezTo>
                  <a:cubicBezTo>
                    <a:pt x="3036" y="33"/>
                    <a:pt x="2824" y="66"/>
                    <a:pt x="2663" y="198"/>
                  </a:cubicBezTo>
                  <a:cubicBezTo>
                    <a:pt x="2593" y="255"/>
                    <a:pt x="2541" y="326"/>
                    <a:pt x="2465" y="382"/>
                  </a:cubicBezTo>
                  <a:cubicBezTo>
                    <a:pt x="2319" y="500"/>
                    <a:pt x="2125" y="529"/>
                    <a:pt x="1941" y="571"/>
                  </a:cubicBezTo>
                  <a:cubicBezTo>
                    <a:pt x="1157" y="751"/>
                    <a:pt x="458" y="1251"/>
                    <a:pt x="0" y="1912"/>
                  </a:cubicBezTo>
                  <a:cubicBezTo>
                    <a:pt x="444" y="1275"/>
                    <a:pt x="1110" y="784"/>
                    <a:pt x="1866" y="590"/>
                  </a:cubicBezTo>
                  <a:lnTo>
                    <a:pt x="1866" y="590"/>
                  </a:lnTo>
                  <a:cubicBezTo>
                    <a:pt x="1814" y="760"/>
                    <a:pt x="1776" y="930"/>
                    <a:pt x="1757" y="1114"/>
                  </a:cubicBezTo>
                  <a:cubicBezTo>
                    <a:pt x="1724" y="1473"/>
                    <a:pt x="1757" y="1822"/>
                    <a:pt x="1851" y="2143"/>
                  </a:cubicBezTo>
                  <a:cubicBezTo>
                    <a:pt x="1851" y="2143"/>
                    <a:pt x="1851" y="2148"/>
                    <a:pt x="1851" y="2148"/>
                  </a:cubicBezTo>
                  <a:cubicBezTo>
                    <a:pt x="1908" y="2011"/>
                    <a:pt x="1988" y="1884"/>
                    <a:pt x="2097" y="1780"/>
                  </a:cubicBezTo>
                  <a:cubicBezTo>
                    <a:pt x="2421" y="1349"/>
                    <a:pt x="2843" y="1174"/>
                    <a:pt x="3329" y="1174"/>
                  </a:cubicBezTo>
                  <a:cubicBezTo>
                    <a:pt x="3466" y="1174"/>
                    <a:pt x="3608" y="1187"/>
                    <a:pt x="3754" y="1213"/>
                  </a:cubicBezTo>
                  <a:cubicBezTo>
                    <a:pt x="3901" y="1327"/>
                    <a:pt x="4000" y="1506"/>
                    <a:pt x="4023" y="1700"/>
                  </a:cubicBezTo>
                  <a:cubicBezTo>
                    <a:pt x="4037" y="1794"/>
                    <a:pt x="4033" y="1893"/>
                    <a:pt x="4014" y="1988"/>
                  </a:cubicBezTo>
                  <a:cubicBezTo>
                    <a:pt x="4104" y="2191"/>
                    <a:pt x="4151" y="2427"/>
                    <a:pt x="4141" y="2668"/>
                  </a:cubicBezTo>
                  <a:cubicBezTo>
                    <a:pt x="4137" y="2781"/>
                    <a:pt x="4132" y="2904"/>
                    <a:pt x="4122" y="3026"/>
                  </a:cubicBezTo>
                  <a:lnTo>
                    <a:pt x="4278" y="3159"/>
                  </a:lnTo>
                  <a:cubicBezTo>
                    <a:pt x="4311" y="3182"/>
                    <a:pt x="4311" y="3244"/>
                    <a:pt x="4283" y="3286"/>
                  </a:cubicBezTo>
                  <a:lnTo>
                    <a:pt x="4226" y="3380"/>
                  </a:lnTo>
                  <a:cubicBezTo>
                    <a:pt x="4207" y="3409"/>
                    <a:pt x="4180" y="3427"/>
                    <a:pt x="4153" y="3427"/>
                  </a:cubicBezTo>
                  <a:cubicBezTo>
                    <a:pt x="4141" y="3427"/>
                    <a:pt x="4128" y="3423"/>
                    <a:pt x="4118" y="3414"/>
                  </a:cubicBezTo>
                  <a:lnTo>
                    <a:pt x="4080" y="3380"/>
                  </a:lnTo>
                  <a:cubicBezTo>
                    <a:pt x="4075" y="3423"/>
                    <a:pt x="4066" y="3465"/>
                    <a:pt x="4056" y="3513"/>
                  </a:cubicBezTo>
                  <a:lnTo>
                    <a:pt x="4122" y="3532"/>
                  </a:lnTo>
                  <a:lnTo>
                    <a:pt x="4127" y="3536"/>
                  </a:lnTo>
                  <a:lnTo>
                    <a:pt x="4028" y="3834"/>
                  </a:lnTo>
                  <a:cubicBezTo>
                    <a:pt x="4500" y="3805"/>
                    <a:pt x="4935" y="3607"/>
                    <a:pt x="5284" y="3286"/>
                  </a:cubicBezTo>
                  <a:cubicBezTo>
                    <a:pt x="5289" y="3366"/>
                    <a:pt x="5289" y="3447"/>
                    <a:pt x="5289" y="3527"/>
                  </a:cubicBezTo>
                  <a:cubicBezTo>
                    <a:pt x="5293" y="3291"/>
                    <a:pt x="5274" y="3055"/>
                    <a:pt x="5241" y="2828"/>
                  </a:cubicBezTo>
                  <a:cubicBezTo>
                    <a:pt x="5213" y="2668"/>
                    <a:pt x="5185" y="2502"/>
                    <a:pt x="5232" y="2346"/>
                  </a:cubicBezTo>
                  <a:cubicBezTo>
                    <a:pt x="5265" y="2243"/>
                    <a:pt x="5326" y="2143"/>
                    <a:pt x="5341" y="2035"/>
                  </a:cubicBezTo>
                  <a:cubicBezTo>
                    <a:pt x="5355" y="1917"/>
                    <a:pt x="5298" y="1799"/>
                    <a:pt x="5241" y="1690"/>
                  </a:cubicBezTo>
                  <a:cubicBezTo>
                    <a:pt x="5114" y="1440"/>
                    <a:pt x="4977" y="1194"/>
                    <a:pt x="4835" y="954"/>
                  </a:cubicBezTo>
                  <a:cubicBezTo>
                    <a:pt x="4628" y="599"/>
                    <a:pt x="4377" y="236"/>
                    <a:pt x="3995" y="85"/>
                  </a:cubicBezTo>
                  <a:cubicBezTo>
                    <a:pt x="3838" y="22"/>
                    <a:pt x="3668" y="1"/>
                    <a:pt x="3498" y="1"/>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6" name="Google Shape;6906;p61"/>
            <p:cNvSpPr/>
            <p:nvPr/>
          </p:nvSpPr>
          <p:spPr>
            <a:xfrm>
              <a:off x="2715109" y="1054213"/>
              <a:ext cx="36664" cy="152922"/>
            </a:xfrm>
            <a:custGeom>
              <a:avLst/>
              <a:gdLst/>
              <a:ahLst/>
              <a:cxnLst/>
              <a:rect l="l" t="t" r="r" b="b"/>
              <a:pathLst>
                <a:path w="392" h="1635" extrusionOk="0">
                  <a:moveTo>
                    <a:pt x="0" y="0"/>
                  </a:moveTo>
                  <a:cubicBezTo>
                    <a:pt x="9" y="265"/>
                    <a:pt x="57" y="534"/>
                    <a:pt x="123" y="784"/>
                  </a:cubicBezTo>
                  <a:cubicBezTo>
                    <a:pt x="194" y="1072"/>
                    <a:pt x="279" y="1360"/>
                    <a:pt x="392" y="1634"/>
                  </a:cubicBezTo>
                  <a:cubicBezTo>
                    <a:pt x="279" y="1360"/>
                    <a:pt x="194" y="1072"/>
                    <a:pt x="123" y="784"/>
                  </a:cubicBezTo>
                  <a:cubicBezTo>
                    <a:pt x="57" y="534"/>
                    <a:pt x="9" y="265"/>
                    <a:pt x="0" y="0"/>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7" name="Google Shape;6907;p61"/>
            <p:cNvSpPr/>
            <p:nvPr/>
          </p:nvSpPr>
          <p:spPr>
            <a:xfrm>
              <a:off x="2750370" y="936740"/>
              <a:ext cx="3180" cy="15526"/>
            </a:xfrm>
            <a:custGeom>
              <a:avLst/>
              <a:gdLst/>
              <a:ahLst/>
              <a:cxnLst/>
              <a:rect l="l" t="t" r="r" b="b"/>
              <a:pathLst>
                <a:path w="34" h="166" extrusionOk="0">
                  <a:moveTo>
                    <a:pt x="34" y="1"/>
                  </a:moveTo>
                  <a:cubicBezTo>
                    <a:pt x="34" y="19"/>
                    <a:pt x="29" y="34"/>
                    <a:pt x="24" y="48"/>
                  </a:cubicBezTo>
                  <a:cubicBezTo>
                    <a:pt x="20" y="86"/>
                    <a:pt x="10" y="128"/>
                    <a:pt x="1" y="166"/>
                  </a:cubicBezTo>
                  <a:cubicBezTo>
                    <a:pt x="10" y="128"/>
                    <a:pt x="20" y="86"/>
                    <a:pt x="24" y="48"/>
                  </a:cubicBezTo>
                  <a:cubicBezTo>
                    <a:pt x="29" y="34"/>
                    <a:pt x="34" y="19"/>
                    <a:pt x="34" y="1"/>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61"/>
            <p:cNvSpPr/>
            <p:nvPr/>
          </p:nvSpPr>
          <p:spPr>
            <a:xfrm>
              <a:off x="3098392" y="1260912"/>
              <a:ext cx="53967" cy="53967"/>
            </a:xfrm>
            <a:custGeom>
              <a:avLst/>
              <a:gdLst/>
              <a:ahLst/>
              <a:cxnLst/>
              <a:rect l="l" t="t" r="r" b="b"/>
              <a:pathLst>
                <a:path w="577" h="577" extrusionOk="0">
                  <a:moveTo>
                    <a:pt x="0" y="576"/>
                  </a:moveTo>
                  <a:lnTo>
                    <a:pt x="0" y="576"/>
                  </a:lnTo>
                  <a:cubicBezTo>
                    <a:pt x="218" y="411"/>
                    <a:pt x="411" y="217"/>
                    <a:pt x="576" y="0"/>
                  </a:cubicBezTo>
                  <a:cubicBezTo>
                    <a:pt x="411" y="217"/>
                    <a:pt x="218" y="411"/>
                    <a:pt x="0" y="576"/>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9" name="Google Shape;6909;p61"/>
            <p:cNvSpPr/>
            <p:nvPr/>
          </p:nvSpPr>
          <p:spPr>
            <a:xfrm>
              <a:off x="2714642" y="699645"/>
              <a:ext cx="267683" cy="507494"/>
            </a:xfrm>
            <a:custGeom>
              <a:avLst/>
              <a:gdLst/>
              <a:ahLst/>
              <a:cxnLst/>
              <a:rect l="l" t="t" r="r" b="b"/>
              <a:pathLst>
                <a:path w="2862" h="5426" extrusionOk="0">
                  <a:moveTo>
                    <a:pt x="2796" y="0"/>
                  </a:moveTo>
                  <a:lnTo>
                    <a:pt x="2796" y="0"/>
                  </a:lnTo>
                  <a:cubicBezTo>
                    <a:pt x="2040" y="194"/>
                    <a:pt x="1374" y="685"/>
                    <a:pt x="930" y="1322"/>
                  </a:cubicBezTo>
                  <a:cubicBezTo>
                    <a:pt x="930" y="1322"/>
                    <a:pt x="930" y="1322"/>
                    <a:pt x="930" y="1327"/>
                  </a:cubicBezTo>
                  <a:cubicBezTo>
                    <a:pt x="897" y="1369"/>
                    <a:pt x="869" y="1417"/>
                    <a:pt x="841" y="1459"/>
                  </a:cubicBezTo>
                  <a:cubicBezTo>
                    <a:pt x="812" y="1506"/>
                    <a:pt x="784" y="1553"/>
                    <a:pt x="756" y="1605"/>
                  </a:cubicBezTo>
                  <a:lnTo>
                    <a:pt x="751" y="1610"/>
                  </a:lnTo>
                  <a:cubicBezTo>
                    <a:pt x="732" y="1643"/>
                    <a:pt x="718" y="1671"/>
                    <a:pt x="704" y="1705"/>
                  </a:cubicBezTo>
                  <a:cubicBezTo>
                    <a:pt x="699" y="1709"/>
                    <a:pt x="694" y="1714"/>
                    <a:pt x="694" y="1719"/>
                  </a:cubicBezTo>
                  <a:cubicBezTo>
                    <a:pt x="680" y="1752"/>
                    <a:pt x="666" y="1780"/>
                    <a:pt x="652" y="1808"/>
                  </a:cubicBezTo>
                  <a:cubicBezTo>
                    <a:pt x="647" y="1818"/>
                    <a:pt x="642" y="1823"/>
                    <a:pt x="642" y="1832"/>
                  </a:cubicBezTo>
                  <a:cubicBezTo>
                    <a:pt x="628" y="1860"/>
                    <a:pt x="614" y="1889"/>
                    <a:pt x="605" y="1912"/>
                  </a:cubicBezTo>
                  <a:cubicBezTo>
                    <a:pt x="600" y="1926"/>
                    <a:pt x="595" y="1936"/>
                    <a:pt x="591" y="1945"/>
                  </a:cubicBezTo>
                  <a:cubicBezTo>
                    <a:pt x="581" y="1969"/>
                    <a:pt x="572" y="1997"/>
                    <a:pt x="562" y="2021"/>
                  </a:cubicBezTo>
                  <a:cubicBezTo>
                    <a:pt x="557" y="2035"/>
                    <a:pt x="553" y="2044"/>
                    <a:pt x="548" y="2059"/>
                  </a:cubicBezTo>
                  <a:cubicBezTo>
                    <a:pt x="539" y="2082"/>
                    <a:pt x="529" y="2106"/>
                    <a:pt x="524" y="2129"/>
                  </a:cubicBezTo>
                  <a:cubicBezTo>
                    <a:pt x="520" y="2144"/>
                    <a:pt x="515" y="2158"/>
                    <a:pt x="510" y="2172"/>
                  </a:cubicBezTo>
                  <a:cubicBezTo>
                    <a:pt x="501" y="2196"/>
                    <a:pt x="496" y="2219"/>
                    <a:pt x="487" y="2243"/>
                  </a:cubicBezTo>
                  <a:cubicBezTo>
                    <a:pt x="482" y="2257"/>
                    <a:pt x="477" y="2276"/>
                    <a:pt x="472" y="2290"/>
                  </a:cubicBezTo>
                  <a:cubicBezTo>
                    <a:pt x="468" y="2314"/>
                    <a:pt x="463" y="2333"/>
                    <a:pt x="458" y="2356"/>
                  </a:cubicBezTo>
                  <a:cubicBezTo>
                    <a:pt x="454" y="2375"/>
                    <a:pt x="449" y="2394"/>
                    <a:pt x="444" y="2413"/>
                  </a:cubicBezTo>
                  <a:cubicBezTo>
                    <a:pt x="439" y="2432"/>
                    <a:pt x="435" y="2451"/>
                    <a:pt x="430" y="2469"/>
                  </a:cubicBezTo>
                  <a:cubicBezTo>
                    <a:pt x="425" y="2493"/>
                    <a:pt x="421" y="2512"/>
                    <a:pt x="416" y="2536"/>
                  </a:cubicBezTo>
                  <a:cubicBezTo>
                    <a:pt x="416" y="2554"/>
                    <a:pt x="411" y="2569"/>
                    <a:pt x="406" y="2583"/>
                  </a:cubicBezTo>
                  <a:cubicBezTo>
                    <a:pt x="402" y="2621"/>
                    <a:pt x="392" y="2663"/>
                    <a:pt x="383" y="2701"/>
                  </a:cubicBezTo>
                  <a:cubicBezTo>
                    <a:pt x="378" y="2706"/>
                    <a:pt x="378" y="2715"/>
                    <a:pt x="373" y="2724"/>
                  </a:cubicBezTo>
                  <a:cubicBezTo>
                    <a:pt x="350" y="2776"/>
                    <a:pt x="307" y="2819"/>
                    <a:pt x="269" y="2866"/>
                  </a:cubicBezTo>
                  <a:cubicBezTo>
                    <a:pt x="66" y="3130"/>
                    <a:pt x="0" y="3456"/>
                    <a:pt x="5" y="3791"/>
                  </a:cubicBezTo>
                  <a:cubicBezTo>
                    <a:pt x="14" y="4056"/>
                    <a:pt x="62" y="4325"/>
                    <a:pt x="128" y="4575"/>
                  </a:cubicBezTo>
                  <a:cubicBezTo>
                    <a:pt x="199" y="4863"/>
                    <a:pt x="284" y="5151"/>
                    <a:pt x="397" y="5425"/>
                  </a:cubicBezTo>
                  <a:cubicBezTo>
                    <a:pt x="1091" y="4977"/>
                    <a:pt x="1747" y="4613"/>
                    <a:pt x="2168" y="4481"/>
                  </a:cubicBezTo>
                  <a:cubicBezTo>
                    <a:pt x="2191" y="4467"/>
                    <a:pt x="2215" y="4452"/>
                    <a:pt x="2238" y="4443"/>
                  </a:cubicBezTo>
                  <a:lnTo>
                    <a:pt x="2243" y="4443"/>
                  </a:lnTo>
                  <a:cubicBezTo>
                    <a:pt x="2323" y="4401"/>
                    <a:pt x="2408" y="4372"/>
                    <a:pt x="2489" y="4349"/>
                  </a:cubicBezTo>
                  <a:lnTo>
                    <a:pt x="2862" y="3121"/>
                  </a:lnTo>
                  <a:cubicBezTo>
                    <a:pt x="2862" y="3116"/>
                    <a:pt x="2862" y="3116"/>
                    <a:pt x="2862" y="3112"/>
                  </a:cubicBezTo>
                  <a:cubicBezTo>
                    <a:pt x="2762" y="3225"/>
                    <a:pt x="2677" y="3348"/>
                    <a:pt x="2607" y="3470"/>
                  </a:cubicBezTo>
                  <a:cubicBezTo>
                    <a:pt x="2592" y="3107"/>
                    <a:pt x="2522" y="2611"/>
                    <a:pt x="2550" y="2238"/>
                  </a:cubicBezTo>
                  <a:cubicBezTo>
                    <a:pt x="2569" y="1997"/>
                    <a:pt x="2630" y="1653"/>
                    <a:pt x="2725" y="1426"/>
                  </a:cubicBezTo>
                  <a:cubicBezTo>
                    <a:pt x="2739" y="1468"/>
                    <a:pt x="2758" y="1511"/>
                    <a:pt x="2781" y="1553"/>
                  </a:cubicBezTo>
                  <a:cubicBezTo>
                    <a:pt x="2687" y="1232"/>
                    <a:pt x="2654" y="883"/>
                    <a:pt x="2687" y="524"/>
                  </a:cubicBezTo>
                  <a:cubicBezTo>
                    <a:pt x="2706" y="340"/>
                    <a:pt x="2744" y="170"/>
                    <a:pt x="2796" y="0"/>
                  </a:cubicBezTo>
                  <a:close/>
                </a:path>
              </a:pathLst>
            </a:custGeom>
            <a:solidFill>
              <a:srgbClr val="8E3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0" name="Google Shape;6910;p61"/>
            <p:cNvSpPr/>
            <p:nvPr/>
          </p:nvSpPr>
          <p:spPr>
            <a:xfrm>
              <a:off x="3028152" y="951798"/>
              <a:ext cx="268151" cy="363083"/>
            </a:xfrm>
            <a:custGeom>
              <a:avLst/>
              <a:gdLst/>
              <a:ahLst/>
              <a:cxnLst/>
              <a:rect l="l" t="t" r="r" b="b"/>
              <a:pathLst>
                <a:path w="2867" h="3882" extrusionOk="0">
                  <a:moveTo>
                    <a:pt x="2862" y="0"/>
                  </a:moveTo>
                  <a:cubicBezTo>
                    <a:pt x="2513" y="321"/>
                    <a:pt x="2078" y="519"/>
                    <a:pt x="1606" y="548"/>
                  </a:cubicBezTo>
                  <a:lnTo>
                    <a:pt x="1535" y="756"/>
                  </a:lnTo>
                  <a:cubicBezTo>
                    <a:pt x="1507" y="845"/>
                    <a:pt x="1427" y="907"/>
                    <a:pt x="1342" y="921"/>
                  </a:cubicBezTo>
                  <a:cubicBezTo>
                    <a:pt x="1134" y="1256"/>
                    <a:pt x="808" y="1615"/>
                    <a:pt x="284" y="1988"/>
                  </a:cubicBezTo>
                  <a:cubicBezTo>
                    <a:pt x="284" y="1988"/>
                    <a:pt x="171" y="1846"/>
                    <a:pt x="34" y="1629"/>
                  </a:cubicBezTo>
                  <a:cubicBezTo>
                    <a:pt x="20" y="1738"/>
                    <a:pt x="10" y="1846"/>
                    <a:pt x="1" y="1960"/>
                  </a:cubicBezTo>
                  <a:lnTo>
                    <a:pt x="1" y="1964"/>
                  </a:lnTo>
                  <a:cubicBezTo>
                    <a:pt x="10" y="1969"/>
                    <a:pt x="15" y="1978"/>
                    <a:pt x="24" y="1988"/>
                  </a:cubicBezTo>
                  <a:cubicBezTo>
                    <a:pt x="81" y="2040"/>
                    <a:pt x="138" y="2106"/>
                    <a:pt x="190" y="2186"/>
                  </a:cubicBezTo>
                  <a:cubicBezTo>
                    <a:pt x="190" y="2186"/>
                    <a:pt x="194" y="2191"/>
                    <a:pt x="194" y="2191"/>
                  </a:cubicBezTo>
                  <a:cubicBezTo>
                    <a:pt x="208" y="2214"/>
                    <a:pt x="227" y="2243"/>
                    <a:pt x="241" y="2271"/>
                  </a:cubicBezTo>
                  <a:cubicBezTo>
                    <a:pt x="246" y="2271"/>
                    <a:pt x="246" y="2276"/>
                    <a:pt x="246" y="2276"/>
                  </a:cubicBezTo>
                  <a:cubicBezTo>
                    <a:pt x="251" y="2285"/>
                    <a:pt x="256" y="2295"/>
                    <a:pt x="265" y="2304"/>
                  </a:cubicBezTo>
                  <a:cubicBezTo>
                    <a:pt x="270" y="2318"/>
                    <a:pt x="275" y="2328"/>
                    <a:pt x="279" y="2342"/>
                  </a:cubicBezTo>
                  <a:cubicBezTo>
                    <a:pt x="279" y="2342"/>
                    <a:pt x="284" y="2342"/>
                    <a:pt x="284" y="2347"/>
                  </a:cubicBezTo>
                  <a:cubicBezTo>
                    <a:pt x="416" y="2625"/>
                    <a:pt x="591" y="3211"/>
                    <a:pt x="751" y="3881"/>
                  </a:cubicBezTo>
                  <a:cubicBezTo>
                    <a:pt x="969" y="3716"/>
                    <a:pt x="1162" y="3522"/>
                    <a:pt x="1327" y="3305"/>
                  </a:cubicBezTo>
                  <a:cubicBezTo>
                    <a:pt x="1375" y="3244"/>
                    <a:pt x="1422" y="3178"/>
                    <a:pt x="1469" y="3107"/>
                  </a:cubicBezTo>
                  <a:cubicBezTo>
                    <a:pt x="1686" y="2786"/>
                    <a:pt x="1847" y="2427"/>
                    <a:pt x="1974" y="2054"/>
                  </a:cubicBezTo>
                  <a:cubicBezTo>
                    <a:pt x="2031" y="1889"/>
                    <a:pt x="2078" y="1719"/>
                    <a:pt x="2121" y="1544"/>
                  </a:cubicBezTo>
                  <a:cubicBezTo>
                    <a:pt x="2154" y="1563"/>
                    <a:pt x="2191" y="1572"/>
                    <a:pt x="2229" y="1572"/>
                  </a:cubicBezTo>
                  <a:cubicBezTo>
                    <a:pt x="2239" y="1572"/>
                    <a:pt x="2253" y="1568"/>
                    <a:pt x="2262" y="1568"/>
                  </a:cubicBezTo>
                  <a:cubicBezTo>
                    <a:pt x="2300" y="1563"/>
                    <a:pt x="2338" y="1549"/>
                    <a:pt x="2371" y="1530"/>
                  </a:cubicBezTo>
                  <a:cubicBezTo>
                    <a:pt x="2385" y="1525"/>
                    <a:pt x="2399" y="1516"/>
                    <a:pt x="2409" y="1506"/>
                  </a:cubicBezTo>
                  <a:cubicBezTo>
                    <a:pt x="2498" y="1450"/>
                    <a:pt x="2574" y="1355"/>
                    <a:pt x="2626" y="1261"/>
                  </a:cubicBezTo>
                  <a:cubicBezTo>
                    <a:pt x="2649" y="1218"/>
                    <a:pt x="2668" y="1176"/>
                    <a:pt x="2687" y="1133"/>
                  </a:cubicBezTo>
                  <a:cubicBezTo>
                    <a:pt x="2692" y="1119"/>
                    <a:pt x="2697" y="1110"/>
                    <a:pt x="2701" y="1100"/>
                  </a:cubicBezTo>
                  <a:cubicBezTo>
                    <a:pt x="2720" y="1058"/>
                    <a:pt x="2734" y="1010"/>
                    <a:pt x="2753" y="968"/>
                  </a:cubicBezTo>
                  <a:cubicBezTo>
                    <a:pt x="2753" y="968"/>
                    <a:pt x="2753" y="968"/>
                    <a:pt x="2753" y="963"/>
                  </a:cubicBezTo>
                  <a:cubicBezTo>
                    <a:pt x="2768" y="916"/>
                    <a:pt x="2782" y="869"/>
                    <a:pt x="2791" y="822"/>
                  </a:cubicBezTo>
                  <a:cubicBezTo>
                    <a:pt x="2796" y="812"/>
                    <a:pt x="2796" y="803"/>
                    <a:pt x="2801" y="798"/>
                  </a:cubicBezTo>
                  <a:cubicBezTo>
                    <a:pt x="2824" y="699"/>
                    <a:pt x="2838" y="600"/>
                    <a:pt x="2852" y="496"/>
                  </a:cubicBezTo>
                  <a:cubicBezTo>
                    <a:pt x="2852" y="491"/>
                    <a:pt x="2852" y="486"/>
                    <a:pt x="2852" y="486"/>
                  </a:cubicBezTo>
                  <a:cubicBezTo>
                    <a:pt x="2857" y="444"/>
                    <a:pt x="2862" y="406"/>
                    <a:pt x="2862" y="364"/>
                  </a:cubicBezTo>
                  <a:cubicBezTo>
                    <a:pt x="2867" y="321"/>
                    <a:pt x="2867" y="283"/>
                    <a:pt x="2867" y="246"/>
                  </a:cubicBezTo>
                  <a:lnTo>
                    <a:pt x="2867" y="241"/>
                  </a:lnTo>
                  <a:cubicBezTo>
                    <a:pt x="2867" y="161"/>
                    <a:pt x="2867" y="80"/>
                    <a:pt x="2862" y="0"/>
                  </a:cubicBezTo>
                  <a:close/>
                </a:path>
              </a:pathLst>
            </a:custGeom>
            <a:solidFill>
              <a:srgbClr val="8E3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1" name="Google Shape;6911;p61"/>
            <p:cNvSpPr/>
            <p:nvPr/>
          </p:nvSpPr>
          <p:spPr>
            <a:xfrm>
              <a:off x="2810416" y="1285136"/>
              <a:ext cx="57989" cy="70802"/>
            </a:xfrm>
            <a:custGeom>
              <a:avLst/>
              <a:gdLst/>
              <a:ahLst/>
              <a:cxnLst/>
              <a:rect l="l" t="t" r="r" b="b"/>
              <a:pathLst>
                <a:path w="620" h="757" extrusionOk="0">
                  <a:moveTo>
                    <a:pt x="619" y="1"/>
                  </a:moveTo>
                  <a:lnTo>
                    <a:pt x="619" y="1"/>
                  </a:lnTo>
                  <a:cubicBezTo>
                    <a:pt x="445" y="114"/>
                    <a:pt x="237" y="246"/>
                    <a:pt x="1" y="379"/>
                  </a:cubicBezTo>
                  <a:cubicBezTo>
                    <a:pt x="6" y="393"/>
                    <a:pt x="6" y="402"/>
                    <a:pt x="10" y="416"/>
                  </a:cubicBezTo>
                  <a:cubicBezTo>
                    <a:pt x="20" y="445"/>
                    <a:pt x="39" y="478"/>
                    <a:pt x="53" y="501"/>
                  </a:cubicBezTo>
                  <a:cubicBezTo>
                    <a:pt x="128" y="619"/>
                    <a:pt x="261" y="700"/>
                    <a:pt x="393" y="756"/>
                  </a:cubicBezTo>
                  <a:cubicBezTo>
                    <a:pt x="412" y="709"/>
                    <a:pt x="426" y="662"/>
                    <a:pt x="445" y="615"/>
                  </a:cubicBezTo>
                  <a:cubicBezTo>
                    <a:pt x="459" y="572"/>
                    <a:pt x="473" y="534"/>
                    <a:pt x="487" y="492"/>
                  </a:cubicBezTo>
                  <a:cubicBezTo>
                    <a:pt x="520" y="407"/>
                    <a:pt x="549" y="317"/>
                    <a:pt x="577" y="232"/>
                  </a:cubicBezTo>
                  <a:cubicBezTo>
                    <a:pt x="582" y="223"/>
                    <a:pt x="582" y="218"/>
                    <a:pt x="586" y="213"/>
                  </a:cubicBezTo>
                  <a:cubicBezTo>
                    <a:pt x="596" y="142"/>
                    <a:pt x="605" y="72"/>
                    <a:pt x="619" y="1"/>
                  </a:cubicBezTo>
                  <a:close/>
                </a:path>
              </a:pathLst>
            </a:custGeom>
            <a:solidFill>
              <a:srgbClr val="8E3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2" name="Google Shape;6912;p61"/>
            <p:cNvSpPr/>
            <p:nvPr/>
          </p:nvSpPr>
          <p:spPr>
            <a:xfrm>
              <a:off x="3046296" y="1156627"/>
              <a:ext cx="4957" cy="8044"/>
            </a:xfrm>
            <a:custGeom>
              <a:avLst/>
              <a:gdLst/>
              <a:ahLst/>
              <a:cxnLst/>
              <a:rect l="l" t="t" r="r" b="b"/>
              <a:pathLst>
                <a:path w="53" h="86" extrusionOk="0">
                  <a:moveTo>
                    <a:pt x="52" y="86"/>
                  </a:moveTo>
                  <a:cubicBezTo>
                    <a:pt x="52" y="86"/>
                    <a:pt x="52" y="81"/>
                    <a:pt x="47" y="81"/>
                  </a:cubicBezTo>
                  <a:cubicBezTo>
                    <a:pt x="33" y="53"/>
                    <a:pt x="14" y="24"/>
                    <a:pt x="0" y="1"/>
                  </a:cubicBezTo>
                  <a:cubicBezTo>
                    <a:pt x="14" y="24"/>
                    <a:pt x="33" y="53"/>
                    <a:pt x="47" y="81"/>
                  </a:cubicBezTo>
                  <a:cubicBezTo>
                    <a:pt x="52" y="81"/>
                    <a:pt x="52" y="86"/>
                    <a:pt x="52" y="86"/>
                  </a:cubicBezTo>
                  <a:close/>
                </a:path>
              </a:pathLst>
            </a:custGeom>
            <a:solidFill>
              <a:srgbClr val="FBC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3" name="Google Shape;6913;p61"/>
            <p:cNvSpPr/>
            <p:nvPr/>
          </p:nvSpPr>
          <p:spPr>
            <a:xfrm>
              <a:off x="3065283" y="1278121"/>
              <a:ext cx="31426" cy="146655"/>
            </a:xfrm>
            <a:custGeom>
              <a:avLst/>
              <a:gdLst/>
              <a:ahLst/>
              <a:cxnLst/>
              <a:rect l="l" t="t" r="r" b="b"/>
              <a:pathLst>
                <a:path w="336" h="1568" extrusionOk="0">
                  <a:moveTo>
                    <a:pt x="0" y="0"/>
                  </a:moveTo>
                  <a:lnTo>
                    <a:pt x="0" y="0"/>
                  </a:lnTo>
                  <a:cubicBezTo>
                    <a:pt x="104" y="605"/>
                    <a:pt x="189" y="1209"/>
                    <a:pt x="213" y="1568"/>
                  </a:cubicBezTo>
                  <a:cubicBezTo>
                    <a:pt x="255" y="1568"/>
                    <a:pt x="293" y="1568"/>
                    <a:pt x="335" y="1563"/>
                  </a:cubicBezTo>
                  <a:cubicBezTo>
                    <a:pt x="236" y="1053"/>
                    <a:pt x="132" y="505"/>
                    <a:pt x="0" y="0"/>
                  </a:cubicBezTo>
                  <a:close/>
                </a:path>
              </a:pathLst>
            </a:custGeom>
            <a:solidFill>
              <a:srgbClr val="FFB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61"/>
            <p:cNvSpPr/>
            <p:nvPr/>
          </p:nvSpPr>
          <p:spPr>
            <a:xfrm>
              <a:off x="2845302" y="1359772"/>
              <a:ext cx="561" cy="94"/>
            </a:xfrm>
            <a:custGeom>
              <a:avLst/>
              <a:gdLst/>
              <a:ahLst/>
              <a:cxnLst/>
              <a:rect l="l" t="t" r="r" b="b"/>
              <a:pathLst>
                <a:path w="6" h="1" extrusionOk="0">
                  <a:moveTo>
                    <a:pt x="6" y="1"/>
                  </a:moveTo>
                  <a:cubicBezTo>
                    <a:pt x="6" y="1"/>
                    <a:pt x="6" y="1"/>
                    <a:pt x="1" y="1"/>
                  </a:cubicBezTo>
                  <a:cubicBezTo>
                    <a:pt x="6" y="1"/>
                    <a:pt x="6" y="1"/>
                    <a:pt x="6" y="1"/>
                  </a:cubicBezTo>
                  <a:close/>
                </a:path>
              </a:pathLst>
            </a:custGeom>
            <a:solidFill>
              <a:srgbClr val="FBC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5" name="Google Shape;6915;p61"/>
            <p:cNvSpPr/>
            <p:nvPr/>
          </p:nvSpPr>
          <p:spPr>
            <a:xfrm>
              <a:off x="2851943" y="1331058"/>
              <a:ext cx="4115" cy="11598"/>
            </a:xfrm>
            <a:custGeom>
              <a:avLst/>
              <a:gdLst/>
              <a:ahLst/>
              <a:cxnLst/>
              <a:rect l="l" t="t" r="r" b="b"/>
              <a:pathLst>
                <a:path w="44" h="124" extrusionOk="0">
                  <a:moveTo>
                    <a:pt x="43" y="1"/>
                  </a:moveTo>
                  <a:cubicBezTo>
                    <a:pt x="29" y="43"/>
                    <a:pt x="15" y="81"/>
                    <a:pt x="1" y="124"/>
                  </a:cubicBezTo>
                  <a:cubicBezTo>
                    <a:pt x="15" y="81"/>
                    <a:pt x="29" y="43"/>
                    <a:pt x="43" y="1"/>
                  </a:cubicBezTo>
                  <a:close/>
                </a:path>
              </a:pathLst>
            </a:custGeom>
            <a:solidFill>
              <a:srgbClr val="FBC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61"/>
            <p:cNvSpPr/>
            <p:nvPr/>
          </p:nvSpPr>
          <p:spPr>
            <a:xfrm>
              <a:off x="2864288" y="1305057"/>
              <a:ext cx="1029" cy="1871"/>
            </a:xfrm>
            <a:custGeom>
              <a:avLst/>
              <a:gdLst/>
              <a:ahLst/>
              <a:cxnLst/>
              <a:rect l="l" t="t" r="r" b="b"/>
              <a:pathLst>
                <a:path w="11" h="20" extrusionOk="0">
                  <a:moveTo>
                    <a:pt x="10" y="0"/>
                  </a:moveTo>
                  <a:lnTo>
                    <a:pt x="10" y="0"/>
                  </a:lnTo>
                  <a:cubicBezTo>
                    <a:pt x="6" y="5"/>
                    <a:pt x="6" y="10"/>
                    <a:pt x="1" y="19"/>
                  </a:cubicBezTo>
                  <a:cubicBezTo>
                    <a:pt x="6" y="10"/>
                    <a:pt x="6" y="5"/>
                    <a:pt x="10" y="0"/>
                  </a:cubicBezTo>
                  <a:close/>
                </a:path>
              </a:pathLst>
            </a:custGeom>
            <a:solidFill>
              <a:srgbClr val="FBC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7" name="Google Shape;6917;p61"/>
            <p:cNvSpPr/>
            <p:nvPr/>
          </p:nvSpPr>
          <p:spPr>
            <a:xfrm>
              <a:off x="2713706" y="1115193"/>
              <a:ext cx="407323" cy="310052"/>
            </a:xfrm>
            <a:custGeom>
              <a:avLst/>
              <a:gdLst/>
              <a:ahLst/>
              <a:cxnLst/>
              <a:rect l="l" t="t" r="r" b="b"/>
              <a:pathLst>
                <a:path w="4355" h="3315" extrusionOk="0">
                  <a:moveTo>
                    <a:pt x="2248" y="0"/>
                  </a:moveTo>
                  <a:cubicBezTo>
                    <a:pt x="2225" y="9"/>
                    <a:pt x="2201" y="24"/>
                    <a:pt x="2178" y="38"/>
                  </a:cubicBezTo>
                  <a:cubicBezTo>
                    <a:pt x="2201" y="24"/>
                    <a:pt x="2225" y="14"/>
                    <a:pt x="2253" y="0"/>
                  </a:cubicBezTo>
                  <a:close/>
                  <a:moveTo>
                    <a:pt x="3646" y="600"/>
                  </a:moveTo>
                  <a:cubicBezTo>
                    <a:pt x="3669" y="651"/>
                    <a:pt x="3695" y="713"/>
                    <a:pt x="3723" y="783"/>
                  </a:cubicBezTo>
                  <a:lnTo>
                    <a:pt x="3723" y="783"/>
                  </a:lnTo>
                  <a:cubicBezTo>
                    <a:pt x="3696" y="712"/>
                    <a:pt x="3670" y="651"/>
                    <a:pt x="3646" y="600"/>
                  </a:cubicBezTo>
                  <a:close/>
                  <a:moveTo>
                    <a:pt x="3723" y="783"/>
                  </a:moveTo>
                  <a:lnTo>
                    <a:pt x="3723" y="783"/>
                  </a:lnTo>
                  <a:cubicBezTo>
                    <a:pt x="3740" y="829"/>
                    <a:pt x="3758" y="879"/>
                    <a:pt x="3777" y="932"/>
                  </a:cubicBezTo>
                  <a:lnTo>
                    <a:pt x="3777" y="932"/>
                  </a:lnTo>
                  <a:cubicBezTo>
                    <a:pt x="3777" y="932"/>
                    <a:pt x="3778" y="931"/>
                    <a:pt x="3778" y="930"/>
                  </a:cubicBezTo>
                  <a:cubicBezTo>
                    <a:pt x="3759" y="878"/>
                    <a:pt x="3741" y="828"/>
                    <a:pt x="3723" y="783"/>
                  </a:cubicBezTo>
                  <a:close/>
                  <a:moveTo>
                    <a:pt x="2178" y="38"/>
                  </a:moveTo>
                  <a:lnTo>
                    <a:pt x="2178" y="38"/>
                  </a:lnTo>
                  <a:cubicBezTo>
                    <a:pt x="1757" y="170"/>
                    <a:pt x="1101" y="534"/>
                    <a:pt x="407" y="982"/>
                  </a:cubicBezTo>
                  <a:cubicBezTo>
                    <a:pt x="275" y="1067"/>
                    <a:pt x="138" y="1157"/>
                    <a:pt x="1" y="1251"/>
                  </a:cubicBezTo>
                  <a:cubicBezTo>
                    <a:pt x="43" y="1317"/>
                    <a:pt x="91" y="1379"/>
                    <a:pt x="138" y="1440"/>
                  </a:cubicBezTo>
                  <a:cubicBezTo>
                    <a:pt x="143" y="1450"/>
                    <a:pt x="147" y="1454"/>
                    <a:pt x="152" y="1464"/>
                  </a:cubicBezTo>
                  <a:cubicBezTo>
                    <a:pt x="194" y="1520"/>
                    <a:pt x="237" y="1577"/>
                    <a:pt x="284" y="1629"/>
                  </a:cubicBezTo>
                  <a:cubicBezTo>
                    <a:pt x="284" y="1634"/>
                    <a:pt x="289" y="1634"/>
                    <a:pt x="289" y="1638"/>
                  </a:cubicBezTo>
                  <a:cubicBezTo>
                    <a:pt x="393" y="1756"/>
                    <a:pt x="497" y="1874"/>
                    <a:pt x="605" y="1983"/>
                  </a:cubicBezTo>
                  <a:cubicBezTo>
                    <a:pt x="1002" y="1775"/>
                    <a:pt x="1394" y="1553"/>
                    <a:pt x="1743" y="1350"/>
                  </a:cubicBezTo>
                  <a:cubicBezTo>
                    <a:pt x="1786" y="1162"/>
                    <a:pt x="1828" y="1020"/>
                    <a:pt x="1871" y="963"/>
                  </a:cubicBezTo>
                  <a:cubicBezTo>
                    <a:pt x="1871" y="962"/>
                    <a:pt x="1872" y="962"/>
                    <a:pt x="1873" y="962"/>
                  </a:cubicBezTo>
                  <a:cubicBezTo>
                    <a:pt x="1911" y="962"/>
                    <a:pt x="1971" y="2269"/>
                    <a:pt x="2017" y="2932"/>
                  </a:cubicBezTo>
                  <a:cubicBezTo>
                    <a:pt x="2291" y="3055"/>
                    <a:pt x="2579" y="3145"/>
                    <a:pt x="2881" y="3211"/>
                  </a:cubicBezTo>
                  <a:lnTo>
                    <a:pt x="2886" y="3211"/>
                  </a:lnTo>
                  <a:cubicBezTo>
                    <a:pt x="2957" y="3225"/>
                    <a:pt x="3027" y="3239"/>
                    <a:pt x="3094" y="3248"/>
                  </a:cubicBezTo>
                  <a:cubicBezTo>
                    <a:pt x="3103" y="3253"/>
                    <a:pt x="3112" y="3253"/>
                    <a:pt x="3117" y="3253"/>
                  </a:cubicBezTo>
                  <a:cubicBezTo>
                    <a:pt x="3183" y="3267"/>
                    <a:pt x="3249" y="3272"/>
                    <a:pt x="3315" y="3282"/>
                  </a:cubicBezTo>
                  <a:cubicBezTo>
                    <a:pt x="3325" y="3282"/>
                    <a:pt x="3339" y="3286"/>
                    <a:pt x="3348" y="3286"/>
                  </a:cubicBezTo>
                  <a:cubicBezTo>
                    <a:pt x="3415" y="3291"/>
                    <a:pt x="3476" y="3296"/>
                    <a:pt x="3537" y="3300"/>
                  </a:cubicBezTo>
                  <a:cubicBezTo>
                    <a:pt x="3552" y="3300"/>
                    <a:pt x="3570" y="3305"/>
                    <a:pt x="3589" y="3305"/>
                  </a:cubicBezTo>
                  <a:cubicBezTo>
                    <a:pt x="3665" y="3310"/>
                    <a:pt x="3745" y="3315"/>
                    <a:pt x="3825" y="3315"/>
                  </a:cubicBezTo>
                  <a:cubicBezTo>
                    <a:pt x="3877" y="3315"/>
                    <a:pt x="3925" y="3310"/>
                    <a:pt x="3972" y="3310"/>
                  </a:cubicBezTo>
                  <a:cubicBezTo>
                    <a:pt x="3948" y="2951"/>
                    <a:pt x="3863" y="2347"/>
                    <a:pt x="3759" y="1742"/>
                  </a:cubicBezTo>
                  <a:lnTo>
                    <a:pt x="3759" y="1742"/>
                  </a:lnTo>
                  <a:cubicBezTo>
                    <a:pt x="3891" y="2247"/>
                    <a:pt x="3995" y="2795"/>
                    <a:pt x="4094" y="3305"/>
                  </a:cubicBezTo>
                  <a:cubicBezTo>
                    <a:pt x="4179" y="3300"/>
                    <a:pt x="4269" y="3296"/>
                    <a:pt x="4354" y="3286"/>
                  </a:cubicBezTo>
                  <a:cubicBezTo>
                    <a:pt x="4283" y="2899"/>
                    <a:pt x="4198" y="2502"/>
                    <a:pt x="4113" y="2134"/>
                  </a:cubicBezTo>
                  <a:cubicBezTo>
                    <a:pt x="4002" y="1667"/>
                    <a:pt x="3883" y="1242"/>
                    <a:pt x="3777" y="932"/>
                  </a:cubicBezTo>
                  <a:lnTo>
                    <a:pt x="3777" y="932"/>
                  </a:lnTo>
                  <a:cubicBezTo>
                    <a:pt x="3692" y="1059"/>
                    <a:pt x="3589" y="1162"/>
                    <a:pt x="3457" y="1228"/>
                  </a:cubicBezTo>
                  <a:cubicBezTo>
                    <a:pt x="3337" y="1290"/>
                    <a:pt x="3205" y="1320"/>
                    <a:pt x="3069" y="1320"/>
                  </a:cubicBezTo>
                  <a:cubicBezTo>
                    <a:pt x="2564" y="1320"/>
                    <a:pt x="1992" y="915"/>
                    <a:pt x="1653" y="264"/>
                  </a:cubicBezTo>
                  <a:cubicBezTo>
                    <a:pt x="1653" y="264"/>
                    <a:pt x="1653" y="264"/>
                    <a:pt x="1653" y="260"/>
                  </a:cubicBezTo>
                  <a:cubicBezTo>
                    <a:pt x="1852" y="161"/>
                    <a:pt x="2031" y="85"/>
                    <a:pt x="2178" y="38"/>
                  </a:cubicBezTo>
                  <a:close/>
                </a:path>
              </a:pathLst>
            </a:custGeom>
            <a:solidFill>
              <a:srgbClr val="FBC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8" name="Google Shape;6918;p61"/>
            <p:cNvSpPr/>
            <p:nvPr/>
          </p:nvSpPr>
          <p:spPr>
            <a:xfrm>
              <a:off x="2924428" y="1106308"/>
              <a:ext cx="23008" cy="8979"/>
            </a:xfrm>
            <a:custGeom>
              <a:avLst/>
              <a:gdLst/>
              <a:ahLst/>
              <a:cxnLst/>
              <a:rect l="l" t="t" r="r" b="b"/>
              <a:pathLst>
                <a:path w="246" h="96" extrusionOk="0">
                  <a:moveTo>
                    <a:pt x="246" y="1"/>
                  </a:moveTo>
                  <a:cubicBezTo>
                    <a:pt x="241" y="2"/>
                    <a:pt x="236" y="3"/>
                    <a:pt x="232" y="5"/>
                  </a:cubicBezTo>
                  <a:lnTo>
                    <a:pt x="232" y="5"/>
                  </a:lnTo>
                  <a:cubicBezTo>
                    <a:pt x="237" y="4"/>
                    <a:pt x="242" y="3"/>
                    <a:pt x="246" y="1"/>
                  </a:cubicBezTo>
                  <a:close/>
                  <a:moveTo>
                    <a:pt x="232" y="5"/>
                  </a:moveTo>
                  <a:cubicBezTo>
                    <a:pt x="224" y="6"/>
                    <a:pt x="216" y="7"/>
                    <a:pt x="208" y="10"/>
                  </a:cubicBezTo>
                  <a:cubicBezTo>
                    <a:pt x="208" y="10"/>
                    <a:pt x="206" y="12"/>
                    <a:pt x="203" y="13"/>
                  </a:cubicBezTo>
                  <a:lnTo>
                    <a:pt x="203" y="13"/>
                  </a:lnTo>
                  <a:cubicBezTo>
                    <a:pt x="213" y="10"/>
                    <a:pt x="222" y="8"/>
                    <a:pt x="232" y="5"/>
                  </a:cubicBezTo>
                  <a:close/>
                  <a:moveTo>
                    <a:pt x="203" y="13"/>
                  </a:moveTo>
                  <a:cubicBezTo>
                    <a:pt x="202" y="14"/>
                    <a:pt x="200" y="14"/>
                    <a:pt x="199" y="15"/>
                  </a:cubicBezTo>
                  <a:lnTo>
                    <a:pt x="199" y="15"/>
                  </a:lnTo>
                  <a:cubicBezTo>
                    <a:pt x="200" y="15"/>
                    <a:pt x="202" y="14"/>
                    <a:pt x="203" y="13"/>
                  </a:cubicBezTo>
                  <a:close/>
                  <a:moveTo>
                    <a:pt x="199" y="15"/>
                  </a:moveTo>
                  <a:cubicBezTo>
                    <a:pt x="199" y="15"/>
                    <a:pt x="199" y="15"/>
                    <a:pt x="198" y="15"/>
                  </a:cubicBezTo>
                  <a:cubicBezTo>
                    <a:pt x="194" y="16"/>
                    <a:pt x="189" y="18"/>
                    <a:pt x="184" y="20"/>
                  </a:cubicBezTo>
                  <a:lnTo>
                    <a:pt x="184" y="20"/>
                  </a:lnTo>
                  <a:cubicBezTo>
                    <a:pt x="189" y="18"/>
                    <a:pt x="194" y="16"/>
                    <a:pt x="199" y="15"/>
                  </a:cubicBezTo>
                  <a:close/>
                  <a:moveTo>
                    <a:pt x="184" y="20"/>
                  </a:moveTo>
                  <a:cubicBezTo>
                    <a:pt x="179" y="21"/>
                    <a:pt x="173" y="23"/>
                    <a:pt x="168" y="25"/>
                  </a:cubicBezTo>
                  <a:lnTo>
                    <a:pt x="168" y="25"/>
                  </a:lnTo>
                  <a:cubicBezTo>
                    <a:pt x="173" y="23"/>
                    <a:pt x="179" y="21"/>
                    <a:pt x="184" y="20"/>
                  </a:cubicBezTo>
                  <a:close/>
                  <a:moveTo>
                    <a:pt x="168" y="25"/>
                  </a:moveTo>
                  <a:lnTo>
                    <a:pt x="168" y="25"/>
                  </a:lnTo>
                  <a:cubicBezTo>
                    <a:pt x="149" y="31"/>
                    <a:pt x="130" y="37"/>
                    <a:pt x="109" y="43"/>
                  </a:cubicBezTo>
                  <a:cubicBezTo>
                    <a:pt x="109" y="43"/>
                    <a:pt x="109" y="45"/>
                    <a:pt x="109" y="46"/>
                  </a:cubicBezTo>
                  <a:lnTo>
                    <a:pt x="109" y="46"/>
                  </a:lnTo>
                  <a:cubicBezTo>
                    <a:pt x="129" y="38"/>
                    <a:pt x="148" y="31"/>
                    <a:pt x="168" y="25"/>
                  </a:cubicBezTo>
                  <a:close/>
                  <a:moveTo>
                    <a:pt x="109" y="46"/>
                  </a:moveTo>
                  <a:cubicBezTo>
                    <a:pt x="87" y="54"/>
                    <a:pt x="65" y="63"/>
                    <a:pt x="44" y="73"/>
                  </a:cubicBezTo>
                  <a:lnTo>
                    <a:pt x="44" y="73"/>
                  </a:lnTo>
                  <a:cubicBezTo>
                    <a:pt x="65" y="64"/>
                    <a:pt x="87" y="56"/>
                    <a:pt x="109" y="48"/>
                  </a:cubicBezTo>
                  <a:cubicBezTo>
                    <a:pt x="109" y="48"/>
                    <a:pt x="109" y="47"/>
                    <a:pt x="109" y="46"/>
                  </a:cubicBezTo>
                  <a:close/>
                  <a:moveTo>
                    <a:pt x="44" y="73"/>
                  </a:moveTo>
                  <a:cubicBezTo>
                    <a:pt x="29" y="80"/>
                    <a:pt x="14" y="87"/>
                    <a:pt x="0" y="95"/>
                  </a:cubicBezTo>
                  <a:cubicBezTo>
                    <a:pt x="15" y="87"/>
                    <a:pt x="29" y="80"/>
                    <a:pt x="44" y="73"/>
                  </a:cubicBezTo>
                  <a:close/>
                </a:path>
              </a:pathLst>
            </a:custGeom>
            <a:solidFill>
              <a:srgbClr val="FBC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61"/>
            <p:cNvSpPr/>
            <p:nvPr/>
          </p:nvSpPr>
          <p:spPr>
            <a:xfrm>
              <a:off x="3028152" y="1135489"/>
              <a:ext cx="17771" cy="20857"/>
            </a:xfrm>
            <a:custGeom>
              <a:avLst/>
              <a:gdLst/>
              <a:ahLst/>
              <a:cxnLst/>
              <a:rect l="l" t="t" r="r" b="b"/>
              <a:pathLst>
                <a:path w="190" h="223" extrusionOk="0">
                  <a:moveTo>
                    <a:pt x="1" y="0"/>
                  </a:moveTo>
                  <a:lnTo>
                    <a:pt x="1" y="0"/>
                  </a:lnTo>
                  <a:cubicBezTo>
                    <a:pt x="10" y="10"/>
                    <a:pt x="20" y="19"/>
                    <a:pt x="29" y="33"/>
                  </a:cubicBezTo>
                  <a:cubicBezTo>
                    <a:pt x="86" y="85"/>
                    <a:pt x="138" y="147"/>
                    <a:pt x="190" y="222"/>
                  </a:cubicBezTo>
                  <a:cubicBezTo>
                    <a:pt x="138" y="142"/>
                    <a:pt x="81" y="76"/>
                    <a:pt x="24" y="24"/>
                  </a:cubicBezTo>
                  <a:cubicBezTo>
                    <a:pt x="15" y="14"/>
                    <a:pt x="10" y="5"/>
                    <a:pt x="1" y="0"/>
                  </a:cubicBezTo>
                  <a:close/>
                </a:path>
              </a:pathLst>
            </a:custGeom>
            <a:solidFill>
              <a:srgbClr val="FBC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61"/>
            <p:cNvSpPr/>
            <p:nvPr/>
          </p:nvSpPr>
          <p:spPr>
            <a:xfrm>
              <a:off x="2770292" y="1205168"/>
              <a:ext cx="132064" cy="184348"/>
            </a:xfrm>
            <a:custGeom>
              <a:avLst/>
              <a:gdLst/>
              <a:ahLst/>
              <a:cxnLst/>
              <a:rect l="l" t="t" r="r" b="b"/>
              <a:pathLst>
                <a:path w="1412" h="1971" extrusionOk="0">
                  <a:moveTo>
                    <a:pt x="1268" y="0"/>
                  </a:moveTo>
                  <a:cubicBezTo>
                    <a:pt x="1267" y="0"/>
                    <a:pt x="1266" y="0"/>
                    <a:pt x="1266" y="1"/>
                  </a:cubicBezTo>
                  <a:cubicBezTo>
                    <a:pt x="1223" y="58"/>
                    <a:pt x="1181" y="200"/>
                    <a:pt x="1138" y="388"/>
                  </a:cubicBezTo>
                  <a:cubicBezTo>
                    <a:pt x="789" y="591"/>
                    <a:pt x="397" y="813"/>
                    <a:pt x="0" y="1021"/>
                  </a:cubicBezTo>
                  <a:cubicBezTo>
                    <a:pt x="52" y="1068"/>
                    <a:pt x="104" y="1116"/>
                    <a:pt x="151" y="1163"/>
                  </a:cubicBezTo>
                  <a:cubicBezTo>
                    <a:pt x="156" y="1163"/>
                    <a:pt x="156" y="1163"/>
                    <a:pt x="156" y="1167"/>
                  </a:cubicBezTo>
                  <a:cubicBezTo>
                    <a:pt x="208" y="1210"/>
                    <a:pt x="260" y="1257"/>
                    <a:pt x="312" y="1300"/>
                  </a:cubicBezTo>
                  <a:cubicBezTo>
                    <a:pt x="350" y="1276"/>
                    <a:pt x="392" y="1257"/>
                    <a:pt x="430" y="1234"/>
                  </a:cubicBezTo>
                  <a:cubicBezTo>
                    <a:pt x="666" y="1101"/>
                    <a:pt x="874" y="969"/>
                    <a:pt x="1048" y="856"/>
                  </a:cubicBezTo>
                  <a:lnTo>
                    <a:pt x="1048" y="856"/>
                  </a:lnTo>
                  <a:cubicBezTo>
                    <a:pt x="1034" y="927"/>
                    <a:pt x="1025" y="997"/>
                    <a:pt x="1015" y="1068"/>
                  </a:cubicBezTo>
                  <a:cubicBezTo>
                    <a:pt x="1011" y="1073"/>
                    <a:pt x="1011" y="1078"/>
                    <a:pt x="1006" y="1087"/>
                  </a:cubicBezTo>
                  <a:cubicBezTo>
                    <a:pt x="978" y="1172"/>
                    <a:pt x="949" y="1262"/>
                    <a:pt x="916" y="1347"/>
                  </a:cubicBezTo>
                  <a:cubicBezTo>
                    <a:pt x="902" y="1389"/>
                    <a:pt x="888" y="1427"/>
                    <a:pt x="874" y="1470"/>
                  </a:cubicBezTo>
                  <a:cubicBezTo>
                    <a:pt x="855" y="1517"/>
                    <a:pt x="841" y="1564"/>
                    <a:pt x="822" y="1611"/>
                  </a:cubicBezTo>
                  <a:cubicBezTo>
                    <a:pt x="817" y="1625"/>
                    <a:pt x="812" y="1640"/>
                    <a:pt x="808" y="1654"/>
                  </a:cubicBezTo>
                  <a:lnTo>
                    <a:pt x="803" y="1654"/>
                  </a:lnTo>
                  <a:cubicBezTo>
                    <a:pt x="836" y="1673"/>
                    <a:pt x="864" y="1692"/>
                    <a:pt x="893" y="1706"/>
                  </a:cubicBezTo>
                  <a:cubicBezTo>
                    <a:pt x="921" y="1725"/>
                    <a:pt x="949" y="1739"/>
                    <a:pt x="978" y="1758"/>
                  </a:cubicBezTo>
                  <a:cubicBezTo>
                    <a:pt x="1006" y="1772"/>
                    <a:pt x="1034" y="1791"/>
                    <a:pt x="1067" y="1805"/>
                  </a:cubicBezTo>
                  <a:cubicBezTo>
                    <a:pt x="1096" y="1819"/>
                    <a:pt x="1129" y="1838"/>
                    <a:pt x="1162" y="1852"/>
                  </a:cubicBezTo>
                  <a:cubicBezTo>
                    <a:pt x="1185" y="1866"/>
                    <a:pt x="1214" y="1880"/>
                    <a:pt x="1242" y="1895"/>
                  </a:cubicBezTo>
                  <a:cubicBezTo>
                    <a:pt x="1299" y="1923"/>
                    <a:pt x="1355" y="1947"/>
                    <a:pt x="1412" y="1970"/>
                  </a:cubicBezTo>
                  <a:cubicBezTo>
                    <a:pt x="1366" y="1307"/>
                    <a:pt x="1306" y="0"/>
                    <a:pt x="1268" y="0"/>
                  </a:cubicBezTo>
                  <a:close/>
                </a:path>
              </a:pathLst>
            </a:custGeom>
            <a:solidFill>
              <a:srgbClr val="FFB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61"/>
            <p:cNvSpPr/>
            <p:nvPr/>
          </p:nvSpPr>
          <p:spPr>
            <a:xfrm>
              <a:off x="2868310" y="1115193"/>
              <a:ext cx="198845" cy="123460"/>
            </a:xfrm>
            <a:custGeom>
              <a:avLst/>
              <a:gdLst/>
              <a:ahLst/>
              <a:cxnLst/>
              <a:rect l="l" t="t" r="r" b="b"/>
              <a:pathLst>
                <a:path w="2126" h="1320" extrusionOk="0">
                  <a:moveTo>
                    <a:pt x="1710" y="217"/>
                  </a:moveTo>
                  <a:lnTo>
                    <a:pt x="1710" y="217"/>
                  </a:lnTo>
                  <a:cubicBezTo>
                    <a:pt x="1719" y="227"/>
                    <a:pt x="1728" y="237"/>
                    <a:pt x="1736" y="248"/>
                  </a:cubicBezTo>
                  <a:lnTo>
                    <a:pt x="1736" y="248"/>
                  </a:lnTo>
                  <a:cubicBezTo>
                    <a:pt x="1727" y="235"/>
                    <a:pt x="1718" y="226"/>
                    <a:pt x="1710" y="217"/>
                  </a:cubicBezTo>
                  <a:close/>
                  <a:moveTo>
                    <a:pt x="1736" y="248"/>
                  </a:moveTo>
                  <a:lnTo>
                    <a:pt x="1736" y="248"/>
                  </a:lnTo>
                  <a:cubicBezTo>
                    <a:pt x="1737" y="248"/>
                    <a:pt x="1737" y="249"/>
                    <a:pt x="1738" y="250"/>
                  </a:cubicBezTo>
                  <a:cubicBezTo>
                    <a:pt x="1739" y="251"/>
                    <a:pt x="1739" y="251"/>
                    <a:pt x="1740" y="252"/>
                  </a:cubicBezTo>
                  <a:lnTo>
                    <a:pt x="1740" y="252"/>
                  </a:lnTo>
                  <a:cubicBezTo>
                    <a:pt x="1739" y="250"/>
                    <a:pt x="1737" y="249"/>
                    <a:pt x="1736" y="248"/>
                  </a:cubicBezTo>
                  <a:close/>
                  <a:moveTo>
                    <a:pt x="600" y="0"/>
                  </a:moveTo>
                  <a:cubicBezTo>
                    <a:pt x="572" y="14"/>
                    <a:pt x="548" y="24"/>
                    <a:pt x="525" y="38"/>
                  </a:cubicBezTo>
                  <a:cubicBezTo>
                    <a:pt x="378" y="85"/>
                    <a:pt x="199" y="161"/>
                    <a:pt x="0" y="260"/>
                  </a:cubicBezTo>
                  <a:cubicBezTo>
                    <a:pt x="0" y="264"/>
                    <a:pt x="0" y="264"/>
                    <a:pt x="0" y="264"/>
                  </a:cubicBezTo>
                  <a:cubicBezTo>
                    <a:pt x="339" y="915"/>
                    <a:pt x="911" y="1320"/>
                    <a:pt x="1416" y="1320"/>
                  </a:cubicBezTo>
                  <a:cubicBezTo>
                    <a:pt x="1552" y="1320"/>
                    <a:pt x="1684" y="1290"/>
                    <a:pt x="1804" y="1228"/>
                  </a:cubicBezTo>
                  <a:cubicBezTo>
                    <a:pt x="1936" y="1162"/>
                    <a:pt x="2040" y="1058"/>
                    <a:pt x="2125" y="930"/>
                  </a:cubicBezTo>
                  <a:cubicBezTo>
                    <a:pt x="2078" y="798"/>
                    <a:pt x="2031" y="685"/>
                    <a:pt x="1993" y="600"/>
                  </a:cubicBezTo>
                  <a:cubicBezTo>
                    <a:pt x="1993" y="595"/>
                    <a:pt x="1988" y="595"/>
                    <a:pt x="1988" y="595"/>
                  </a:cubicBezTo>
                  <a:cubicBezTo>
                    <a:pt x="1984" y="581"/>
                    <a:pt x="1979" y="571"/>
                    <a:pt x="1974" y="557"/>
                  </a:cubicBezTo>
                  <a:cubicBezTo>
                    <a:pt x="1965" y="548"/>
                    <a:pt x="1960" y="538"/>
                    <a:pt x="1955" y="529"/>
                  </a:cubicBezTo>
                  <a:cubicBezTo>
                    <a:pt x="1955" y="529"/>
                    <a:pt x="1955" y="524"/>
                    <a:pt x="1950" y="524"/>
                  </a:cubicBezTo>
                  <a:cubicBezTo>
                    <a:pt x="1936" y="496"/>
                    <a:pt x="1917" y="467"/>
                    <a:pt x="1903" y="444"/>
                  </a:cubicBezTo>
                  <a:cubicBezTo>
                    <a:pt x="1903" y="444"/>
                    <a:pt x="1899" y="439"/>
                    <a:pt x="1899" y="439"/>
                  </a:cubicBezTo>
                  <a:cubicBezTo>
                    <a:pt x="1847" y="364"/>
                    <a:pt x="1796" y="303"/>
                    <a:pt x="1740" y="252"/>
                  </a:cubicBezTo>
                  <a:lnTo>
                    <a:pt x="1740" y="252"/>
                  </a:lnTo>
                  <a:cubicBezTo>
                    <a:pt x="1773" y="292"/>
                    <a:pt x="1798" y="330"/>
                    <a:pt x="1809" y="359"/>
                  </a:cubicBezTo>
                  <a:lnTo>
                    <a:pt x="1398" y="911"/>
                  </a:lnTo>
                  <a:lnTo>
                    <a:pt x="600" y="0"/>
                  </a:lnTo>
                  <a:close/>
                </a:path>
              </a:pathLst>
            </a:custGeom>
            <a:solidFill>
              <a:srgbClr val="FFB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2" name="Google Shape;6922;p61"/>
            <p:cNvSpPr/>
            <p:nvPr/>
          </p:nvSpPr>
          <p:spPr>
            <a:xfrm>
              <a:off x="2924428" y="1106308"/>
              <a:ext cx="113078" cy="94185"/>
            </a:xfrm>
            <a:custGeom>
              <a:avLst/>
              <a:gdLst/>
              <a:ahLst/>
              <a:cxnLst/>
              <a:rect l="l" t="t" r="r" b="b"/>
              <a:pathLst>
                <a:path w="1209" h="1007" extrusionOk="0">
                  <a:moveTo>
                    <a:pt x="246" y="1"/>
                  </a:moveTo>
                  <a:cubicBezTo>
                    <a:pt x="236" y="5"/>
                    <a:pt x="222" y="5"/>
                    <a:pt x="208" y="10"/>
                  </a:cubicBezTo>
                  <a:cubicBezTo>
                    <a:pt x="208" y="10"/>
                    <a:pt x="203" y="15"/>
                    <a:pt x="198" y="15"/>
                  </a:cubicBezTo>
                  <a:cubicBezTo>
                    <a:pt x="170" y="24"/>
                    <a:pt x="142" y="34"/>
                    <a:pt x="109" y="43"/>
                  </a:cubicBezTo>
                  <a:cubicBezTo>
                    <a:pt x="109" y="43"/>
                    <a:pt x="109" y="48"/>
                    <a:pt x="109" y="48"/>
                  </a:cubicBezTo>
                  <a:cubicBezTo>
                    <a:pt x="71" y="62"/>
                    <a:pt x="33" y="76"/>
                    <a:pt x="0" y="95"/>
                  </a:cubicBezTo>
                  <a:lnTo>
                    <a:pt x="798" y="1006"/>
                  </a:lnTo>
                  <a:lnTo>
                    <a:pt x="1209" y="454"/>
                  </a:lnTo>
                  <a:cubicBezTo>
                    <a:pt x="1195" y="416"/>
                    <a:pt x="1157" y="364"/>
                    <a:pt x="1110" y="312"/>
                  </a:cubicBezTo>
                  <a:lnTo>
                    <a:pt x="779" y="690"/>
                  </a:lnTo>
                  <a:lnTo>
                    <a:pt x="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61"/>
            <p:cNvSpPr/>
            <p:nvPr/>
          </p:nvSpPr>
          <p:spPr>
            <a:xfrm>
              <a:off x="2947342" y="991455"/>
              <a:ext cx="83990" cy="179391"/>
            </a:xfrm>
            <a:custGeom>
              <a:avLst/>
              <a:gdLst/>
              <a:ahLst/>
              <a:cxnLst/>
              <a:rect l="l" t="t" r="r" b="b"/>
              <a:pathLst>
                <a:path w="898" h="1918" extrusionOk="0">
                  <a:moveTo>
                    <a:pt x="374" y="1"/>
                  </a:moveTo>
                  <a:lnTo>
                    <a:pt x="1" y="1229"/>
                  </a:lnTo>
                  <a:lnTo>
                    <a:pt x="534" y="1918"/>
                  </a:lnTo>
                  <a:lnTo>
                    <a:pt x="865" y="1540"/>
                  </a:lnTo>
                  <a:lnTo>
                    <a:pt x="865" y="1536"/>
                  </a:lnTo>
                  <a:cubicBezTo>
                    <a:pt x="874" y="1422"/>
                    <a:pt x="884" y="1314"/>
                    <a:pt x="898" y="1205"/>
                  </a:cubicBezTo>
                  <a:cubicBezTo>
                    <a:pt x="695" y="893"/>
                    <a:pt x="435" y="426"/>
                    <a:pt x="374"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61"/>
            <p:cNvSpPr/>
            <p:nvPr/>
          </p:nvSpPr>
          <p:spPr>
            <a:xfrm>
              <a:off x="3045829" y="830304"/>
              <a:ext cx="144036" cy="142727"/>
            </a:xfrm>
            <a:custGeom>
              <a:avLst/>
              <a:gdLst/>
              <a:ahLst/>
              <a:cxnLst/>
              <a:rect l="l" t="t" r="r" b="b"/>
              <a:pathLst>
                <a:path w="1540" h="1526" extrusionOk="0">
                  <a:moveTo>
                    <a:pt x="1403" y="1"/>
                  </a:moveTo>
                  <a:cubicBezTo>
                    <a:pt x="1379" y="100"/>
                    <a:pt x="1341" y="194"/>
                    <a:pt x="1285" y="274"/>
                  </a:cubicBezTo>
                  <a:cubicBezTo>
                    <a:pt x="1129" y="515"/>
                    <a:pt x="869" y="643"/>
                    <a:pt x="619" y="770"/>
                  </a:cubicBezTo>
                  <a:lnTo>
                    <a:pt x="841" y="789"/>
                  </a:lnTo>
                  <a:cubicBezTo>
                    <a:pt x="893" y="799"/>
                    <a:pt x="931" y="846"/>
                    <a:pt x="917" y="898"/>
                  </a:cubicBezTo>
                  <a:lnTo>
                    <a:pt x="893" y="1006"/>
                  </a:lnTo>
                  <a:cubicBezTo>
                    <a:pt x="884" y="1055"/>
                    <a:pt x="833" y="1092"/>
                    <a:pt x="784" y="1092"/>
                  </a:cubicBezTo>
                  <a:cubicBezTo>
                    <a:pt x="781" y="1092"/>
                    <a:pt x="778" y="1092"/>
                    <a:pt x="775" y="1091"/>
                  </a:cubicBezTo>
                  <a:lnTo>
                    <a:pt x="331" y="1039"/>
                  </a:lnTo>
                  <a:cubicBezTo>
                    <a:pt x="284" y="1035"/>
                    <a:pt x="251" y="1002"/>
                    <a:pt x="251" y="954"/>
                  </a:cubicBezTo>
                  <a:cubicBezTo>
                    <a:pt x="218" y="973"/>
                    <a:pt x="185" y="992"/>
                    <a:pt x="147" y="1011"/>
                  </a:cubicBezTo>
                  <a:lnTo>
                    <a:pt x="152" y="1011"/>
                  </a:lnTo>
                  <a:cubicBezTo>
                    <a:pt x="100" y="1039"/>
                    <a:pt x="48" y="1072"/>
                    <a:pt x="1" y="1105"/>
                  </a:cubicBezTo>
                  <a:lnTo>
                    <a:pt x="326" y="1200"/>
                  </a:lnTo>
                  <a:cubicBezTo>
                    <a:pt x="351" y="1160"/>
                    <a:pt x="382" y="1136"/>
                    <a:pt x="408" y="1136"/>
                  </a:cubicBezTo>
                  <a:cubicBezTo>
                    <a:pt x="412" y="1136"/>
                    <a:pt x="417" y="1137"/>
                    <a:pt x="421" y="1139"/>
                  </a:cubicBezTo>
                  <a:cubicBezTo>
                    <a:pt x="444" y="1143"/>
                    <a:pt x="463" y="1186"/>
                    <a:pt x="463" y="1238"/>
                  </a:cubicBezTo>
                  <a:lnTo>
                    <a:pt x="987" y="1393"/>
                  </a:lnTo>
                  <a:lnTo>
                    <a:pt x="987" y="1389"/>
                  </a:lnTo>
                  <a:lnTo>
                    <a:pt x="1157" y="1441"/>
                  </a:lnTo>
                  <a:lnTo>
                    <a:pt x="1247" y="1469"/>
                  </a:lnTo>
                  <a:cubicBezTo>
                    <a:pt x="1277" y="1426"/>
                    <a:pt x="1312" y="1402"/>
                    <a:pt x="1339" y="1402"/>
                  </a:cubicBezTo>
                  <a:cubicBezTo>
                    <a:pt x="1341" y="1402"/>
                    <a:pt x="1344" y="1403"/>
                    <a:pt x="1346" y="1403"/>
                  </a:cubicBezTo>
                  <a:cubicBezTo>
                    <a:pt x="1374" y="1412"/>
                    <a:pt x="1389" y="1455"/>
                    <a:pt x="1389" y="1507"/>
                  </a:cubicBezTo>
                  <a:lnTo>
                    <a:pt x="1445" y="1526"/>
                  </a:lnTo>
                  <a:cubicBezTo>
                    <a:pt x="1455" y="1478"/>
                    <a:pt x="1464" y="1436"/>
                    <a:pt x="1469" y="1393"/>
                  </a:cubicBezTo>
                  <a:lnTo>
                    <a:pt x="1252" y="1214"/>
                  </a:lnTo>
                  <a:cubicBezTo>
                    <a:pt x="1223" y="1186"/>
                    <a:pt x="1219" y="1129"/>
                    <a:pt x="1247" y="1082"/>
                  </a:cubicBezTo>
                  <a:lnTo>
                    <a:pt x="1304" y="987"/>
                  </a:lnTo>
                  <a:cubicBezTo>
                    <a:pt x="1323" y="959"/>
                    <a:pt x="1350" y="941"/>
                    <a:pt x="1376" y="941"/>
                  </a:cubicBezTo>
                  <a:cubicBezTo>
                    <a:pt x="1389" y="941"/>
                    <a:pt x="1401" y="945"/>
                    <a:pt x="1412" y="954"/>
                  </a:cubicBezTo>
                  <a:lnTo>
                    <a:pt x="1511" y="1039"/>
                  </a:lnTo>
                  <a:cubicBezTo>
                    <a:pt x="1521" y="917"/>
                    <a:pt x="1526" y="794"/>
                    <a:pt x="1530" y="681"/>
                  </a:cubicBezTo>
                  <a:cubicBezTo>
                    <a:pt x="1540" y="440"/>
                    <a:pt x="1493" y="204"/>
                    <a:pt x="1403"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5" name="Google Shape;6925;p61"/>
            <p:cNvSpPr/>
            <p:nvPr/>
          </p:nvSpPr>
          <p:spPr>
            <a:xfrm>
              <a:off x="2966329" y="893904"/>
              <a:ext cx="187341" cy="243833"/>
            </a:xfrm>
            <a:custGeom>
              <a:avLst/>
              <a:gdLst/>
              <a:ahLst/>
              <a:cxnLst/>
              <a:rect l="l" t="t" r="r" b="b"/>
              <a:pathLst>
                <a:path w="2003" h="2607" extrusionOk="0">
                  <a:moveTo>
                    <a:pt x="280" y="170"/>
                  </a:moveTo>
                  <a:cubicBezTo>
                    <a:pt x="281" y="170"/>
                    <a:pt x="283" y="170"/>
                    <a:pt x="284" y="171"/>
                  </a:cubicBezTo>
                  <a:cubicBezTo>
                    <a:pt x="378" y="175"/>
                    <a:pt x="444" y="331"/>
                    <a:pt x="435" y="515"/>
                  </a:cubicBezTo>
                  <a:cubicBezTo>
                    <a:pt x="426" y="652"/>
                    <a:pt x="378" y="765"/>
                    <a:pt x="317" y="817"/>
                  </a:cubicBezTo>
                  <a:cubicBezTo>
                    <a:pt x="336" y="780"/>
                    <a:pt x="350" y="732"/>
                    <a:pt x="350" y="676"/>
                  </a:cubicBezTo>
                  <a:cubicBezTo>
                    <a:pt x="359" y="558"/>
                    <a:pt x="317" y="459"/>
                    <a:pt x="256" y="459"/>
                  </a:cubicBezTo>
                  <a:cubicBezTo>
                    <a:pt x="254" y="458"/>
                    <a:pt x="253" y="458"/>
                    <a:pt x="252" y="458"/>
                  </a:cubicBezTo>
                  <a:cubicBezTo>
                    <a:pt x="196" y="458"/>
                    <a:pt x="147" y="551"/>
                    <a:pt x="138" y="666"/>
                  </a:cubicBezTo>
                  <a:cubicBezTo>
                    <a:pt x="138" y="695"/>
                    <a:pt x="138" y="723"/>
                    <a:pt x="142" y="747"/>
                  </a:cubicBezTo>
                  <a:cubicBezTo>
                    <a:pt x="114" y="680"/>
                    <a:pt x="95" y="595"/>
                    <a:pt x="100" y="496"/>
                  </a:cubicBezTo>
                  <a:cubicBezTo>
                    <a:pt x="109" y="315"/>
                    <a:pt x="192" y="170"/>
                    <a:pt x="280" y="170"/>
                  </a:cubicBezTo>
                  <a:close/>
                  <a:moveTo>
                    <a:pt x="978" y="1544"/>
                  </a:moveTo>
                  <a:lnTo>
                    <a:pt x="1587" y="1771"/>
                  </a:lnTo>
                  <a:cubicBezTo>
                    <a:pt x="1587" y="1771"/>
                    <a:pt x="1463" y="2051"/>
                    <a:pt x="1240" y="2051"/>
                  </a:cubicBezTo>
                  <a:cubicBezTo>
                    <a:pt x="1221" y="2051"/>
                    <a:pt x="1202" y="2049"/>
                    <a:pt x="1181" y="2045"/>
                  </a:cubicBezTo>
                  <a:cubicBezTo>
                    <a:pt x="917" y="1984"/>
                    <a:pt x="978" y="1545"/>
                    <a:pt x="978" y="1544"/>
                  </a:cubicBezTo>
                  <a:close/>
                  <a:moveTo>
                    <a:pt x="285" y="0"/>
                  </a:moveTo>
                  <a:cubicBezTo>
                    <a:pt x="151" y="0"/>
                    <a:pt x="33" y="219"/>
                    <a:pt x="15" y="492"/>
                  </a:cubicBezTo>
                  <a:cubicBezTo>
                    <a:pt x="1" y="742"/>
                    <a:pt x="81" y="954"/>
                    <a:pt x="194" y="1002"/>
                  </a:cubicBezTo>
                  <a:cubicBezTo>
                    <a:pt x="185" y="1011"/>
                    <a:pt x="175" y="1020"/>
                    <a:pt x="171" y="1035"/>
                  </a:cubicBezTo>
                  <a:cubicBezTo>
                    <a:pt x="171" y="1039"/>
                    <a:pt x="171" y="1039"/>
                    <a:pt x="171" y="1044"/>
                  </a:cubicBezTo>
                  <a:cubicBezTo>
                    <a:pt x="232" y="1469"/>
                    <a:pt x="492" y="1936"/>
                    <a:pt x="695" y="2248"/>
                  </a:cubicBezTo>
                  <a:cubicBezTo>
                    <a:pt x="832" y="2465"/>
                    <a:pt x="945" y="2607"/>
                    <a:pt x="945" y="2607"/>
                  </a:cubicBezTo>
                  <a:cubicBezTo>
                    <a:pt x="1469" y="2234"/>
                    <a:pt x="1795" y="1875"/>
                    <a:pt x="2003" y="1540"/>
                  </a:cubicBezTo>
                  <a:lnTo>
                    <a:pt x="2003" y="1540"/>
                  </a:lnTo>
                  <a:cubicBezTo>
                    <a:pt x="1989" y="1542"/>
                    <a:pt x="1974" y="1543"/>
                    <a:pt x="1960" y="1543"/>
                  </a:cubicBezTo>
                  <a:cubicBezTo>
                    <a:pt x="1939" y="1543"/>
                    <a:pt x="1918" y="1541"/>
                    <a:pt x="1899" y="1535"/>
                  </a:cubicBezTo>
                  <a:lnTo>
                    <a:pt x="1818" y="1511"/>
                  </a:lnTo>
                  <a:cubicBezTo>
                    <a:pt x="1762" y="1493"/>
                    <a:pt x="1719" y="1455"/>
                    <a:pt x="1691" y="1408"/>
                  </a:cubicBezTo>
                  <a:cubicBezTo>
                    <a:pt x="1672" y="1451"/>
                    <a:pt x="1639" y="1478"/>
                    <a:pt x="1587" y="1478"/>
                  </a:cubicBezTo>
                  <a:cubicBezTo>
                    <a:pt x="1548" y="1478"/>
                    <a:pt x="1499" y="1463"/>
                    <a:pt x="1436" y="1426"/>
                  </a:cubicBezTo>
                  <a:cubicBezTo>
                    <a:pt x="1436" y="1417"/>
                    <a:pt x="1441" y="1412"/>
                    <a:pt x="1441" y="1403"/>
                  </a:cubicBezTo>
                  <a:cubicBezTo>
                    <a:pt x="1471" y="1415"/>
                    <a:pt x="1497" y="1420"/>
                    <a:pt x="1520" y="1420"/>
                  </a:cubicBezTo>
                  <a:cubicBezTo>
                    <a:pt x="1673" y="1420"/>
                    <a:pt x="1658" y="1167"/>
                    <a:pt x="1625" y="1006"/>
                  </a:cubicBezTo>
                  <a:cubicBezTo>
                    <a:pt x="1648" y="978"/>
                    <a:pt x="1667" y="959"/>
                    <a:pt x="1667" y="959"/>
                  </a:cubicBezTo>
                  <a:cubicBezTo>
                    <a:pt x="1677" y="987"/>
                    <a:pt x="1691" y="1049"/>
                    <a:pt x="1705" y="1120"/>
                  </a:cubicBezTo>
                  <a:lnTo>
                    <a:pt x="1795" y="841"/>
                  </a:lnTo>
                  <a:lnTo>
                    <a:pt x="1644" y="794"/>
                  </a:lnTo>
                  <a:lnTo>
                    <a:pt x="1512" y="1205"/>
                  </a:lnTo>
                  <a:cubicBezTo>
                    <a:pt x="1476" y="1308"/>
                    <a:pt x="1383" y="1378"/>
                    <a:pt x="1290" y="1378"/>
                  </a:cubicBezTo>
                  <a:cubicBezTo>
                    <a:pt x="1273" y="1378"/>
                    <a:pt x="1255" y="1375"/>
                    <a:pt x="1238" y="1370"/>
                  </a:cubicBezTo>
                  <a:lnTo>
                    <a:pt x="1020" y="1304"/>
                  </a:lnTo>
                  <a:cubicBezTo>
                    <a:pt x="912" y="1271"/>
                    <a:pt x="851" y="1143"/>
                    <a:pt x="888" y="1020"/>
                  </a:cubicBezTo>
                  <a:lnTo>
                    <a:pt x="1016" y="614"/>
                  </a:lnTo>
                  <a:lnTo>
                    <a:pt x="709" y="525"/>
                  </a:lnTo>
                  <a:cubicBezTo>
                    <a:pt x="633" y="581"/>
                    <a:pt x="563" y="638"/>
                    <a:pt x="492" y="699"/>
                  </a:cubicBezTo>
                  <a:cubicBezTo>
                    <a:pt x="506" y="643"/>
                    <a:pt x="515" y="581"/>
                    <a:pt x="520" y="520"/>
                  </a:cubicBezTo>
                  <a:cubicBezTo>
                    <a:pt x="520" y="501"/>
                    <a:pt x="520" y="487"/>
                    <a:pt x="520" y="468"/>
                  </a:cubicBezTo>
                  <a:cubicBezTo>
                    <a:pt x="520" y="421"/>
                    <a:pt x="515" y="374"/>
                    <a:pt x="511" y="326"/>
                  </a:cubicBezTo>
                  <a:cubicBezTo>
                    <a:pt x="482" y="142"/>
                    <a:pt x="402" y="5"/>
                    <a:pt x="293" y="1"/>
                  </a:cubicBezTo>
                  <a:cubicBezTo>
                    <a:pt x="291" y="0"/>
                    <a:pt x="288" y="0"/>
                    <a:pt x="285"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6" name="Google Shape;6926;p61"/>
            <p:cNvSpPr/>
            <p:nvPr/>
          </p:nvSpPr>
          <p:spPr>
            <a:xfrm>
              <a:off x="2974747" y="754172"/>
              <a:ext cx="204550" cy="170786"/>
            </a:xfrm>
            <a:custGeom>
              <a:avLst/>
              <a:gdLst/>
              <a:ahLst/>
              <a:cxnLst/>
              <a:rect l="l" t="t" r="r" b="b"/>
              <a:pathLst>
                <a:path w="2187" h="1826" extrusionOk="0">
                  <a:moveTo>
                    <a:pt x="1478" y="1"/>
                  </a:moveTo>
                  <a:cubicBezTo>
                    <a:pt x="992" y="1"/>
                    <a:pt x="570" y="176"/>
                    <a:pt x="246" y="607"/>
                  </a:cubicBezTo>
                  <a:cubicBezTo>
                    <a:pt x="137" y="711"/>
                    <a:pt x="57" y="838"/>
                    <a:pt x="0" y="975"/>
                  </a:cubicBezTo>
                  <a:cubicBezTo>
                    <a:pt x="194" y="1367"/>
                    <a:pt x="543" y="1740"/>
                    <a:pt x="907" y="1825"/>
                  </a:cubicBezTo>
                  <a:cubicBezTo>
                    <a:pt x="945" y="1806"/>
                    <a:pt x="978" y="1787"/>
                    <a:pt x="1011" y="1768"/>
                  </a:cubicBezTo>
                  <a:cubicBezTo>
                    <a:pt x="1011" y="1764"/>
                    <a:pt x="1011" y="1754"/>
                    <a:pt x="1011" y="1750"/>
                  </a:cubicBezTo>
                  <a:lnTo>
                    <a:pt x="1034" y="1646"/>
                  </a:lnTo>
                  <a:cubicBezTo>
                    <a:pt x="1043" y="1595"/>
                    <a:pt x="1089" y="1559"/>
                    <a:pt x="1136" y="1559"/>
                  </a:cubicBezTo>
                  <a:cubicBezTo>
                    <a:pt x="1142" y="1559"/>
                    <a:pt x="1147" y="1560"/>
                    <a:pt x="1152" y="1561"/>
                  </a:cubicBezTo>
                  <a:lnTo>
                    <a:pt x="1379" y="1584"/>
                  </a:lnTo>
                  <a:cubicBezTo>
                    <a:pt x="1629" y="1457"/>
                    <a:pt x="1889" y="1329"/>
                    <a:pt x="2045" y="1088"/>
                  </a:cubicBezTo>
                  <a:cubicBezTo>
                    <a:pt x="2101" y="1008"/>
                    <a:pt x="2139" y="914"/>
                    <a:pt x="2163" y="815"/>
                  </a:cubicBezTo>
                  <a:cubicBezTo>
                    <a:pt x="2182" y="720"/>
                    <a:pt x="2186" y="621"/>
                    <a:pt x="2172" y="527"/>
                  </a:cubicBezTo>
                  <a:cubicBezTo>
                    <a:pt x="2149" y="333"/>
                    <a:pt x="2050" y="154"/>
                    <a:pt x="1903" y="40"/>
                  </a:cubicBezTo>
                  <a:cubicBezTo>
                    <a:pt x="1757" y="14"/>
                    <a:pt x="1615" y="1"/>
                    <a:pt x="1478" y="1"/>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7" name="Google Shape;6927;p61"/>
            <p:cNvSpPr/>
            <p:nvPr/>
          </p:nvSpPr>
          <p:spPr>
            <a:xfrm>
              <a:off x="2950429" y="832923"/>
              <a:ext cx="109617" cy="191362"/>
            </a:xfrm>
            <a:custGeom>
              <a:avLst/>
              <a:gdLst/>
              <a:ahLst/>
              <a:cxnLst/>
              <a:rect l="l" t="t" r="r" b="b"/>
              <a:pathLst>
                <a:path w="1172" h="2046" extrusionOk="0">
                  <a:moveTo>
                    <a:pt x="204" y="1"/>
                  </a:moveTo>
                  <a:cubicBezTo>
                    <a:pt x="109" y="228"/>
                    <a:pt x="48" y="572"/>
                    <a:pt x="29" y="813"/>
                  </a:cubicBezTo>
                  <a:cubicBezTo>
                    <a:pt x="1" y="1186"/>
                    <a:pt x="71" y="1682"/>
                    <a:pt x="86" y="2045"/>
                  </a:cubicBezTo>
                  <a:cubicBezTo>
                    <a:pt x="156" y="1923"/>
                    <a:pt x="241" y="1800"/>
                    <a:pt x="341" y="1687"/>
                  </a:cubicBezTo>
                  <a:cubicBezTo>
                    <a:pt x="345" y="1672"/>
                    <a:pt x="355" y="1663"/>
                    <a:pt x="364" y="1654"/>
                  </a:cubicBezTo>
                  <a:cubicBezTo>
                    <a:pt x="251" y="1606"/>
                    <a:pt x="171" y="1394"/>
                    <a:pt x="185" y="1144"/>
                  </a:cubicBezTo>
                  <a:cubicBezTo>
                    <a:pt x="203" y="871"/>
                    <a:pt x="321" y="652"/>
                    <a:pt x="455" y="652"/>
                  </a:cubicBezTo>
                  <a:cubicBezTo>
                    <a:pt x="458" y="652"/>
                    <a:pt x="461" y="652"/>
                    <a:pt x="463" y="653"/>
                  </a:cubicBezTo>
                  <a:cubicBezTo>
                    <a:pt x="572" y="657"/>
                    <a:pt x="652" y="794"/>
                    <a:pt x="681" y="978"/>
                  </a:cubicBezTo>
                  <a:lnTo>
                    <a:pt x="1021" y="1077"/>
                  </a:lnTo>
                  <a:cubicBezTo>
                    <a:pt x="1068" y="1044"/>
                    <a:pt x="1120" y="1011"/>
                    <a:pt x="1172" y="983"/>
                  </a:cubicBezTo>
                  <a:lnTo>
                    <a:pt x="1167" y="983"/>
                  </a:lnTo>
                  <a:cubicBezTo>
                    <a:pt x="803" y="898"/>
                    <a:pt x="454" y="525"/>
                    <a:pt x="260" y="133"/>
                  </a:cubicBezTo>
                  <a:cubicBezTo>
                    <a:pt x="260" y="133"/>
                    <a:pt x="260" y="128"/>
                    <a:pt x="260" y="128"/>
                  </a:cubicBezTo>
                  <a:cubicBezTo>
                    <a:pt x="237" y="86"/>
                    <a:pt x="218" y="43"/>
                    <a:pt x="204" y="1"/>
                  </a:cubicBezTo>
                  <a:close/>
                </a:path>
              </a:pathLst>
            </a:custGeom>
            <a:solidFill>
              <a:srgbClr val="8E3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61"/>
            <p:cNvSpPr/>
            <p:nvPr/>
          </p:nvSpPr>
          <p:spPr>
            <a:xfrm>
              <a:off x="3012252" y="937582"/>
              <a:ext cx="20390" cy="21792"/>
            </a:xfrm>
            <a:custGeom>
              <a:avLst/>
              <a:gdLst/>
              <a:ahLst/>
              <a:cxnLst/>
              <a:rect l="l" t="t" r="r" b="b"/>
              <a:pathLst>
                <a:path w="218" h="233" extrusionOk="0">
                  <a:moveTo>
                    <a:pt x="29" y="1"/>
                  </a:moveTo>
                  <a:cubicBezTo>
                    <a:pt x="29" y="20"/>
                    <a:pt x="29" y="34"/>
                    <a:pt x="29" y="53"/>
                  </a:cubicBezTo>
                  <a:cubicBezTo>
                    <a:pt x="24" y="114"/>
                    <a:pt x="15" y="176"/>
                    <a:pt x="1" y="232"/>
                  </a:cubicBezTo>
                  <a:cubicBezTo>
                    <a:pt x="72" y="171"/>
                    <a:pt x="142" y="114"/>
                    <a:pt x="218" y="58"/>
                  </a:cubicBezTo>
                  <a:lnTo>
                    <a:pt x="29" y="1"/>
                  </a:lnTo>
                  <a:close/>
                </a:path>
              </a:pathLst>
            </a:custGeom>
            <a:solidFill>
              <a:srgbClr val="8E3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9" name="Google Shape;6929;p61"/>
            <p:cNvSpPr/>
            <p:nvPr/>
          </p:nvSpPr>
          <p:spPr>
            <a:xfrm>
              <a:off x="3076319" y="936553"/>
              <a:ext cx="12907" cy="9540"/>
            </a:xfrm>
            <a:custGeom>
              <a:avLst/>
              <a:gdLst/>
              <a:ahLst/>
              <a:cxnLst/>
              <a:rect l="l" t="t" r="r" b="b"/>
              <a:pathLst>
                <a:path w="138" h="102" extrusionOk="0">
                  <a:moveTo>
                    <a:pt x="82" y="0"/>
                  </a:moveTo>
                  <a:cubicBezTo>
                    <a:pt x="56" y="0"/>
                    <a:pt x="25" y="24"/>
                    <a:pt x="0" y="64"/>
                  </a:cubicBezTo>
                  <a:lnTo>
                    <a:pt x="137" y="102"/>
                  </a:lnTo>
                  <a:cubicBezTo>
                    <a:pt x="137" y="50"/>
                    <a:pt x="118" y="7"/>
                    <a:pt x="95" y="3"/>
                  </a:cubicBezTo>
                  <a:cubicBezTo>
                    <a:pt x="91" y="1"/>
                    <a:pt x="86" y="0"/>
                    <a:pt x="82" y="0"/>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61"/>
            <p:cNvSpPr/>
            <p:nvPr/>
          </p:nvSpPr>
          <p:spPr>
            <a:xfrm>
              <a:off x="3162460" y="961432"/>
              <a:ext cx="13281" cy="9821"/>
            </a:xfrm>
            <a:custGeom>
              <a:avLst/>
              <a:gdLst/>
              <a:ahLst/>
              <a:cxnLst/>
              <a:rect l="l" t="t" r="r" b="b"/>
              <a:pathLst>
                <a:path w="142" h="105" extrusionOk="0">
                  <a:moveTo>
                    <a:pt x="92" y="0"/>
                  </a:moveTo>
                  <a:cubicBezTo>
                    <a:pt x="65" y="0"/>
                    <a:pt x="30" y="24"/>
                    <a:pt x="0" y="67"/>
                  </a:cubicBezTo>
                  <a:lnTo>
                    <a:pt x="142" y="105"/>
                  </a:lnTo>
                  <a:cubicBezTo>
                    <a:pt x="142" y="53"/>
                    <a:pt x="127" y="10"/>
                    <a:pt x="99" y="1"/>
                  </a:cubicBezTo>
                  <a:cubicBezTo>
                    <a:pt x="97" y="1"/>
                    <a:pt x="94" y="0"/>
                    <a:pt x="92" y="0"/>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1" name="Google Shape;6931;p61"/>
            <p:cNvSpPr/>
            <p:nvPr/>
          </p:nvSpPr>
          <p:spPr>
            <a:xfrm>
              <a:off x="3069211" y="899983"/>
              <a:ext cx="63694" cy="32455"/>
            </a:xfrm>
            <a:custGeom>
              <a:avLst/>
              <a:gdLst/>
              <a:ahLst/>
              <a:cxnLst/>
              <a:rect l="l" t="t" r="r" b="b"/>
              <a:pathLst>
                <a:path w="681" h="347" extrusionOk="0">
                  <a:moveTo>
                    <a:pt x="126" y="0"/>
                  </a:moveTo>
                  <a:cubicBezTo>
                    <a:pt x="79" y="0"/>
                    <a:pt x="33" y="36"/>
                    <a:pt x="24" y="87"/>
                  </a:cubicBezTo>
                  <a:lnTo>
                    <a:pt x="1" y="191"/>
                  </a:lnTo>
                  <a:cubicBezTo>
                    <a:pt x="1" y="195"/>
                    <a:pt x="1" y="205"/>
                    <a:pt x="1" y="209"/>
                  </a:cubicBezTo>
                  <a:cubicBezTo>
                    <a:pt x="1" y="257"/>
                    <a:pt x="34" y="290"/>
                    <a:pt x="81" y="294"/>
                  </a:cubicBezTo>
                  <a:lnTo>
                    <a:pt x="525" y="346"/>
                  </a:lnTo>
                  <a:cubicBezTo>
                    <a:pt x="528" y="347"/>
                    <a:pt x="531" y="347"/>
                    <a:pt x="534" y="347"/>
                  </a:cubicBezTo>
                  <a:cubicBezTo>
                    <a:pt x="583" y="347"/>
                    <a:pt x="634" y="310"/>
                    <a:pt x="643" y="257"/>
                  </a:cubicBezTo>
                  <a:lnTo>
                    <a:pt x="667" y="153"/>
                  </a:lnTo>
                  <a:cubicBezTo>
                    <a:pt x="681" y="101"/>
                    <a:pt x="643" y="54"/>
                    <a:pt x="591" y="44"/>
                  </a:cubicBezTo>
                  <a:lnTo>
                    <a:pt x="369" y="25"/>
                  </a:lnTo>
                  <a:lnTo>
                    <a:pt x="142" y="2"/>
                  </a:lnTo>
                  <a:cubicBezTo>
                    <a:pt x="137" y="1"/>
                    <a:pt x="132" y="0"/>
                    <a:pt x="126" y="0"/>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2" name="Google Shape;6932;p61"/>
            <p:cNvSpPr/>
            <p:nvPr/>
          </p:nvSpPr>
          <p:spPr>
            <a:xfrm>
              <a:off x="3159747" y="918222"/>
              <a:ext cx="45175" cy="46859"/>
            </a:xfrm>
            <a:custGeom>
              <a:avLst/>
              <a:gdLst/>
              <a:ahLst/>
              <a:cxnLst/>
              <a:rect l="l" t="t" r="r" b="b"/>
              <a:pathLst>
                <a:path w="483" h="501" extrusionOk="0">
                  <a:moveTo>
                    <a:pt x="158" y="1"/>
                  </a:moveTo>
                  <a:cubicBezTo>
                    <a:pt x="132" y="1"/>
                    <a:pt x="105" y="19"/>
                    <a:pt x="86" y="47"/>
                  </a:cubicBezTo>
                  <a:lnTo>
                    <a:pt x="29" y="142"/>
                  </a:lnTo>
                  <a:cubicBezTo>
                    <a:pt x="1" y="189"/>
                    <a:pt x="5" y="246"/>
                    <a:pt x="34" y="274"/>
                  </a:cubicBezTo>
                  <a:lnTo>
                    <a:pt x="251" y="453"/>
                  </a:lnTo>
                  <a:lnTo>
                    <a:pt x="289" y="487"/>
                  </a:lnTo>
                  <a:cubicBezTo>
                    <a:pt x="299" y="496"/>
                    <a:pt x="312" y="500"/>
                    <a:pt x="324" y="500"/>
                  </a:cubicBezTo>
                  <a:cubicBezTo>
                    <a:pt x="351" y="500"/>
                    <a:pt x="378" y="482"/>
                    <a:pt x="397" y="453"/>
                  </a:cubicBezTo>
                  <a:lnTo>
                    <a:pt x="454" y="359"/>
                  </a:lnTo>
                  <a:cubicBezTo>
                    <a:pt x="482" y="317"/>
                    <a:pt x="482" y="255"/>
                    <a:pt x="449" y="232"/>
                  </a:cubicBezTo>
                  <a:lnTo>
                    <a:pt x="293" y="99"/>
                  </a:lnTo>
                  <a:lnTo>
                    <a:pt x="194" y="14"/>
                  </a:lnTo>
                  <a:cubicBezTo>
                    <a:pt x="183" y="5"/>
                    <a:pt x="171" y="1"/>
                    <a:pt x="158" y="1"/>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61"/>
            <p:cNvSpPr/>
            <p:nvPr/>
          </p:nvSpPr>
          <p:spPr>
            <a:xfrm>
              <a:off x="3014029" y="924395"/>
              <a:ext cx="173685" cy="113826"/>
            </a:xfrm>
            <a:custGeom>
              <a:avLst/>
              <a:gdLst/>
              <a:ahLst/>
              <a:cxnLst/>
              <a:rect l="l" t="t" r="r" b="b"/>
              <a:pathLst>
                <a:path w="1857" h="1217" extrusionOk="0">
                  <a:moveTo>
                    <a:pt x="629" y="293"/>
                  </a:moveTo>
                  <a:lnTo>
                    <a:pt x="803" y="345"/>
                  </a:lnTo>
                  <a:cubicBezTo>
                    <a:pt x="803" y="345"/>
                    <a:pt x="803" y="350"/>
                    <a:pt x="803" y="350"/>
                  </a:cubicBezTo>
                  <a:lnTo>
                    <a:pt x="1039" y="421"/>
                  </a:lnTo>
                  <a:lnTo>
                    <a:pt x="921" y="789"/>
                  </a:lnTo>
                  <a:cubicBezTo>
                    <a:pt x="898" y="861"/>
                    <a:pt x="827" y="906"/>
                    <a:pt x="748" y="906"/>
                  </a:cubicBezTo>
                  <a:cubicBezTo>
                    <a:pt x="729" y="906"/>
                    <a:pt x="709" y="903"/>
                    <a:pt x="690" y="897"/>
                  </a:cubicBezTo>
                  <a:lnTo>
                    <a:pt x="624" y="879"/>
                  </a:lnTo>
                  <a:cubicBezTo>
                    <a:pt x="525" y="850"/>
                    <a:pt x="468" y="751"/>
                    <a:pt x="496" y="657"/>
                  </a:cubicBezTo>
                  <a:lnTo>
                    <a:pt x="610" y="293"/>
                  </a:lnTo>
                  <a:lnTo>
                    <a:pt x="629" y="298"/>
                  </a:lnTo>
                  <a:cubicBezTo>
                    <a:pt x="629" y="298"/>
                    <a:pt x="629" y="298"/>
                    <a:pt x="629" y="293"/>
                  </a:cubicBezTo>
                  <a:close/>
                  <a:moveTo>
                    <a:pt x="1389" y="520"/>
                  </a:moveTo>
                  <a:lnTo>
                    <a:pt x="1658" y="595"/>
                  </a:lnTo>
                  <a:lnTo>
                    <a:pt x="1724" y="619"/>
                  </a:lnTo>
                  <a:lnTo>
                    <a:pt x="1776" y="633"/>
                  </a:lnTo>
                  <a:lnTo>
                    <a:pt x="1648" y="997"/>
                  </a:lnTo>
                  <a:cubicBezTo>
                    <a:pt x="1625" y="1074"/>
                    <a:pt x="1555" y="1122"/>
                    <a:pt x="1481" y="1122"/>
                  </a:cubicBezTo>
                  <a:cubicBezTo>
                    <a:pt x="1465" y="1122"/>
                    <a:pt x="1448" y="1120"/>
                    <a:pt x="1431" y="1115"/>
                  </a:cubicBezTo>
                  <a:lnTo>
                    <a:pt x="1379" y="1096"/>
                  </a:lnTo>
                  <a:cubicBezTo>
                    <a:pt x="1290" y="1072"/>
                    <a:pt x="1238" y="973"/>
                    <a:pt x="1271" y="883"/>
                  </a:cubicBezTo>
                  <a:lnTo>
                    <a:pt x="1389" y="520"/>
                  </a:lnTo>
                  <a:close/>
                  <a:moveTo>
                    <a:pt x="1" y="0"/>
                  </a:moveTo>
                  <a:cubicBezTo>
                    <a:pt x="5" y="48"/>
                    <a:pt x="10" y="95"/>
                    <a:pt x="10" y="142"/>
                  </a:cubicBezTo>
                  <a:lnTo>
                    <a:pt x="199" y="199"/>
                  </a:lnTo>
                  <a:lnTo>
                    <a:pt x="506" y="288"/>
                  </a:lnTo>
                  <a:lnTo>
                    <a:pt x="378" y="694"/>
                  </a:lnTo>
                  <a:cubicBezTo>
                    <a:pt x="341" y="817"/>
                    <a:pt x="402" y="945"/>
                    <a:pt x="510" y="978"/>
                  </a:cubicBezTo>
                  <a:lnTo>
                    <a:pt x="728" y="1044"/>
                  </a:lnTo>
                  <a:cubicBezTo>
                    <a:pt x="745" y="1049"/>
                    <a:pt x="763" y="1052"/>
                    <a:pt x="780" y="1052"/>
                  </a:cubicBezTo>
                  <a:cubicBezTo>
                    <a:pt x="873" y="1052"/>
                    <a:pt x="966" y="982"/>
                    <a:pt x="1002" y="879"/>
                  </a:cubicBezTo>
                  <a:lnTo>
                    <a:pt x="1134" y="468"/>
                  </a:lnTo>
                  <a:lnTo>
                    <a:pt x="1285" y="515"/>
                  </a:lnTo>
                  <a:lnTo>
                    <a:pt x="1195" y="794"/>
                  </a:lnTo>
                  <a:cubicBezTo>
                    <a:pt x="1209" y="893"/>
                    <a:pt x="1214" y="1011"/>
                    <a:pt x="1181" y="1082"/>
                  </a:cubicBezTo>
                  <a:cubicBezTo>
                    <a:pt x="1209" y="1129"/>
                    <a:pt x="1252" y="1167"/>
                    <a:pt x="1308" y="1185"/>
                  </a:cubicBezTo>
                  <a:lnTo>
                    <a:pt x="1389" y="1209"/>
                  </a:lnTo>
                  <a:cubicBezTo>
                    <a:pt x="1408" y="1215"/>
                    <a:pt x="1429" y="1217"/>
                    <a:pt x="1450" y="1217"/>
                  </a:cubicBezTo>
                  <a:cubicBezTo>
                    <a:pt x="1464" y="1217"/>
                    <a:pt x="1479" y="1216"/>
                    <a:pt x="1493" y="1214"/>
                  </a:cubicBezTo>
                  <a:cubicBezTo>
                    <a:pt x="1578" y="1200"/>
                    <a:pt x="1658" y="1138"/>
                    <a:pt x="1686" y="1049"/>
                  </a:cubicBezTo>
                  <a:lnTo>
                    <a:pt x="1757" y="841"/>
                  </a:lnTo>
                  <a:lnTo>
                    <a:pt x="1856" y="543"/>
                  </a:lnTo>
                  <a:lnTo>
                    <a:pt x="1851" y="539"/>
                  </a:lnTo>
                  <a:lnTo>
                    <a:pt x="1785" y="520"/>
                  </a:lnTo>
                  <a:lnTo>
                    <a:pt x="1729" y="501"/>
                  </a:lnTo>
                  <a:lnTo>
                    <a:pt x="1587" y="463"/>
                  </a:lnTo>
                  <a:lnTo>
                    <a:pt x="1497" y="435"/>
                  </a:lnTo>
                  <a:lnTo>
                    <a:pt x="1327" y="383"/>
                  </a:lnTo>
                  <a:lnTo>
                    <a:pt x="1327" y="387"/>
                  </a:lnTo>
                  <a:lnTo>
                    <a:pt x="803" y="232"/>
                  </a:lnTo>
                  <a:lnTo>
                    <a:pt x="666" y="194"/>
                  </a:lnTo>
                  <a:lnTo>
                    <a:pt x="341" y="99"/>
                  </a:lnTo>
                  <a:lnTo>
                    <a:pt x="1" y="0"/>
                  </a:lnTo>
                  <a:close/>
                </a:path>
              </a:pathLst>
            </a:custGeom>
            <a:solidFill>
              <a:srgbClr val="FEF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61"/>
            <p:cNvSpPr/>
            <p:nvPr/>
          </p:nvSpPr>
          <p:spPr>
            <a:xfrm>
              <a:off x="3129724" y="972936"/>
              <a:ext cx="50413" cy="56492"/>
            </a:xfrm>
            <a:custGeom>
              <a:avLst/>
              <a:gdLst/>
              <a:ahLst/>
              <a:cxnLst/>
              <a:rect l="l" t="t" r="r" b="b"/>
              <a:pathLst>
                <a:path w="539" h="604" extrusionOk="0">
                  <a:moveTo>
                    <a:pt x="152" y="1"/>
                  </a:moveTo>
                  <a:lnTo>
                    <a:pt x="34" y="364"/>
                  </a:lnTo>
                  <a:cubicBezTo>
                    <a:pt x="1" y="454"/>
                    <a:pt x="53" y="553"/>
                    <a:pt x="138" y="577"/>
                  </a:cubicBezTo>
                  <a:lnTo>
                    <a:pt x="194" y="596"/>
                  </a:lnTo>
                  <a:cubicBezTo>
                    <a:pt x="211" y="601"/>
                    <a:pt x="228" y="603"/>
                    <a:pt x="244" y="603"/>
                  </a:cubicBezTo>
                  <a:cubicBezTo>
                    <a:pt x="318" y="603"/>
                    <a:pt x="388" y="555"/>
                    <a:pt x="411" y="478"/>
                  </a:cubicBezTo>
                  <a:lnTo>
                    <a:pt x="539" y="114"/>
                  </a:lnTo>
                  <a:lnTo>
                    <a:pt x="487" y="100"/>
                  </a:lnTo>
                  <a:cubicBezTo>
                    <a:pt x="487" y="105"/>
                    <a:pt x="487" y="109"/>
                    <a:pt x="487" y="114"/>
                  </a:cubicBezTo>
                  <a:cubicBezTo>
                    <a:pt x="448" y="223"/>
                    <a:pt x="384" y="304"/>
                    <a:pt x="333" y="304"/>
                  </a:cubicBezTo>
                  <a:cubicBezTo>
                    <a:pt x="329" y="304"/>
                    <a:pt x="325" y="304"/>
                    <a:pt x="322" y="303"/>
                  </a:cubicBezTo>
                  <a:cubicBezTo>
                    <a:pt x="274" y="289"/>
                    <a:pt x="265" y="180"/>
                    <a:pt x="308" y="62"/>
                  </a:cubicBezTo>
                  <a:cubicBezTo>
                    <a:pt x="308" y="57"/>
                    <a:pt x="312" y="53"/>
                    <a:pt x="312" y="48"/>
                  </a:cubicBezTo>
                  <a:lnTo>
                    <a:pt x="421" y="76"/>
                  </a:lnTo>
                  <a:lnTo>
                    <a:pt x="152" y="1"/>
                  </a:ln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61"/>
            <p:cNvSpPr/>
            <p:nvPr/>
          </p:nvSpPr>
          <p:spPr>
            <a:xfrm>
              <a:off x="3057800" y="951798"/>
              <a:ext cx="53499" cy="57334"/>
            </a:xfrm>
            <a:custGeom>
              <a:avLst/>
              <a:gdLst/>
              <a:ahLst/>
              <a:cxnLst/>
              <a:rect l="l" t="t" r="r" b="b"/>
              <a:pathLst>
                <a:path w="572" h="613" extrusionOk="0">
                  <a:moveTo>
                    <a:pt x="142" y="0"/>
                  </a:moveTo>
                  <a:lnTo>
                    <a:pt x="28" y="364"/>
                  </a:lnTo>
                  <a:cubicBezTo>
                    <a:pt x="0" y="458"/>
                    <a:pt x="57" y="557"/>
                    <a:pt x="156" y="586"/>
                  </a:cubicBezTo>
                  <a:lnTo>
                    <a:pt x="222" y="604"/>
                  </a:lnTo>
                  <a:cubicBezTo>
                    <a:pt x="241" y="610"/>
                    <a:pt x="261" y="613"/>
                    <a:pt x="280" y="613"/>
                  </a:cubicBezTo>
                  <a:cubicBezTo>
                    <a:pt x="359" y="613"/>
                    <a:pt x="430" y="568"/>
                    <a:pt x="453" y="496"/>
                  </a:cubicBezTo>
                  <a:lnTo>
                    <a:pt x="571" y="128"/>
                  </a:lnTo>
                  <a:lnTo>
                    <a:pt x="335" y="57"/>
                  </a:lnTo>
                  <a:cubicBezTo>
                    <a:pt x="331" y="61"/>
                    <a:pt x="331" y="66"/>
                    <a:pt x="331" y="71"/>
                  </a:cubicBezTo>
                  <a:cubicBezTo>
                    <a:pt x="295" y="185"/>
                    <a:pt x="232" y="266"/>
                    <a:pt x="185" y="266"/>
                  </a:cubicBezTo>
                  <a:cubicBezTo>
                    <a:pt x="182" y="266"/>
                    <a:pt x="178" y="266"/>
                    <a:pt x="175" y="264"/>
                  </a:cubicBezTo>
                  <a:cubicBezTo>
                    <a:pt x="123" y="250"/>
                    <a:pt x="113" y="142"/>
                    <a:pt x="151" y="19"/>
                  </a:cubicBezTo>
                  <a:cubicBezTo>
                    <a:pt x="156" y="14"/>
                    <a:pt x="156" y="10"/>
                    <a:pt x="161" y="5"/>
                  </a:cubicBezTo>
                  <a:lnTo>
                    <a:pt x="142" y="0"/>
                  </a:ln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61"/>
            <p:cNvSpPr/>
            <p:nvPr/>
          </p:nvSpPr>
          <p:spPr>
            <a:xfrm>
              <a:off x="3068837" y="951798"/>
              <a:ext cx="20390" cy="24879"/>
            </a:xfrm>
            <a:custGeom>
              <a:avLst/>
              <a:gdLst/>
              <a:ahLst/>
              <a:cxnLst/>
              <a:rect l="l" t="t" r="r" b="b"/>
              <a:pathLst>
                <a:path w="218" h="266" extrusionOk="0">
                  <a:moveTo>
                    <a:pt x="43" y="0"/>
                  </a:moveTo>
                  <a:cubicBezTo>
                    <a:pt x="43" y="5"/>
                    <a:pt x="43" y="5"/>
                    <a:pt x="43" y="5"/>
                  </a:cubicBezTo>
                  <a:cubicBezTo>
                    <a:pt x="38" y="10"/>
                    <a:pt x="38" y="14"/>
                    <a:pt x="33" y="19"/>
                  </a:cubicBezTo>
                  <a:cubicBezTo>
                    <a:pt x="0" y="142"/>
                    <a:pt x="5" y="250"/>
                    <a:pt x="57" y="264"/>
                  </a:cubicBezTo>
                  <a:cubicBezTo>
                    <a:pt x="60" y="266"/>
                    <a:pt x="64" y="266"/>
                    <a:pt x="67" y="266"/>
                  </a:cubicBezTo>
                  <a:cubicBezTo>
                    <a:pt x="114" y="266"/>
                    <a:pt x="177" y="185"/>
                    <a:pt x="213" y="71"/>
                  </a:cubicBezTo>
                  <a:cubicBezTo>
                    <a:pt x="213" y="66"/>
                    <a:pt x="213" y="61"/>
                    <a:pt x="217" y="57"/>
                  </a:cubicBezTo>
                  <a:cubicBezTo>
                    <a:pt x="217" y="57"/>
                    <a:pt x="217" y="52"/>
                    <a:pt x="217" y="52"/>
                  </a:cubicBezTo>
                  <a:lnTo>
                    <a:pt x="43" y="0"/>
                  </a:ln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61"/>
            <p:cNvSpPr/>
            <p:nvPr/>
          </p:nvSpPr>
          <p:spPr>
            <a:xfrm>
              <a:off x="3154510" y="977332"/>
              <a:ext cx="20764" cy="24131"/>
            </a:xfrm>
            <a:custGeom>
              <a:avLst/>
              <a:gdLst/>
              <a:ahLst/>
              <a:cxnLst/>
              <a:rect l="l" t="t" r="r" b="b"/>
              <a:pathLst>
                <a:path w="222" h="258" extrusionOk="0">
                  <a:moveTo>
                    <a:pt x="47" y="1"/>
                  </a:moveTo>
                  <a:cubicBezTo>
                    <a:pt x="47" y="6"/>
                    <a:pt x="43" y="10"/>
                    <a:pt x="43" y="15"/>
                  </a:cubicBezTo>
                  <a:cubicBezTo>
                    <a:pt x="0" y="133"/>
                    <a:pt x="9" y="242"/>
                    <a:pt x="57" y="256"/>
                  </a:cubicBezTo>
                  <a:cubicBezTo>
                    <a:pt x="60" y="257"/>
                    <a:pt x="64" y="257"/>
                    <a:pt x="68" y="257"/>
                  </a:cubicBezTo>
                  <a:cubicBezTo>
                    <a:pt x="119" y="257"/>
                    <a:pt x="183" y="176"/>
                    <a:pt x="222" y="67"/>
                  </a:cubicBezTo>
                  <a:cubicBezTo>
                    <a:pt x="222" y="62"/>
                    <a:pt x="222" y="58"/>
                    <a:pt x="222" y="53"/>
                  </a:cubicBezTo>
                  <a:lnTo>
                    <a:pt x="156" y="29"/>
                  </a:lnTo>
                  <a:lnTo>
                    <a:pt x="47" y="1"/>
                  </a:ln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61"/>
            <p:cNvSpPr/>
            <p:nvPr/>
          </p:nvSpPr>
          <p:spPr>
            <a:xfrm>
              <a:off x="3100543" y="983598"/>
              <a:ext cx="27030" cy="48636"/>
            </a:xfrm>
            <a:custGeom>
              <a:avLst/>
              <a:gdLst/>
              <a:ahLst/>
              <a:cxnLst/>
              <a:rect l="l" t="t" r="r" b="b"/>
              <a:pathLst>
                <a:path w="289" h="520" extrusionOk="0">
                  <a:moveTo>
                    <a:pt x="232" y="0"/>
                  </a:moveTo>
                  <a:cubicBezTo>
                    <a:pt x="232" y="0"/>
                    <a:pt x="213" y="19"/>
                    <a:pt x="190" y="47"/>
                  </a:cubicBezTo>
                  <a:cubicBezTo>
                    <a:pt x="223" y="208"/>
                    <a:pt x="238" y="460"/>
                    <a:pt x="83" y="460"/>
                  </a:cubicBezTo>
                  <a:cubicBezTo>
                    <a:pt x="61" y="460"/>
                    <a:pt x="35" y="455"/>
                    <a:pt x="6" y="444"/>
                  </a:cubicBezTo>
                  <a:cubicBezTo>
                    <a:pt x="6" y="453"/>
                    <a:pt x="1" y="458"/>
                    <a:pt x="1" y="467"/>
                  </a:cubicBezTo>
                  <a:cubicBezTo>
                    <a:pt x="64" y="504"/>
                    <a:pt x="113" y="519"/>
                    <a:pt x="152" y="519"/>
                  </a:cubicBezTo>
                  <a:cubicBezTo>
                    <a:pt x="204" y="519"/>
                    <a:pt x="237" y="492"/>
                    <a:pt x="256" y="449"/>
                  </a:cubicBezTo>
                  <a:cubicBezTo>
                    <a:pt x="289" y="373"/>
                    <a:pt x="284" y="260"/>
                    <a:pt x="270" y="161"/>
                  </a:cubicBezTo>
                  <a:cubicBezTo>
                    <a:pt x="256" y="90"/>
                    <a:pt x="242" y="28"/>
                    <a:pt x="232"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9" name="Google Shape;6939;p61"/>
            <p:cNvSpPr/>
            <p:nvPr/>
          </p:nvSpPr>
          <p:spPr>
            <a:xfrm>
              <a:off x="3052002" y="1038313"/>
              <a:ext cx="62852" cy="47513"/>
            </a:xfrm>
            <a:custGeom>
              <a:avLst/>
              <a:gdLst/>
              <a:ahLst/>
              <a:cxnLst/>
              <a:rect l="l" t="t" r="r" b="b"/>
              <a:pathLst>
                <a:path w="672" h="508" extrusionOk="0">
                  <a:moveTo>
                    <a:pt x="114" y="34"/>
                  </a:moveTo>
                  <a:lnTo>
                    <a:pt x="619" y="227"/>
                  </a:lnTo>
                  <a:cubicBezTo>
                    <a:pt x="619" y="227"/>
                    <a:pt x="581" y="312"/>
                    <a:pt x="511" y="378"/>
                  </a:cubicBezTo>
                  <a:lnTo>
                    <a:pt x="109" y="185"/>
                  </a:lnTo>
                  <a:cubicBezTo>
                    <a:pt x="104" y="104"/>
                    <a:pt x="114" y="34"/>
                    <a:pt x="114" y="34"/>
                  </a:cubicBezTo>
                  <a:close/>
                  <a:moveTo>
                    <a:pt x="62" y="0"/>
                  </a:moveTo>
                  <a:lnTo>
                    <a:pt x="62" y="0"/>
                  </a:lnTo>
                  <a:cubicBezTo>
                    <a:pt x="62" y="1"/>
                    <a:pt x="1" y="440"/>
                    <a:pt x="265" y="501"/>
                  </a:cubicBezTo>
                  <a:cubicBezTo>
                    <a:pt x="286" y="505"/>
                    <a:pt x="305" y="507"/>
                    <a:pt x="324" y="507"/>
                  </a:cubicBezTo>
                  <a:cubicBezTo>
                    <a:pt x="547" y="507"/>
                    <a:pt x="671" y="227"/>
                    <a:pt x="671" y="227"/>
                  </a:cubicBezTo>
                  <a:lnTo>
                    <a:pt x="62" y="0"/>
                  </a:lnTo>
                  <a:close/>
                </a:path>
              </a:pathLst>
            </a:custGeom>
            <a:solidFill>
              <a:srgbClr val="2F10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0" name="Google Shape;6940;p61"/>
            <p:cNvSpPr/>
            <p:nvPr/>
          </p:nvSpPr>
          <p:spPr>
            <a:xfrm>
              <a:off x="3061729" y="1041399"/>
              <a:ext cx="48261" cy="32361"/>
            </a:xfrm>
            <a:custGeom>
              <a:avLst/>
              <a:gdLst/>
              <a:ahLst/>
              <a:cxnLst/>
              <a:rect l="l" t="t" r="r" b="b"/>
              <a:pathLst>
                <a:path w="516" h="346" extrusionOk="0">
                  <a:moveTo>
                    <a:pt x="10" y="1"/>
                  </a:moveTo>
                  <a:cubicBezTo>
                    <a:pt x="10" y="1"/>
                    <a:pt x="0" y="71"/>
                    <a:pt x="5" y="152"/>
                  </a:cubicBezTo>
                  <a:lnTo>
                    <a:pt x="407" y="345"/>
                  </a:lnTo>
                  <a:cubicBezTo>
                    <a:pt x="477" y="279"/>
                    <a:pt x="515" y="194"/>
                    <a:pt x="515" y="194"/>
                  </a:cubicBezTo>
                  <a:lnTo>
                    <a:pt x="10" y="1"/>
                  </a:lnTo>
                  <a:close/>
                </a:path>
              </a:pathLst>
            </a:custGeom>
            <a:solidFill>
              <a:srgbClr val="FEF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1" name="Google Shape;6941;p61"/>
            <p:cNvSpPr/>
            <p:nvPr/>
          </p:nvSpPr>
          <p:spPr>
            <a:xfrm>
              <a:off x="2975214" y="909804"/>
              <a:ext cx="32735" cy="60607"/>
            </a:xfrm>
            <a:custGeom>
              <a:avLst/>
              <a:gdLst/>
              <a:ahLst/>
              <a:cxnLst/>
              <a:rect l="l" t="t" r="r" b="b"/>
              <a:pathLst>
                <a:path w="350" h="648" extrusionOk="0">
                  <a:moveTo>
                    <a:pt x="185" y="0"/>
                  </a:moveTo>
                  <a:cubicBezTo>
                    <a:pt x="97" y="0"/>
                    <a:pt x="14" y="145"/>
                    <a:pt x="5" y="326"/>
                  </a:cubicBezTo>
                  <a:cubicBezTo>
                    <a:pt x="0" y="425"/>
                    <a:pt x="19" y="510"/>
                    <a:pt x="47" y="577"/>
                  </a:cubicBezTo>
                  <a:cubicBezTo>
                    <a:pt x="43" y="553"/>
                    <a:pt x="43" y="525"/>
                    <a:pt x="43" y="496"/>
                  </a:cubicBezTo>
                  <a:cubicBezTo>
                    <a:pt x="52" y="381"/>
                    <a:pt x="101" y="288"/>
                    <a:pt x="157" y="288"/>
                  </a:cubicBezTo>
                  <a:cubicBezTo>
                    <a:pt x="158" y="288"/>
                    <a:pt x="159" y="288"/>
                    <a:pt x="161" y="289"/>
                  </a:cubicBezTo>
                  <a:cubicBezTo>
                    <a:pt x="222" y="289"/>
                    <a:pt x="264" y="388"/>
                    <a:pt x="255" y="506"/>
                  </a:cubicBezTo>
                  <a:cubicBezTo>
                    <a:pt x="255" y="562"/>
                    <a:pt x="241" y="610"/>
                    <a:pt x="222" y="647"/>
                  </a:cubicBezTo>
                  <a:cubicBezTo>
                    <a:pt x="283" y="595"/>
                    <a:pt x="331" y="482"/>
                    <a:pt x="340" y="345"/>
                  </a:cubicBezTo>
                  <a:cubicBezTo>
                    <a:pt x="349" y="161"/>
                    <a:pt x="283" y="5"/>
                    <a:pt x="189" y="1"/>
                  </a:cubicBezTo>
                  <a:cubicBezTo>
                    <a:pt x="188" y="0"/>
                    <a:pt x="186" y="0"/>
                    <a:pt x="185"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B8797-0B79-E7C3-E136-EE469DC377BB}"/>
              </a:ext>
            </a:extLst>
          </p:cNvPr>
          <p:cNvSpPr>
            <a:spLocks noGrp="1"/>
          </p:cNvSpPr>
          <p:nvPr>
            <p:ph type="title"/>
          </p:nvPr>
        </p:nvSpPr>
        <p:spPr/>
        <p:txBody>
          <a:bodyPr/>
          <a:lstStyle/>
          <a:p>
            <a:r>
              <a:rPr lang="vi-VN" dirty="0">
                <a:highlight>
                  <a:srgbClr val="00FF00"/>
                </a:highlight>
              </a:rPr>
              <a:t>CHECK URL </a:t>
            </a:r>
            <a:br>
              <a:rPr lang="vi-VN" dirty="0">
                <a:highlight>
                  <a:srgbClr val="00FF00"/>
                </a:highlight>
              </a:rPr>
            </a:br>
            <a:r>
              <a:rPr lang="vi-VN" dirty="0">
                <a:highlight>
                  <a:srgbClr val="00FF00"/>
                </a:highlight>
              </a:rPr>
              <a:t>(DATA)</a:t>
            </a:r>
            <a:endParaRPr lang="en-US" dirty="0">
              <a:highlight>
                <a:srgbClr val="00FF00"/>
              </a:highlight>
            </a:endParaRPr>
          </a:p>
        </p:txBody>
      </p:sp>
      <p:pic>
        <p:nvPicPr>
          <p:cNvPr id="4" name="Picture 3" descr="Text&#10;&#10;Description automatically generated">
            <a:extLst>
              <a:ext uri="{FF2B5EF4-FFF2-40B4-BE49-F238E27FC236}">
                <a16:creationId xmlns:a16="http://schemas.microsoft.com/office/drawing/2014/main" id="{813CE643-A69E-B715-FFB0-3CF7566BE9E5}"/>
              </a:ext>
            </a:extLst>
          </p:cNvPr>
          <p:cNvPicPr>
            <a:picLocks noChangeAspect="1"/>
          </p:cNvPicPr>
          <p:nvPr/>
        </p:nvPicPr>
        <p:blipFill>
          <a:blip r:embed="rId2"/>
          <a:stretch>
            <a:fillRect/>
          </a:stretch>
        </p:blipFill>
        <p:spPr>
          <a:xfrm>
            <a:off x="131857" y="1576339"/>
            <a:ext cx="8865186" cy="995411"/>
          </a:xfrm>
          <a:prstGeom prst="rect">
            <a:avLst/>
          </a:prstGeom>
        </p:spPr>
      </p:pic>
      <p:pic>
        <p:nvPicPr>
          <p:cNvPr id="6" name="Picture 5" descr="Text&#10;&#10;Description automatically generated">
            <a:extLst>
              <a:ext uri="{FF2B5EF4-FFF2-40B4-BE49-F238E27FC236}">
                <a16:creationId xmlns:a16="http://schemas.microsoft.com/office/drawing/2014/main" id="{631FA7A2-9CB9-7F93-C480-280EC572657F}"/>
              </a:ext>
            </a:extLst>
          </p:cNvPr>
          <p:cNvPicPr>
            <a:picLocks noChangeAspect="1"/>
          </p:cNvPicPr>
          <p:nvPr/>
        </p:nvPicPr>
        <p:blipFill>
          <a:blip r:embed="rId3"/>
          <a:stretch>
            <a:fillRect/>
          </a:stretch>
        </p:blipFill>
        <p:spPr>
          <a:xfrm>
            <a:off x="131858" y="2719341"/>
            <a:ext cx="8865186" cy="2421670"/>
          </a:xfrm>
          <a:prstGeom prst="rect">
            <a:avLst/>
          </a:prstGeom>
        </p:spPr>
      </p:pic>
    </p:spTree>
    <p:extLst>
      <p:ext uri="{BB962C8B-B14F-4D97-AF65-F5344CB8AC3E}">
        <p14:creationId xmlns:p14="http://schemas.microsoft.com/office/powerpoint/2010/main" val="2916849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B8797-0B79-E7C3-E136-EE469DC377BB}"/>
              </a:ext>
            </a:extLst>
          </p:cNvPr>
          <p:cNvSpPr>
            <a:spLocks noGrp="1"/>
          </p:cNvSpPr>
          <p:nvPr>
            <p:ph type="title"/>
          </p:nvPr>
        </p:nvSpPr>
        <p:spPr/>
        <p:txBody>
          <a:bodyPr/>
          <a:lstStyle/>
          <a:p>
            <a:r>
              <a:rPr lang="vi-VN" dirty="0">
                <a:highlight>
                  <a:srgbClr val="00FF00"/>
                </a:highlight>
              </a:rPr>
              <a:t>CHECK URL </a:t>
            </a:r>
            <a:br>
              <a:rPr lang="vi-VN" dirty="0">
                <a:highlight>
                  <a:srgbClr val="00FF00"/>
                </a:highlight>
              </a:rPr>
            </a:br>
            <a:r>
              <a:rPr lang="vi-VN" dirty="0">
                <a:highlight>
                  <a:srgbClr val="00FF00"/>
                </a:highlight>
              </a:rPr>
              <a:t>(DATA PROCESSING)</a:t>
            </a:r>
            <a:endParaRPr lang="en-US" dirty="0">
              <a:highlight>
                <a:srgbClr val="00FF00"/>
              </a:highlight>
            </a:endParaRPr>
          </a:p>
        </p:txBody>
      </p:sp>
      <p:pic>
        <p:nvPicPr>
          <p:cNvPr id="12" name="Picture 11" descr="Text&#10;&#10;Description automatically generated with low confidence">
            <a:extLst>
              <a:ext uri="{FF2B5EF4-FFF2-40B4-BE49-F238E27FC236}">
                <a16:creationId xmlns:a16="http://schemas.microsoft.com/office/drawing/2014/main" id="{8163F355-CBED-CC73-0785-BEA3483F9477}"/>
              </a:ext>
            </a:extLst>
          </p:cNvPr>
          <p:cNvPicPr>
            <a:picLocks noChangeAspect="1"/>
          </p:cNvPicPr>
          <p:nvPr/>
        </p:nvPicPr>
        <p:blipFill>
          <a:blip r:embed="rId2"/>
          <a:stretch>
            <a:fillRect/>
          </a:stretch>
        </p:blipFill>
        <p:spPr>
          <a:xfrm>
            <a:off x="955221" y="1660803"/>
            <a:ext cx="7416596" cy="1098726"/>
          </a:xfrm>
          <a:prstGeom prst="rect">
            <a:avLst/>
          </a:prstGeom>
        </p:spPr>
      </p:pic>
      <p:pic>
        <p:nvPicPr>
          <p:cNvPr id="14" name="Picture 13" descr="Text&#10;&#10;Description automatically generated">
            <a:extLst>
              <a:ext uri="{FF2B5EF4-FFF2-40B4-BE49-F238E27FC236}">
                <a16:creationId xmlns:a16="http://schemas.microsoft.com/office/drawing/2014/main" id="{5AFA6C2D-3967-5238-CD33-3DF0D080806D}"/>
              </a:ext>
            </a:extLst>
          </p:cNvPr>
          <p:cNvPicPr>
            <a:picLocks noChangeAspect="1"/>
          </p:cNvPicPr>
          <p:nvPr/>
        </p:nvPicPr>
        <p:blipFill>
          <a:blip r:embed="rId3"/>
          <a:stretch>
            <a:fillRect/>
          </a:stretch>
        </p:blipFill>
        <p:spPr>
          <a:xfrm>
            <a:off x="955221" y="3091032"/>
            <a:ext cx="7416596" cy="1472804"/>
          </a:xfrm>
          <a:prstGeom prst="rect">
            <a:avLst/>
          </a:prstGeom>
        </p:spPr>
      </p:pic>
    </p:spTree>
    <p:extLst>
      <p:ext uri="{BB962C8B-B14F-4D97-AF65-F5344CB8AC3E}">
        <p14:creationId xmlns:p14="http://schemas.microsoft.com/office/powerpoint/2010/main" val="1749197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B8797-0B79-E7C3-E136-EE469DC377BB}"/>
              </a:ext>
            </a:extLst>
          </p:cNvPr>
          <p:cNvSpPr>
            <a:spLocks noGrp="1"/>
          </p:cNvSpPr>
          <p:nvPr>
            <p:ph type="title"/>
          </p:nvPr>
        </p:nvSpPr>
        <p:spPr/>
        <p:txBody>
          <a:bodyPr/>
          <a:lstStyle/>
          <a:p>
            <a:r>
              <a:rPr lang="vi-VN" dirty="0">
                <a:highlight>
                  <a:srgbClr val="00FF00"/>
                </a:highlight>
              </a:rPr>
              <a:t>CHECK URL</a:t>
            </a:r>
            <a:br>
              <a:rPr lang="vi-VN" dirty="0">
                <a:highlight>
                  <a:srgbClr val="00FF00"/>
                </a:highlight>
              </a:rPr>
            </a:br>
            <a:r>
              <a:rPr lang="vi-VN" dirty="0">
                <a:highlight>
                  <a:srgbClr val="00FF00"/>
                </a:highlight>
              </a:rPr>
              <a:t>(TRAINING MODEL)</a:t>
            </a:r>
            <a:endParaRPr lang="en-US" dirty="0">
              <a:highlight>
                <a:srgbClr val="00FF00"/>
              </a:highlight>
            </a:endParaRPr>
          </a:p>
        </p:txBody>
      </p:sp>
      <p:pic>
        <p:nvPicPr>
          <p:cNvPr id="8" name="Picture 7">
            <a:extLst>
              <a:ext uri="{FF2B5EF4-FFF2-40B4-BE49-F238E27FC236}">
                <a16:creationId xmlns:a16="http://schemas.microsoft.com/office/drawing/2014/main" id="{FF1954CB-52AF-E4E3-D714-4AA089C27F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00" y="4012680"/>
            <a:ext cx="8294914" cy="693420"/>
          </a:xfrm>
          <a:prstGeom prst="rect">
            <a:avLst/>
          </a:prstGeom>
          <a:noFill/>
          <a:ln>
            <a:noFill/>
          </a:ln>
        </p:spPr>
      </p:pic>
      <p:pic>
        <p:nvPicPr>
          <p:cNvPr id="9" name="Picture 8" descr="Text&#10;&#10;Description automatically generated">
            <a:extLst>
              <a:ext uri="{FF2B5EF4-FFF2-40B4-BE49-F238E27FC236}">
                <a16:creationId xmlns:a16="http://schemas.microsoft.com/office/drawing/2014/main" id="{60EDDA12-D3D5-43AC-D7CD-7E5EB20744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884861"/>
            <a:ext cx="8294914" cy="1798320"/>
          </a:xfrm>
          <a:prstGeom prst="rect">
            <a:avLst/>
          </a:prstGeom>
          <a:noFill/>
          <a:ln>
            <a:noFill/>
          </a:ln>
        </p:spPr>
      </p:pic>
      <p:pic>
        <p:nvPicPr>
          <p:cNvPr id="5122" name="Picture 2" descr="Keras for Beginners: Building Your First Neural Network - victorzhou.com">
            <a:extLst>
              <a:ext uri="{FF2B5EF4-FFF2-40B4-BE49-F238E27FC236}">
                <a16:creationId xmlns:a16="http://schemas.microsoft.com/office/drawing/2014/main" id="{4BAD686B-7187-BBA9-5EE7-6AC43290D4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5754" y="-12249"/>
            <a:ext cx="2298246" cy="1149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409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02"/>
        <p:cNvGrpSpPr/>
        <p:nvPr/>
      </p:nvGrpSpPr>
      <p:grpSpPr>
        <a:xfrm>
          <a:off x="0" y="0"/>
          <a:ext cx="0" cy="0"/>
          <a:chOff x="0" y="0"/>
          <a:chExt cx="0" cy="0"/>
        </a:xfrm>
      </p:grpSpPr>
      <p:sp>
        <p:nvSpPr>
          <p:cNvPr id="5903" name="Google Shape;5903;p53"/>
          <p:cNvSpPr txBox="1">
            <a:spLocks noGrp="1"/>
          </p:cNvSpPr>
          <p:nvPr>
            <p:ph type="title"/>
          </p:nvPr>
        </p:nvSpPr>
        <p:spPr>
          <a:xfrm>
            <a:off x="4351040" y="1489850"/>
            <a:ext cx="3651600" cy="192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Trợ lý ảo</a:t>
            </a:r>
            <a:br>
              <a:rPr lang="en" dirty="0">
                <a:latin typeface="Times New Roman" panose="02020603050405020304" pitchFamily="18" charset="0"/>
                <a:cs typeface="Times New Roman" panose="02020603050405020304" pitchFamily="18" charset="0"/>
              </a:rPr>
            </a:br>
            <a:r>
              <a:rPr lang="en" dirty="0">
                <a:latin typeface="Times New Roman" panose="02020603050405020304" pitchFamily="18" charset="0"/>
                <a:cs typeface="Times New Roman" panose="02020603050405020304" pitchFamily="18" charset="0"/>
              </a:rPr>
              <a:t> </a:t>
            </a:r>
            <a:r>
              <a:rPr lang="en" dirty="0">
                <a:solidFill>
                  <a:schemeClr val="accent3"/>
                </a:solidFill>
                <a:latin typeface="Times New Roman" panose="02020603050405020304" pitchFamily="18" charset="0"/>
                <a:cs typeface="Times New Roman" panose="02020603050405020304" pitchFamily="18" charset="0"/>
              </a:rPr>
              <a:t>là gì?</a:t>
            </a:r>
            <a:endParaRPr dirty="0">
              <a:solidFill>
                <a:schemeClr val="accent3"/>
              </a:solidFill>
              <a:latin typeface="Times New Roman" panose="02020603050405020304" pitchFamily="18" charset="0"/>
              <a:cs typeface="Times New Roman" panose="02020603050405020304" pitchFamily="18" charset="0"/>
            </a:endParaRPr>
          </a:p>
        </p:txBody>
      </p:sp>
      <p:sp>
        <p:nvSpPr>
          <p:cNvPr id="5904" name="Google Shape;5904;p53"/>
          <p:cNvSpPr txBox="1">
            <a:spLocks noGrp="1"/>
          </p:cNvSpPr>
          <p:nvPr>
            <p:ph type="title" idx="2"/>
          </p:nvPr>
        </p:nvSpPr>
        <p:spPr>
          <a:xfrm>
            <a:off x="1141350" y="1360513"/>
            <a:ext cx="2996700" cy="192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5905" name="Google Shape;5905;p53"/>
          <p:cNvSpPr txBox="1">
            <a:spLocks noGrp="1"/>
          </p:cNvSpPr>
          <p:nvPr>
            <p:ph type="subTitle" idx="1"/>
          </p:nvPr>
        </p:nvSpPr>
        <p:spPr>
          <a:xfrm>
            <a:off x="2286000" y="3348882"/>
            <a:ext cx="4572000" cy="43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Một số trợ lý ảo đã có trên thị trường?</a:t>
            </a:r>
            <a:endParaRPr dirty="0"/>
          </a:p>
        </p:txBody>
      </p:sp>
      <p:grpSp>
        <p:nvGrpSpPr>
          <p:cNvPr id="5906" name="Google Shape;5906;p53"/>
          <p:cNvGrpSpPr/>
          <p:nvPr/>
        </p:nvGrpSpPr>
        <p:grpSpPr>
          <a:xfrm rot="-1348592" flipH="1">
            <a:off x="7738376" y="1255504"/>
            <a:ext cx="988219" cy="924698"/>
            <a:chOff x="4618350" y="1772537"/>
            <a:chExt cx="654541" cy="612506"/>
          </a:xfrm>
        </p:grpSpPr>
        <p:sp>
          <p:nvSpPr>
            <p:cNvPr id="5907" name="Google Shape;5907;p53"/>
            <p:cNvSpPr/>
            <p:nvPr/>
          </p:nvSpPr>
          <p:spPr>
            <a:xfrm>
              <a:off x="4861276" y="2373388"/>
              <a:ext cx="6368" cy="1910"/>
            </a:xfrm>
            <a:custGeom>
              <a:avLst/>
              <a:gdLst/>
              <a:ahLst/>
              <a:cxnLst/>
              <a:rect l="l" t="t" r="r" b="b"/>
              <a:pathLst>
                <a:path w="100" h="30" extrusionOk="0">
                  <a:moveTo>
                    <a:pt x="99" y="29"/>
                  </a:moveTo>
                  <a:cubicBezTo>
                    <a:pt x="66" y="20"/>
                    <a:pt x="33" y="10"/>
                    <a:pt x="0" y="1"/>
                  </a:cubicBezTo>
                  <a:cubicBezTo>
                    <a:pt x="33" y="10"/>
                    <a:pt x="66" y="20"/>
                    <a:pt x="99" y="29"/>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53"/>
            <p:cNvSpPr/>
            <p:nvPr/>
          </p:nvSpPr>
          <p:spPr>
            <a:xfrm>
              <a:off x="4904257" y="2382430"/>
              <a:ext cx="6686" cy="637"/>
            </a:xfrm>
            <a:custGeom>
              <a:avLst/>
              <a:gdLst/>
              <a:ahLst/>
              <a:cxnLst/>
              <a:rect l="l" t="t" r="r" b="b"/>
              <a:pathLst>
                <a:path w="105" h="10" extrusionOk="0">
                  <a:moveTo>
                    <a:pt x="104" y="10"/>
                  </a:moveTo>
                  <a:cubicBezTo>
                    <a:pt x="71" y="10"/>
                    <a:pt x="33" y="5"/>
                    <a:pt x="0" y="1"/>
                  </a:cubicBezTo>
                  <a:cubicBezTo>
                    <a:pt x="33" y="5"/>
                    <a:pt x="71" y="10"/>
                    <a:pt x="104" y="1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53"/>
            <p:cNvSpPr/>
            <p:nvPr/>
          </p:nvSpPr>
          <p:spPr>
            <a:xfrm>
              <a:off x="4795116" y="2346070"/>
              <a:ext cx="4839" cy="2420"/>
            </a:xfrm>
            <a:custGeom>
              <a:avLst/>
              <a:gdLst/>
              <a:ahLst/>
              <a:cxnLst/>
              <a:rect l="l" t="t" r="r" b="b"/>
              <a:pathLst>
                <a:path w="76" h="38" extrusionOk="0">
                  <a:moveTo>
                    <a:pt x="0" y="0"/>
                  </a:moveTo>
                  <a:lnTo>
                    <a:pt x="0" y="0"/>
                  </a:lnTo>
                  <a:cubicBezTo>
                    <a:pt x="24" y="14"/>
                    <a:pt x="48" y="29"/>
                    <a:pt x="76" y="38"/>
                  </a:cubicBezTo>
                  <a:cubicBezTo>
                    <a:pt x="52" y="29"/>
                    <a:pt x="24" y="14"/>
                    <a:pt x="0"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53"/>
            <p:cNvSpPr/>
            <p:nvPr/>
          </p:nvSpPr>
          <p:spPr>
            <a:xfrm>
              <a:off x="4782763" y="2338811"/>
              <a:ext cx="2165" cy="1274"/>
            </a:xfrm>
            <a:custGeom>
              <a:avLst/>
              <a:gdLst/>
              <a:ahLst/>
              <a:cxnLst/>
              <a:rect l="l" t="t" r="r" b="b"/>
              <a:pathLst>
                <a:path w="34" h="20" extrusionOk="0">
                  <a:moveTo>
                    <a:pt x="1" y="1"/>
                  </a:moveTo>
                  <a:cubicBezTo>
                    <a:pt x="15" y="10"/>
                    <a:pt x="24" y="15"/>
                    <a:pt x="34" y="20"/>
                  </a:cubicBezTo>
                  <a:cubicBezTo>
                    <a:pt x="24" y="15"/>
                    <a:pt x="10" y="6"/>
                    <a:pt x="1"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5911;p53"/>
            <p:cNvSpPr/>
            <p:nvPr/>
          </p:nvSpPr>
          <p:spPr>
            <a:xfrm>
              <a:off x="4875412" y="2377017"/>
              <a:ext cx="6622" cy="1592"/>
            </a:xfrm>
            <a:custGeom>
              <a:avLst/>
              <a:gdLst/>
              <a:ahLst/>
              <a:cxnLst/>
              <a:rect l="l" t="t" r="r" b="b"/>
              <a:pathLst>
                <a:path w="104" h="25" extrusionOk="0">
                  <a:moveTo>
                    <a:pt x="104" y="24"/>
                  </a:moveTo>
                  <a:cubicBezTo>
                    <a:pt x="66" y="19"/>
                    <a:pt x="33" y="10"/>
                    <a:pt x="0" y="1"/>
                  </a:cubicBezTo>
                  <a:cubicBezTo>
                    <a:pt x="33" y="10"/>
                    <a:pt x="66" y="19"/>
                    <a:pt x="104" y="24"/>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5912;p53"/>
            <p:cNvSpPr/>
            <p:nvPr/>
          </p:nvSpPr>
          <p:spPr>
            <a:xfrm>
              <a:off x="4770155" y="2330406"/>
              <a:ext cx="955" cy="700"/>
            </a:xfrm>
            <a:custGeom>
              <a:avLst/>
              <a:gdLst/>
              <a:ahLst/>
              <a:cxnLst/>
              <a:rect l="l" t="t" r="r" b="b"/>
              <a:pathLst>
                <a:path w="15" h="11" extrusionOk="0">
                  <a:moveTo>
                    <a:pt x="1" y="1"/>
                  </a:moveTo>
                  <a:cubicBezTo>
                    <a:pt x="5" y="5"/>
                    <a:pt x="10" y="5"/>
                    <a:pt x="15" y="10"/>
                  </a:cubicBezTo>
                  <a:cubicBezTo>
                    <a:pt x="15" y="10"/>
                    <a:pt x="15" y="10"/>
                    <a:pt x="15" y="10"/>
                  </a:cubicBezTo>
                  <a:cubicBezTo>
                    <a:pt x="10" y="5"/>
                    <a:pt x="5" y="5"/>
                    <a:pt x="1"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53"/>
            <p:cNvSpPr/>
            <p:nvPr/>
          </p:nvSpPr>
          <p:spPr>
            <a:xfrm>
              <a:off x="4889803" y="2380010"/>
              <a:ext cx="6368" cy="1274"/>
            </a:xfrm>
            <a:custGeom>
              <a:avLst/>
              <a:gdLst/>
              <a:ahLst/>
              <a:cxnLst/>
              <a:rect l="l" t="t" r="r" b="b"/>
              <a:pathLst>
                <a:path w="100" h="20" extrusionOk="0">
                  <a:moveTo>
                    <a:pt x="100" y="20"/>
                  </a:moveTo>
                  <a:cubicBezTo>
                    <a:pt x="67" y="15"/>
                    <a:pt x="34" y="5"/>
                    <a:pt x="1" y="1"/>
                  </a:cubicBezTo>
                  <a:cubicBezTo>
                    <a:pt x="34" y="5"/>
                    <a:pt x="67" y="15"/>
                    <a:pt x="100" y="2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53"/>
            <p:cNvSpPr/>
            <p:nvPr/>
          </p:nvSpPr>
          <p:spPr>
            <a:xfrm>
              <a:off x="4834213" y="2364409"/>
              <a:ext cx="318" cy="318"/>
            </a:xfrm>
            <a:custGeom>
              <a:avLst/>
              <a:gdLst/>
              <a:ahLst/>
              <a:cxnLst/>
              <a:rect l="l" t="t" r="r" b="b"/>
              <a:pathLst>
                <a:path w="5" h="5" extrusionOk="0">
                  <a:moveTo>
                    <a:pt x="0" y="0"/>
                  </a:moveTo>
                  <a:cubicBezTo>
                    <a:pt x="0" y="0"/>
                    <a:pt x="5" y="0"/>
                    <a:pt x="5" y="5"/>
                  </a:cubicBezTo>
                  <a:cubicBezTo>
                    <a:pt x="5" y="0"/>
                    <a:pt x="0" y="0"/>
                    <a:pt x="0" y="0"/>
                  </a:cubicBezTo>
                  <a:cubicBezTo>
                    <a:pt x="0" y="0"/>
                    <a:pt x="0" y="0"/>
                    <a:pt x="0"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5915;p53"/>
            <p:cNvSpPr/>
            <p:nvPr/>
          </p:nvSpPr>
          <p:spPr>
            <a:xfrm>
              <a:off x="4786392" y="2340913"/>
              <a:ext cx="637" cy="382"/>
            </a:xfrm>
            <a:custGeom>
              <a:avLst/>
              <a:gdLst/>
              <a:ahLst/>
              <a:cxnLst/>
              <a:rect l="l" t="t" r="r" b="b"/>
              <a:pathLst>
                <a:path w="10" h="6" extrusionOk="0">
                  <a:moveTo>
                    <a:pt x="0" y="1"/>
                  </a:moveTo>
                  <a:cubicBezTo>
                    <a:pt x="5" y="6"/>
                    <a:pt x="5" y="6"/>
                    <a:pt x="10" y="6"/>
                  </a:cubicBezTo>
                  <a:cubicBezTo>
                    <a:pt x="5" y="6"/>
                    <a:pt x="5" y="6"/>
                    <a:pt x="5"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6" name="Google Shape;5916;p53"/>
            <p:cNvSpPr/>
            <p:nvPr/>
          </p:nvSpPr>
          <p:spPr>
            <a:xfrm>
              <a:off x="5026643" y="2371605"/>
              <a:ext cx="7832" cy="2165"/>
            </a:xfrm>
            <a:custGeom>
              <a:avLst/>
              <a:gdLst/>
              <a:ahLst/>
              <a:cxnLst/>
              <a:rect l="l" t="t" r="r" b="b"/>
              <a:pathLst>
                <a:path w="123" h="34" extrusionOk="0">
                  <a:moveTo>
                    <a:pt x="123" y="1"/>
                  </a:moveTo>
                  <a:cubicBezTo>
                    <a:pt x="80" y="10"/>
                    <a:pt x="38" y="24"/>
                    <a:pt x="0" y="34"/>
                  </a:cubicBezTo>
                  <a:cubicBezTo>
                    <a:pt x="42" y="24"/>
                    <a:pt x="80" y="10"/>
                    <a:pt x="123"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5917;p53"/>
            <p:cNvSpPr/>
            <p:nvPr/>
          </p:nvSpPr>
          <p:spPr>
            <a:xfrm>
              <a:off x="5109869" y="2331934"/>
              <a:ext cx="7005" cy="4839"/>
            </a:xfrm>
            <a:custGeom>
              <a:avLst/>
              <a:gdLst/>
              <a:ahLst/>
              <a:cxnLst/>
              <a:rect l="l" t="t" r="r" b="b"/>
              <a:pathLst>
                <a:path w="110" h="76" extrusionOk="0">
                  <a:moveTo>
                    <a:pt x="110" y="0"/>
                  </a:moveTo>
                  <a:cubicBezTo>
                    <a:pt x="76" y="24"/>
                    <a:pt x="39" y="48"/>
                    <a:pt x="1" y="76"/>
                  </a:cubicBezTo>
                  <a:cubicBezTo>
                    <a:pt x="39" y="48"/>
                    <a:pt x="76" y="24"/>
                    <a:pt x="110"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53"/>
            <p:cNvSpPr/>
            <p:nvPr/>
          </p:nvSpPr>
          <p:spPr>
            <a:xfrm>
              <a:off x="5121012" y="2324420"/>
              <a:ext cx="6686" cy="4585"/>
            </a:xfrm>
            <a:custGeom>
              <a:avLst/>
              <a:gdLst/>
              <a:ahLst/>
              <a:cxnLst/>
              <a:rect l="l" t="t" r="r" b="b"/>
              <a:pathLst>
                <a:path w="105" h="72" extrusionOk="0">
                  <a:moveTo>
                    <a:pt x="104" y="0"/>
                  </a:moveTo>
                  <a:cubicBezTo>
                    <a:pt x="71" y="24"/>
                    <a:pt x="38" y="47"/>
                    <a:pt x="1" y="71"/>
                  </a:cubicBezTo>
                  <a:cubicBezTo>
                    <a:pt x="38" y="47"/>
                    <a:pt x="71" y="24"/>
                    <a:pt x="104"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53"/>
            <p:cNvSpPr/>
            <p:nvPr/>
          </p:nvSpPr>
          <p:spPr>
            <a:xfrm>
              <a:off x="5013653" y="2375489"/>
              <a:ext cx="6686" cy="1592"/>
            </a:xfrm>
            <a:custGeom>
              <a:avLst/>
              <a:gdLst/>
              <a:ahLst/>
              <a:cxnLst/>
              <a:rect l="l" t="t" r="r" b="b"/>
              <a:pathLst>
                <a:path w="105" h="25" extrusionOk="0">
                  <a:moveTo>
                    <a:pt x="105" y="1"/>
                  </a:moveTo>
                  <a:cubicBezTo>
                    <a:pt x="67" y="10"/>
                    <a:pt x="34" y="15"/>
                    <a:pt x="1" y="25"/>
                  </a:cubicBezTo>
                  <a:cubicBezTo>
                    <a:pt x="34" y="15"/>
                    <a:pt x="67" y="10"/>
                    <a:pt x="105"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53"/>
            <p:cNvSpPr/>
            <p:nvPr/>
          </p:nvSpPr>
          <p:spPr>
            <a:xfrm>
              <a:off x="4965578" y="2383958"/>
              <a:ext cx="4903" cy="318"/>
            </a:xfrm>
            <a:custGeom>
              <a:avLst/>
              <a:gdLst/>
              <a:ahLst/>
              <a:cxnLst/>
              <a:rect l="l" t="t" r="r" b="b"/>
              <a:pathLst>
                <a:path w="77" h="5" extrusionOk="0">
                  <a:moveTo>
                    <a:pt x="76" y="0"/>
                  </a:moveTo>
                  <a:cubicBezTo>
                    <a:pt x="52" y="0"/>
                    <a:pt x="24" y="5"/>
                    <a:pt x="1" y="5"/>
                  </a:cubicBezTo>
                  <a:cubicBezTo>
                    <a:pt x="24" y="5"/>
                    <a:pt x="52" y="0"/>
                    <a:pt x="76"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53"/>
            <p:cNvSpPr/>
            <p:nvPr/>
          </p:nvSpPr>
          <p:spPr>
            <a:xfrm>
              <a:off x="4949340" y="2384849"/>
              <a:ext cx="6049" cy="64"/>
            </a:xfrm>
            <a:custGeom>
              <a:avLst/>
              <a:gdLst/>
              <a:ahLst/>
              <a:cxnLst/>
              <a:rect l="l" t="t" r="r" b="b"/>
              <a:pathLst>
                <a:path w="95" h="1" extrusionOk="0">
                  <a:moveTo>
                    <a:pt x="95" y="0"/>
                  </a:moveTo>
                  <a:cubicBezTo>
                    <a:pt x="62" y="0"/>
                    <a:pt x="34" y="0"/>
                    <a:pt x="1" y="0"/>
                  </a:cubicBezTo>
                  <a:cubicBezTo>
                    <a:pt x="34" y="0"/>
                    <a:pt x="62" y="0"/>
                    <a:pt x="95"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53"/>
            <p:cNvSpPr/>
            <p:nvPr/>
          </p:nvSpPr>
          <p:spPr>
            <a:xfrm>
              <a:off x="4933994" y="2384849"/>
              <a:ext cx="6368" cy="64"/>
            </a:xfrm>
            <a:custGeom>
              <a:avLst/>
              <a:gdLst/>
              <a:ahLst/>
              <a:cxnLst/>
              <a:rect l="l" t="t" r="r" b="b"/>
              <a:pathLst>
                <a:path w="100" h="1" extrusionOk="0">
                  <a:moveTo>
                    <a:pt x="100" y="0"/>
                  </a:moveTo>
                  <a:cubicBezTo>
                    <a:pt x="67" y="0"/>
                    <a:pt x="34" y="0"/>
                    <a:pt x="1" y="0"/>
                  </a:cubicBezTo>
                  <a:cubicBezTo>
                    <a:pt x="34" y="0"/>
                    <a:pt x="67" y="0"/>
                    <a:pt x="100"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53"/>
            <p:cNvSpPr/>
            <p:nvPr/>
          </p:nvSpPr>
          <p:spPr>
            <a:xfrm>
              <a:off x="4999836" y="2378800"/>
              <a:ext cx="5222" cy="1274"/>
            </a:xfrm>
            <a:custGeom>
              <a:avLst/>
              <a:gdLst/>
              <a:ahLst/>
              <a:cxnLst/>
              <a:rect l="l" t="t" r="r" b="b"/>
              <a:pathLst>
                <a:path w="82" h="20" extrusionOk="0">
                  <a:moveTo>
                    <a:pt x="81" y="1"/>
                  </a:moveTo>
                  <a:cubicBezTo>
                    <a:pt x="57" y="6"/>
                    <a:pt x="29" y="15"/>
                    <a:pt x="1" y="20"/>
                  </a:cubicBezTo>
                  <a:cubicBezTo>
                    <a:pt x="29" y="15"/>
                    <a:pt x="57" y="6"/>
                    <a:pt x="81"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53"/>
            <p:cNvSpPr/>
            <p:nvPr/>
          </p:nvSpPr>
          <p:spPr>
            <a:xfrm>
              <a:off x="4918967" y="2383958"/>
              <a:ext cx="6686" cy="637"/>
            </a:xfrm>
            <a:custGeom>
              <a:avLst/>
              <a:gdLst/>
              <a:ahLst/>
              <a:cxnLst/>
              <a:rect l="l" t="t" r="r" b="b"/>
              <a:pathLst>
                <a:path w="105" h="10" extrusionOk="0">
                  <a:moveTo>
                    <a:pt x="105" y="10"/>
                  </a:moveTo>
                  <a:cubicBezTo>
                    <a:pt x="72" y="5"/>
                    <a:pt x="34" y="5"/>
                    <a:pt x="1" y="0"/>
                  </a:cubicBezTo>
                  <a:cubicBezTo>
                    <a:pt x="34" y="5"/>
                    <a:pt x="72" y="5"/>
                    <a:pt x="105" y="1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53"/>
            <p:cNvSpPr/>
            <p:nvPr/>
          </p:nvSpPr>
          <p:spPr>
            <a:xfrm>
              <a:off x="4743411" y="2309393"/>
              <a:ext cx="9997" cy="8469"/>
            </a:xfrm>
            <a:custGeom>
              <a:avLst/>
              <a:gdLst/>
              <a:ahLst/>
              <a:cxnLst/>
              <a:rect l="l" t="t" r="r" b="b"/>
              <a:pathLst>
                <a:path w="157" h="133" extrusionOk="0">
                  <a:moveTo>
                    <a:pt x="156" y="132"/>
                  </a:moveTo>
                  <a:cubicBezTo>
                    <a:pt x="104" y="90"/>
                    <a:pt x="52" y="47"/>
                    <a:pt x="0" y="0"/>
                  </a:cubicBezTo>
                  <a:cubicBezTo>
                    <a:pt x="52" y="47"/>
                    <a:pt x="104" y="90"/>
                    <a:pt x="156" y="132"/>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53"/>
            <p:cNvSpPr/>
            <p:nvPr/>
          </p:nvSpPr>
          <p:spPr>
            <a:xfrm>
              <a:off x="5053961" y="2352948"/>
              <a:ext cx="27127" cy="11780"/>
            </a:xfrm>
            <a:custGeom>
              <a:avLst/>
              <a:gdLst/>
              <a:ahLst/>
              <a:cxnLst/>
              <a:rect l="l" t="t" r="r" b="b"/>
              <a:pathLst>
                <a:path w="426" h="185" extrusionOk="0">
                  <a:moveTo>
                    <a:pt x="426" y="1"/>
                  </a:moveTo>
                  <a:cubicBezTo>
                    <a:pt x="412" y="7"/>
                    <a:pt x="398" y="14"/>
                    <a:pt x="384" y="21"/>
                  </a:cubicBezTo>
                  <a:lnTo>
                    <a:pt x="384" y="21"/>
                  </a:lnTo>
                  <a:cubicBezTo>
                    <a:pt x="389" y="19"/>
                    <a:pt x="393" y="17"/>
                    <a:pt x="397" y="15"/>
                  </a:cubicBezTo>
                  <a:cubicBezTo>
                    <a:pt x="407" y="10"/>
                    <a:pt x="416" y="6"/>
                    <a:pt x="426" y="1"/>
                  </a:cubicBezTo>
                  <a:close/>
                  <a:moveTo>
                    <a:pt x="384" y="21"/>
                  </a:moveTo>
                  <a:cubicBezTo>
                    <a:pt x="356" y="33"/>
                    <a:pt x="327" y="45"/>
                    <a:pt x="303" y="57"/>
                  </a:cubicBezTo>
                  <a:cubicBezTo>
                    <a:pt x="283" y="66"/>
                    <a:pt x="265" y="75"/>
                    <a:pt x="247" y="83"/>
                  </a:cubicBezTo>
                  <a:lnTo>
                    <a:pt x="247" y="83"/>
                  </a:lnTo>
                  <a:cubicBezTo>
                    <a:pt x="293" y="63"/>
                    <a:pt x="339" y="42"/>
                    <a:pt x="384" y="21"/>
                  </a:cubicBezTo>
                  <a:close/>
                  <a:moveTo>
                    <a:pt x="247" y="83"/>
                  </a:moveTo>
                  <a:cubicBezTo>
                    <a:pt x="178" y="113"/>
                    <a:pt x="109" y="142"/>
                    <a:pt x="38" y="170"/>
                  </a:cubicBezTo>
                  <a:lnTo>
                    <a:pt x="38" y="170"/>
                  </a:lnTo>
                  <a:cubicBezTo>
                    <a:pt x="71" y="158"/>
                    <a:pt x="104" y="145"/>
                    <a:pt x="138" y="133"/>
                  </a:cubicBezTo>
                  <a:cubicBezTo>
                    <a:pt x="161" y="119"/>
                    <a:pt x="190" y="109"/>
                    <a:pt x="213" y="100"/>
                  </a:cubicBezTo>
                  <a:cubicBezTo>
                    <a:pt x="224" y="94"/>
                    <a:pt x="236" y="89"/>
                    <a:pt x="247" y="83"/>
                  </a:cubicBezTo>
                  <a:close/>
                  <a:moveTo>
                    <a:pt x="38" y="170"/>
                  </a:moveTo>
                  <a:lnTo>
                    <a:pt x="38" y="170"/>
                  </a:lnTo>
                  <a:cubicBezTo>
                    <a:pt x="33" y="172"/>
                    <a:pt x="29" y="174"/>
                    <a:pt x="24" y="175"/>
                  </a:cubicBezTo>
                  <a:cubicBezTo>
                    <a:pt x="24" y="176"/>
                    <a:pt x="23" y="176"/>
                    <a:pt x="22" y="177"/>
                  </a:cubicBezTo>
                  <a:lnTo>
                    <a:pt x="22" y="177"/>
                  </a:lnTo>
                  <a:cubicBezTo>
                    <a:pt x="27" y="174"/>
                    <a:pt x="33" y="172"/>
                    <a:pt x="38" y="170"/>
                  </a:cubicBezTo>
                  <a:close/>
                  <a:moveTo>
                    <a:pt x="22" y="177"/>
                  </a:moveTo>
                  <a:cubicBezTo>
                    <a:pt x="15" y="179"/>
                    <a:pt x="8" y="182"/>
                    <a:pt x="1" y="185"/>
                  </a:cubicBezTo>
                  <a:cubicBezTo>
                    <a:pt x="9" y="185"/>
                    <a:pt x="14" y="181"/>
                    <a:pt x="22" y="177"/>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53"/>
            <p:cNvSpPr/>
            <p:nvPr/>
          </p:nvSpPr>
          <p:spPr>
            <a:xfrm>
              <a:off x="5038041" y="2364664"/>
              <a:ext cx="15983" cy="5795"/>
            </a:xfrm>
            <a:custGeom>
              <a:avLst/>
              <a:gdLst/>
              <a:ahLst/>
              <a:cxnLst/>
              <a:rect l="l" t="t" r="r" b="b"/>
              <a:pathLst>
                <a:path w="251" h="91" extrusionOk="0">
                  <a:moveTo>
                    <a:pt x="0" y="91"/>
                  </a:moveTo>
                  <a:cubicBezTo>
                    <a:pt x="85" y="62"/>
                    <a:pt x="166" y="34"/>
                    <a:pt x="251" y="1"/>
                  </a:cubicBezTo>
                  <a:cubicBezTo>
                    <a:pt x="251" y="1"/>
                    <a:pt x="251" y="1"/>
                    <a:pt x="251" y="1"/>
                  </a:cubicBezTo>
                  <a:cubicBezTo>
                    <a:pt x="166" y="34"/>
                    <a:pt x="85" y="62"/>
                    <a:pt x="0" y="9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53"/>
            <p:cNvSpPr/>
            <p:nvPr/>
          </p:nvSpPr>
          <p:spPr>
            <a:xfrm>
              <a:off x="5081023" y="2338557"/>
              <a:ext cx="25598" cy="14455"/>
            </a:xfrm>
            <a:custGeom>
              <a:avLst/>
              <a:gdLst/>
              <a:ahLst/>
              <a:cxnLst/>
              <a:rect l="l" t="t" r="r" b="b"/>
              <a:pathLst>
                <a:path w="402" h="227" extrusionOk="0">
                  <a:moveTo>
                    <a:pt x="1" y="227"/>
                  </a:moveTo>
                  <a:cubicBezTo>
                    <a:pt x="138" y="156"/>
                    <a:pt x="274" y="80"/>
                    <a:pt x="402" y="0"/>
                  </a:cubicBezTo>
                  <a:cubicBezTo>
                    <a:pt x="274" y="80"/>
                    <a:pt x="138" y="156"/>
                    <a:pt x="1" y="227"/>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53"/>
            <p:cNvSpPr/>
            <p:nvPr/>
          </p:nvSpPr>
          <p:spPr>
            <a:xfrm>
              <a:off x="4715457" y="2282012"/>
              <a:ext cx="12099" cy="12672"/>
            </a:xfrm>
            <a:custGeom>
              <a:avLst/>
              <a:gdLst/>
              <a:ahLst/>
              <a:cxnLst/>
              <a:rect l="l" t="t" r="r" b="b"/>
              <a:pathLst>
                <a:path w="190" h="199" extrusionOk="0">
                  <a:moveTo>
                    <a:pt x="189" y="199"/>
                  </a:moveTo>
                  <a:cubicBezTo>
                    <a:pt x="123" y="137"/>
                    <a:pt x="62" y="71"/>
                    <a:pt x="0" y="1"/>
                  </a:cubicBezTo>
                  <a:cubicBezTo>
                    <a:pt x="62" y="71"/>
                    <a:pt x="123" y="137"/>
                    <a:pt x="189" y="199"/>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0" name="Google Shape;5930;p53"/>
            <p:cNvSpPr/>
            <p:nvPr/>
          </p:nvSpPr>
          <p:spPr>
            <a:xfrm>
              <a:off x="4729847" y="2297040"/>
              <a:ext cx="9997" cy="9361"/>
            </a:xfrm>
            <a:custGeom>
              <a:avLst/>
              <a:gdLst/>
              <a:ahLst/>
              <a:cxnLst/>
              <a:rect l="l" t="t" r="r" b="b"/>
              <a:pathLst>
                <a:path w="157" h="147" extrusionOk="0">
                  <a:moveTo>
                    <a:pt x="157" y="147"/>
                  </a:moveTo>
                  <a:cubicBezTo>
                    <a:pt x="105" y="100"/>
                    <a:pt x="53" y="53"/>
                    <a:pt x="1" y="1"/>
                  </a:cubicBezTo>
                  <a:cubicBezTo>
                    <a:pt x="53" y="53"/>
                    <a:pt x="105" y="100"/>
                    <a:pt x="157" y="147"/>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1" name="Google Shape;5931;p53"/>
            <p:cNvSpPr/>
            <p:nvPr/>
          </p:nvSpPr>
          <p:spPr>
            <a:xfrm>
              <a:off x="4847713" y="2369185"/>
              <a:ext cx="6113" cy="2165"/>
            </a:xfrm>
            <a:custGeom>
              <a:avLst/>
              <a:gdLst/>
              <a:ahLst/>
              <a:cxnLst/>
              <a:rect l="l" t="t" r="r" b="b"/>
              <a:pathLst>
                <a:path w="96" h="34" extrusionOk="0">
                  <a:moveTo>
                    <a:pt x="95" y="34"/>
                  </a:moveTo>
                  <a:cubicBezTo>
                    <a:pt x="62" y="24"/>
                    <a:pt x="29" y="10"/>
                    <a:pt x="1" y="1"/>
                  </a:cubicBezTo>
                  <a:cubicBezTo>
                    <a:pt x="29" y="10"/>
                    <a:pt x="62" y="24"/>
                    <a:pt x="95" y="34"/>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2" name="Google Shape;5932;p53"/>
            <p:cNvSpPr/>
            <p:nvPr/>
          </p:nvSpPr>
          <p:spPr>
            <a:xfrm>
              <a:off x="4618350" y="1772537"/>
              <a:ext cx="654541" cy="548327"/>
            </a:xfrm>
            <a:custGeom>
              <a:avLst/>
              <a:gdLst/>
              <a:ahLst/>
              <a:cxnLst/>
              <a:rect l="l" t="t" r="r" b="b"/>
              <a:pathLst>
                <a:path w="10279" h="8611" extrusionOk="0">
                  <a:moveTo>
                    <a:pt x="5135" y="0"/>
                  </a:moveTo>
                  <a:cubicBezTo>
                    <a:pt x="4918" y="0"/>
                    <a:pt x="4698" y="15"/>
                    <a:pt x="4476" y="46"/>
                  </a:cubicBezTo>
                  <a:cubicBezTo>
                    <a:pt x="1846" y="400"/>
                    <a:pt x="0" y="2822"/>
                    <a:pt x="359" y="5457"/>
                  </a:cubicBezTo>
                  <a:cubicBezTo>
                    <a:pt x="491" y="6439"/>
                    <a:pt x="911" y="7312"/>
                    <a:pt x="1525" y="8002"/>
                  </a:cubicBezTo>
                  <a:cubicBezTo>
                    <a:pt x="1752" y="7624"/>
                    <a:pt x="2016" y="7222"/>
                    <a:pt x="2304" y="6892"/>
                  </a:cubicBezTo>
                  <a:cubicBezTo>
                    <a:pt x="2337" y="6849"/>
                    <a:pt x="2375" y="6807"/>
                    <a:pt x="2413" y="6769"/>
                  </a:cubicBezTo>
                  <a:lnTo>
                    <a:pt x="2413" y="6764"/>
                  </a:lnTo>
                  <a:cubicBezTo>
                    <a:pt x="2451" y="6727"/>
                    <a:pt x="2488" y="6689"/>
                    <a:pt x="2521" y="6656"/>
                  </a:cubicBezTo>
                  <a:cubicBezTo>
                    <a:pt x="2526" y="6651"/>
                    <a:pt x="2526" y="6651"/>
                    <a:pt x="2531" y="6646"/>
                  </a:cubicBezTo>
                  <a:cubicBezTo>
                    <a:pt x="2564" y="6613"/>
                    <a:pt x="2597" y="6580"/>
                    <a:pt x="2635" y="6547"/>
                  </a:cubicBezTo>
                  <a:cubicBezTo>
                    <a:pt x="2639" y="6547"/>
                    <a:pt x="2644" y="6543"/>
                    <a:pt x="2644" y="6538"/>
                  </a:cubicBezTo>
                  <a:cubicBezTo>
                    <a:pt x="2677" y="6510"/>
                    <a:pt x="2710" y="6481"/>
                    <a:pt x="2748" y="6453"/>
                  </a:cubicBezTo>
                  <a:cubicBezTo>
                    <a:pt x="2753" y="6448"/>
                    <a:pt x="2758" y="6443"/>
                    <a:pt x="2762" y="6439"/>
                  </a:cubicBezTo>
                  <a:cubicBezTo>
                    <a:pt x="2795" y="6415"/>
                    <a:pt x="2828" y="6391"/>
                    <a:pt x="2857" y="6373"/>
                  </a:cubicBezTo>
                  <a:cubicBezTo>
                    <a:pt x="2866" y="6363"/>
                    <a:pt x="2876" y="6358"/>
                    <a:pt x="2885" y="6354"/>
                  </a:cubicBezTo>
                  <a:cubicBezTo>
                    <a:pt x="2913" y="6330"/>
                    <a:pt x="2946" y="6316"/>
                    <a:pt x="2975" y="6297"/>
                  </a:cubicBezTo>
                  <a:cubicBezTo>
                    <a:pt x="2984" y="6292"/>
                    <a:pt x="2994" y="6283"/>
                    <a:pt x="3003" y="6278"/>
                  </a:cubicBezTo>
                  <a:cubicBezTo>
                    <a:pt x="3036" y="6259"/>
                    <a:pt x="3064" y="6245"/>
                    <a:pt x="3097" y="6231"/>
                  </a:cubicBezTo>
                  <a:cubicBezTo>
                    <a:pt x="3107" y="6226"/>
                    <a:pt x="3116" y="6221"/>
                    <a:pt x="3126" y="6217"/>
                  </a:cubicBezTo>
                  <a:cubicBezTo>
                    <a:pt x="3168" y="6198"/>
                    <a:pt x="3206" y="6184"/>
                    <a:pt x="3249" y="6170"/>
                  </a:cubicBezTo>
                  <a:cubicBezTo>
                    <a:pt x="3263" y="6165"/>
                    <a:pt x="3277" y="6160"/>
                    <a:pt x="3296" y="6151"/>
                  </a:cubicBezTo>
                  <a:cubicBezTo>
                    <a:pt x="3301" y="6151"/>
                    <a:pt x="3305" y="6146"/>
                    <a:pt x="3310" y="6146"/>
                  </a:cubicBezTo>
                  <a:cubicBezTo>
                    <a:pt x="3324" y="6141"/>
                    <a:pt x="3338" y="6137"/>
                    <a:pt x="3357" y="6132"/>
                  </a:cubicBezTo>
                  <a:cubicBezTo>
                    <a:pt x="3362" y="6127"/>
                    <a:pt x="3371" y="6127"/>
                    <a:pt x="3376" y="6122"/>
                  </a:cubicBezTo>
                  <a:cubicBezTo>
                    <a:pt x="3395" y="6118"/>
                    <a:pt x="3409" y="6113"/>
                    <a:pt x="3428" y="6108"/>
                  </a:cubicBezTo>
                  <a:cubicBezTo>
                    <a:pt x="3437" y="6108"/>
                    <a:pt x="3442" y="6108"/>
                    <a:pt x="3452" y="6103"/>
                  </a:cubicBezTo>
                  <a:cubicBezTo>
                    <a:pt x="3470" y="6099"/>
                    <a:pt x="3489" y="6094"/>
                    <a:pt x="3513" y="6089"/>
                  </a:cubicBezTo>
                  <a:lnTo>
                    <a:pt x="3522" y="6089"/>
                  </a:lnTo>
                  <a:cubicBezTo>
                    <a:pt x="3598" y="6075"/>
                    <a:pt x="3683" y="6061"/>
                    <a:pt x="3773" y="6052"/>
                  </a:cubicBezTo>
                  <a:lnTo>
                    <a:pt x="3782" y="6052"/>
                  </a:lnTo>
                  <a:cubicBezTo>
                    <a:pt x="3810" y="6047"/>
                    <a:pt x="3839" y="6047"/>
                    <a:pt x="3862" y="6042"/>
                  </a:cubicBezTo>
                  <a:lnTo>
                    <a:pt x="3891" y="6042"/>
                  </a:lnTo>
                  <a:cubicBezTo>
                    <a:pt x="3914" y="6037"/>
                    <a:pt x="3938" y="6037"/>
                    <a:pt x="3962" y="6037"/>
                  </a:cubicBezTo>
                  <a:lnTo>
                    <a:pt x="3933" y="6000"/>
                  </a:lnTo>
                  <a:lnTo>
                    <a:pt x="4075" y="5872"/>
                  </a:lnTo>
                  <a:lnTo>
                    <a:pt x="4150" y="5919"/>
                  </a:lnTo>
                  <a:lnTo>
                    <a:pt x="4188" y="5527"/>
                  </a:lnTo>
                  <a:cubicBezTo>
                    <a:pt x="4183" y="5518"/>
                    <a:pt x="4183" y="5513"/>
                    <a:pt x="4179" y="5504"/>
                  </a:cubicBezTo>
                  <a:cubicBezTo>
                    <a:pt x="4174" y="5490"/>
                    <a:pt x="4165" y="5480"/>
                    <a:pt x="4160" y="5466"/>
                  </a:cubicBezTo>
                  <a:cubicBezTo>
                    <a:pt x="4146" y="5433"/>
                    <a:pt x="4132" y="5405"/>
                    <a:pt x="4113" y="5372"/>
                  </a:cubicBezTo>
                  <a:cubicBezTo>
                    <a:pt x="4108" y="5357"/>
                    <a:pt x="4098" y="5339"/>
                    <a:pt x="4089" y="5320"/>
                  </a:cubicBezTo>
                  <a:cubicBezTo>
                    <a:pt x="4080" y="5291"/>
                    <a:pt x="4065" y="5268"/>
                    <a:pt x="4051" y="5239"/>
                  </a:cubicBezTo>
                  <a:cubicBezTo>
                    <a:pt x="4042" y="5221"/>
                    <a:pt x="4037" y="5202"/>
                    <a:pt x="4028" y="5183"/>
                  </a:cubicBezTo>
                  <a:cubicBezTo>
                    <a:pt x="4013" y="5154"/>
                    <a:pt x="4004" y="5126"/>
                    <a:pt x="3990" y="5102"/>
                  </a:cubicBezTo>
                  <a:cubicBezTo>
                    <a:pt x="3980" y="5079"/>
                    <a:pt x="3971" y="5060"/>
                    <a:pt x="3966" y="5041"/>
                  </a:cubicBezTo>
                  <a:cubicBezTo>
                    <a:pt x="3952" y="5013"/>
                    <a:pt x="3943" y="4989"/>
                    <a:pt x="3928" y="4961"/>
                  </a:cubicBezTo>
                  <a:cubicBezTo>
                    <a:pt x="3924" y="4942"/>
                    <a:pt x="3914" y="4923"/>
                    <a:pt x="3905" y="4899"/>
                  </a:cubicBezTo>
                  <a:cubicBezTo>
                    <a:pt x="3895" y="4876"/>
                    <a:pt x="3881" y="4848"/>
                    <a:pt x="3872" y="4824"/>
                  </a:cubicBezTo>
                  <a:cubicBezTo>
                    <a:pt x="3862" y="4800"/>
                    <a:pt x="3858" y="4781"/>
                    <a:pt x="3848" y="4758"/>
                  </a:cubicBezTo>
                  <a:cubicBezTo>
                    <a:pt x="3839" y="4734"/>
                    <a:pt x="3825" y="4711"/>
                    <a:pt x="3815" y="4682"/>
                  </a:cubicBezTo>
                  <a:cubicBezTo>
                    <a:pt x="3806" y="4663"/>
                    <a:pt x="3801" y="4640"/>
                    <a:pt x="3792" y="4616"/>
                  </a:cubicBezTo>
                  <a:cubicBezTo>
                    <a:pt x="3782" y="4593"/>
                    <a:pt x="3773" y="4569"/>
                    <a:pt x="3763" y="4541"/>
                  </a:cubicBezTo>
                  <a:cubicBezTo>
                    <a:pt x="3754" y="4522"/>
                    <a:pt x="3744" y="4498"/>
                    <a:pt x="3740" y="4475"/>
                  </a:cubicBezTo>
                  <a:cubicBezTo>
                    <a:pt x="3730" y="4451"/>
                    <a:pt x="3721" y="4427"/>
                    <a:pt x="3711" y="4399"/>
                  </a:cubicBezTo>
                  <a:cubicBezTo>
                    <a:pt x="3702" y="4380"/>
                    <a:pt x="3692" y="4356"/>
                    <a:pt x="3688" y="4333"/>
                  </a:cubicBezTo>
                  <a:cubicBezTo>
                    <a:pt x="3678" y="4309"/>
                    <a:pt x="3669" y="4286"/>
                    <a:pt x="3659" y="4257"/>
                  </a:cubicBezTo>
                  <a:cubicBezTo>
                    <a:pt x="3650" y="4238"/>
                    <a:pt x="3645" y="4215"/>
                    <a:pt x="3636" y="4196"/>
                  </a:cubicBezTo>
                  <a:cubicBezTo>
                    <a:pt x="3626" y="4168"/>
                    <a:pt x="3622" y="4144"/>
                    <a:pt x="3612" y="4116"/>
                  </a:cubicBezTo>
                  <a:cubicBezTo>
                    <a:pt x="3603" y="4097"/>
                    <a:pt x="3598" y="4073"/>
                    <a:pt x="3589" y="4054"/>
                  </a:cubicBezTo>
                  <a:cubicBezTo>
                    <a:pt x="3579" y="4026"/>
                    <a:pt x="3574" y="4002"/>
                    <a:pt x="3565" y="3979"/>
                  </a:cubicBezTo>
                  <a:cubicBezTo>
                    <a:pt x="3560" y="3955"/>
                    <a:pt x="3551" y="3936"/>
                    <a:pt x="3546" y="3913"/>
                  </a:cubicBezTo>
                  <a:cubicBezTo>
                    <a:pt x="3537" y="3889"/>
                    <a:pt x="3527" y="3861"/>
                    <a:pt x="3522" y="3837"/>
                  </a:cubicBezTo>
                  <a:cubicBezTo>
                    <a:pt x="3513" y="3818"/>
                    <a:pt x="3508" y="3795"/>
                    <a:pt x="3504" y="3776"/>
                  </a:cubicBezTo>
                  <a:cubicBezTo>
                    <a:pt x="3494" y="3752"/>
                    <a:pt x="3489" y="3724"/>
                    <a:pt x="3480" y="3700"/>
                  </a:cubicBezTo>
                  <a:cubicBezTo>
                    <a:pt x="3475" y="3681"/>
                    <a:pt x="3470" y="3658"/>
                    <a:pt x="3461" y="3639"/>
                  </a:cubicBezTo>
                  <a:cubicBezTo>
                    <a:pt x="3456" y="3610"/>
                    <a:pt x="3447" y="3587"/>
                    <a:pt x="3442" y="3559"/>
                  </a:cubicBezTo>
                  <a:cubicBezTo>
                    <a:pt x="3437" y="3540"/>
                    <a:pt x="3433" y="3525"/>
                    <a:pt x="3428" y="3507"/>
                  </a:cubicBezTo>
                  <a:cubicBezTo>
                    <a:pt x="3414" y="3464"/>
                    <a:pt x="3404" y="3417"/>
                    <a:pt x="3395" y="3374"/>
                  </a:cubicBezTo>
                  <a:cubicBezTo>
                    <a:pt x="3390" y="3356"/>
                    <a:pt x="3385" y="3337"/>
                    <a:pt x="3381" y="3318"/>
                  </a:cubicBezTo>
                  <a:cubicBezTo>
                    <a:pt x="3376" y="3294"/>
                    <a:pt x="3367" y="3271"/>
                    <a:pt x="3362" y="3247"/>
                  </a:cubicBezTo>
                  <a:cubicBezTo>
                    <a:pt x="3357" y="3228"/>
                    <a:pt x="3352" y="3209"/>
                    <a:pt x="3348" y="3186"/>
                  </a:cubicBezTo>
                  <a:cubicBezTo>
                    <a:pt x="3343" y="3167"/>
                    <a:pt x="3338" y="3143"/>
                    <a:pt x="3334" y="3124"/>
                  </a:cubicBezTo>
                  <a:cubicBezTo>
                    <a:pt x="3334" y="3101"/>
                    <a:pt x="3329" y="3082"/>
                    <a:pt x="3324" y="3063"/>
                  </a:cubicBezTo>
                  <a:cubicBezTo>
                    <a:pt x="3319" y="3039"/>
                    <a:pt x="3315" y="3020"/>
                    <a:pt x="3310" y="3001"/>
                  </a:cubicBezTo>
                  <a:cubicBezTo>
                    <a:pt x="3310" y="2983"/>
                    <a:pt x="3305" y="2964"/>
                    <a:pt x="3301" y="2940"/>
                  </a:cubicBezTo>
                  <a:cubicBezTo>
                    <a:pt x="3296" y="2921"/>
                    <a:pt x="3296" y="2902"/>
                    <a:pt x="3291" y="2883"/>
                  </a:cubicBezTo>
                  <a:cubicBezTo>
                    <a:pt x="3286" y="2864"/>
                    <a:pt x="3286" y="2846"/>
                    <a:pt x="3282" y="2827"/>
                  </a:cubicBezTo>
                  <a:cubicBezTo>
                    <a:pt x="3277" y="2808"/>
                    <a:pt x="3277" y="2789"/>
                    <a:pt x="3272" y="2770"/>
                  </a:cubicBezTo>
                  <a:cubicBezTo>
                    <a:pt x="3272" y="2751"/>
                    <a:pt x="3267" y="2732"/>
                    <a:pt x="3267" y="2713"/>
                  </a:cubicBezTo>
                  <a:cubicBezTo>
                    <a:pt x="3263" y="2699"/>
                    <a:pt x="3263" y="2680"/>
                    <a:pt x="3258" y="2666"/>
                  </a:cubicBezTo>
                  <a:cubicBezTo>
                    <a:pt x="3258" y="2643"/>
                    <a:pt x="3253" y="2628"/>
                    <a:pt x="3253" y="2610"/>
                  </a:cubicBezTo>
                  <a:cubicBezTo>
                    <a:pt x="3253" y="2591"/>
                    <a:pt x="3249" y="2576"/>
                    <a:pt x="3249" y="2562"/>
                  </a:cubicBezTo>
                  <a:cubicBezTo>
                    <a:pt x="3249" y="2543"/>
                    <a:pt x="3249" y="2525"/>
                    <a:pt x="3244" y="2506"/>
                  </a:cubicBezTo>
                  <a:cubicBezTo>
                    <a:pt x="3244" y="2491"/>
                    <a:pt x="3244" y="2477"/>
                    <a:pt x="3244" y="2463"/>
                  </a:cubicBezTo>
                  <a:cubicBezTo>
                    <a:pt x="3244" y="2444"/>
                    <a:pt x="3244" y="2430"/>
                    <a:pt x="3239" y="2411"/>
                  </a:cubicBezTo>
                  <a:cubicBezTo>
                    <a:pt x="3239" y="2397"/>
                    <a:pt x="3239" y="2383"/>
                    <a:pt x="3239" y="2369"/>
                  </a:cubicBezTo>
                  <a:cubicBezTo>
                    <a:pt x="3239" y="2355"/>
                    <a:pt x="3239" y="2336"/>
                    <a:pt x="3239" y="2321"/>
                  </a:cubicBezTo>
                  <a:cubicBezTo>
                    <a:pt x="3239" y="2307"/>
                    <a:pt x="3244" y="2298"/>
                    <a:pt x="3244" y="2284"/>
                  </a:cubicBezTo>
                  <a:cubicBezTo>
                    <a:pt x="3244" y="2270"/>
                    <a:pt x="3244" y="2255"/>
                    <a:pt x="3244" y="2241"/>
                  </a:cubicBezTo>
                  <a:cubicBezTo>
                    <a:pt x="3244" y="2227"/>
                    <a:pt x="3249" y="2218"/>
                    <a:pt x="3249" y="2203"/>
                  </a:cubicBezTo>
                  <a:cubicBezTo>
                    <a:pt x="3249" y="2189"/>
                    <a:pt x="3253" y="2175"/>
                    <a:pt x="3253" y="2161"/>
                  </a:cubicBezTo>
                  <a:cubicBezTo>
                    <a:pt x="3253" y="2152"/>
                    <a:pt x="3258" y="2142"/>
                    <a:pt x="3258" y="2133"/>
                  </a:cubicBezTo>
                  <a:cubicBezTo>
                    <a:pt x="3263" y="2118"/>
                    <a:pt x="3263" y="2104"/>
                    <a:pt x="3267" y="2095"/>
                  </a:cubicBezTo>
                  <a:cubicBezTo>
                    <a:pt x="3267" y="2085"/>
                    <a:pt x="3272" y="2076"/>
                    <a:pt x="3272" y="2067"/>
                  </a:cubicBezTo>
                  <a:cubicBezTo>
                    <a:pt x="3277" y="2057"/>
                    <a:pt x="3277" y="2043"/>
                    <a:pt x="3282" y="2033"/>
                  </a:cubicBezTo>
                  <a:cubicBezTo>
                    <a:pt x="3286" y="2024"/>
                    <a:pt x="3286" y="2019"/>
                    <a:pt x="3291" y="2010"/>
                  </a:cubicBezTo>
                  <a:cubicBezTo>
                    <a:pt x="3296" y="2000"/>
                    <a:pt x="3301" y="1986"/>
                    <a:pt x="3305" y="1977"/>
                  </a:cubicBezTo>
                  <a:cubicBezTo>
                    <a:pt x="3319" y="1944"/>
                    <a:pt x="3338" y="1915"/>
                    <a:pt x="3362" y="1892"/>
                  </a:cubicBezTo>
                  <a:cubicBezTo>
                    <a:pt x="3619" y="1644"/>
                    <a:pt x="4865" y="1471"/>
                    <a:pt x="5744" y="1471"/>
                  </a:cubicBezTo>
                  <a:cubicBezTo>
                    <a:pt x="6139" y="1471"/>
                    <a:pt x="6459" y="1506"/>
                    <a:pt x="6582" y="1585"/>
                  </a:cubicBezTo>
                  <a:cubicBezTo>
                    <a:pt x="6681" y="1651"/>
                    <a:pt x="6511" y="2553"/>
                    <a:pt x="6407" y="3058"/>
                  </a:cubicBezTo>
                  <a:cubicBezTo>
                    <a:pt x="6407" y="3063"/>
                    <a:pt x="6407" y="3063"/>
                    <a:pt x="6407" y="3063"/>
                  </a:cubicBezTo>
                  <a:cubicBezTo>
                    <a:pt x="6403" y="3072"/>
                    <a:pt x="6403" y="3082"/>
                    <a:pt x="6398" y="3091"/>
                  </a:cubicBezTo>
                  <a:lnTo>
                    <a:pt x="6469" y="3101"/>
                  </a:lnTo>
                  <a:cubicBezTo>
                    <a:pt x="6511" y="3105"/>
                    <a:pt x="6544" y="3148"/>
                    <a:pt x="6540" y="3195"/>
                  </a:cubicBezTo>
                  <a:lnTo>
                    <a:pt x="6521" y="3374"/>
                  </a:lnTo>
                  <a:cubicBezTo>
                    <a:pt x="6516" y="3416"/>
                    <a:pt x="6486" y="3447"/>
                    <a:pt x="6450" y="3447"/>
                  </a:cubicBezTo>
                  <a:cubicBezTo>
                    <a:pt x="6445" y="3447"/>
                    <a:pt x="6441" y="3446"/>
                    <a:pt x="6436" y="3445"/>
                  </a:cubicBezTo>
                  <a:lnTo>
                    <a:pt x="6355" y="3436"/>
                  </a:lnTo>
                  <a:lnTo>
                    <a:pt x="6355" y="3436"/>
                  </a:lnTo>
                  <a:cubicBezTo>
                    <a:pt x="6365" y="3525"/>
                    <a:pt x="6374" y="3620"/>
                    <a:pt x="6379" y="3714"/>
                  </a:cubicBezTo>
                  <a:lnTo>
                    <a:pt x="6738" y="3724"/>
                  </a:lnTo>
                  <a:lnTo>
                    <a:pt x="6747" y="4201"/>
                  </a:lnTo>
                  <a:lnTo>
                    <a:pt x="6417" y="4196"/>
                  </a:lnTo>
                  <a:lnTo>
                    <a:pt x="6417" y="4196"/>
                  </a:lnTo>
                  <a:cubicBezTo>
                    <a:pt x="6436" y="4465"/>
                    <a:pt x="6445" y="4734"/>
                    <a:pt x="6450" y="4980"/>
                  </a:cubicBezTo>
                  <a:cubicBezTo>
                    <a:pt x="6535" y="5159"/>
                    <a:pt x="6582" y="5381"/>
                    <a:pt x="6582" y="5608"/>
                  </a:cubicBezTo>
                  <a:cubicBezTo>
                    <a:pt x="6582" y="6070"/>
                    <a:pt x="6335" y="6152"/>
                    <a:pt x="6022" y="6152"/>
                  </a:cubicBezTo>
                  <a:cubicBezTo>
                    <a:pt x="6003" y="6152"/>
                    <a:pt x="5983" y="6151"/>
                    <a:pt x="5963" y="6151"/>
                  </a:cubicBezTo>
                  <a:lnTo>
                    <a:pt x="5963" y="6160"/>
                  </a:lnTo>
                  <a:cubicBezTo>
                    <a:pt x="5978" y="6165"/>
                    <a:pt x="5997" y="6170"/>
                    <a:pt x="6011" y="6174"/>
                  </a:cubicBezTo>
                  <a:cubicBezTo>
                    <a:pt x="6030" y="6179"/>
                    <a:pt x="6044" y="6179"/>
                    <a:pt x="6058" y="6184"/>
                  </a:cubicBezTo>
                  <a:cubicBezTo>
                    <a:pt x="6077" y="6188"/>
                    <a:pt x="6091" y="6193"/>
                    <a:pt x="6105" y="6198"/>
                  </a:cubicBezTo>
                  <a:cubicBezTo>
                    <a:pt x="6119" y="6203"/>
                    <a:pt x="6133" y="6207"/>
                    <a:pt x="6148" y="6207"/>
                  </a:cubicBezTo>
                  <a:cubicBezTo>
                    <a:pt x="6162" y="6212"/>
                    <a:pt x="6176" y="6217"/>
                    <a:pt x="6190" y="6221"/>
                  </a:cubicBezTo>
                  <a:cubicBezTo>
                    <a:pt x="6204" y="6226"/>
                    <a:pt x="6218" y="6231"/>
                    <a:pt x="6233" y="6236"/>
                  </a:cubicBezTo>
                  <a:cubicBezTo>
                    <a:pt x="6242" y="6240"/>
                    <a:pt x="6256" y="6245"/>
                    <a:pt x="6266" y="6250"/>
                  </a:cubicBezTo>
                  <a:cubicBezTo>
                    <a:pt x="6280" y="6255"/>
                    <a:pt x="6294" y="6259"/>
                    <a:pt x="6303" y="6264"/>
                  </a:cubicBezTo>
                  <a:cubicBezTo>
                    <a:pt x="6313" y="6269"/>
                    <a:pt x="6327" y="6273"/>
                    <a:pt x="6336" y="6278"/>
                  </a:cubicBezTo>
                  <a:cubicBezTo>
                    <a:pt x="6346" y="6283"/>
                    <a:pt x="6355" y="6288"/>
                    <a:pt x="6365" y="6292"/>
                  </a:cubicBezTo>
                  <a:cubicBezTo>
                    <a:pt x="6379" y="6297"/>
                    <a:pt x="6398" y="6302"/>
                    <a:pt x="6412" y="6311"/>
                  </a:cubicBezTo>
                  <a:cubicBezTo>
                    <a:pt x="6421" y="6316"/>
                    <a:pt x="6426" y="6321"/>
                    <a:pt x="6436" y="6325"/>
                  </a:cubicBezTo>
                  <a:cubicBezTo>
                    <a:pt x="6445" y="6330"/>
                    <a:pt x="6455" y="6340"/>
                    <a:pt x="6469" y="6349"/>
                  </a:cubicBezTo>
                  <a:cubicBezTo>
                    <a:pt x="6478" y="6354"/>
                    <a:pt x="6492" y="6363"/>
                    <a:pt x="6502" y="6373"/>
                  </a:cubicBezTo>
                  <a:cubicBezTo>
                    <a:pt x="6511" y="6377"/>
                    <a:pt x="6521" y="6382"/>
                    <a:pt x="6530" y="6391"/>
                  </a:cubicBezTo>
                  <a:cubicBezTo>
                    <a:pt x="6544" y="6401"/>
                    <a:pt x="6558" y="6415"/>
                    <a:pt x="6573" y="6425"/>
                  </a:cubicBezTo>
                  <a:cubicBezTo>
                    <a:pt x="6577" y="6429"/>
                    <a:pt x="6582" y="6434"/>
                    <a:pt x="6587" y="6439"/>
                  </a:cubicBezTo>
                  <a:cubicBezTo>
                    <a:pt x="6672" y="6510"/>
                    <a:pt x="6776" y="6609"/>
                    <a:pt x="6889" y="6731"/>
                  </a:cubicBezTo>
                  <a:cubicBezTo>
                    <a:pt x="7238" y="7104"/>
                    <a:pt x="7692" y="7704"/>
                    <a:pt x="8164" y="8535"/>
                  </a:cubicBezTo>
                  <a:lnTo>
                    <a:pt x="8164" y="8535"/>
                  </a:lnTo>
                  <a:cubicBezTo>
                    <a:pt x="9413" y="7510"/>
                    <a:pt x="10122" y="5881"/>
                    <a:pt x="9887" y="4163"/>
                  </a:cubicBezTo>
                  <a:cubicBezTo>
                    <a:pt x="9731" y="3020"/>
                    <a:pt x="9188" y="2024"/>
                    <a:pt x="8405" y="1297"/>
                  </a:cubicBezTo>
                  <a:cubicBezTo>
                    <a:pt x="8568" y="1060"/>
                    <a:pt x="8989" y="625"/>
                    <a:pt x="9846" y="625"/>
                  </a:cubicBezTo>
                  <a:cubicBezTo>
                    <a:pt x="9979" y="625"/>
                    <a:pt x="10123" y="636"/>
                    <a:pt x="10279" y="660"/>
                  </a:cubicBezTo>
                  <a:cubicBezTo>
                    <a:pt x="10279" y="660"/>
                    <a:pt x="9617" y="149"/>
                    <a:pt x="8788" y="149"/>
                  </a:cubicBezTo>
                  <a:cubicBezTo>
                    <a:pt x="8382" y="149"/>
                    <a:pt x="7936" y="271"/>
                    <a:pt x="7507" y="636"/>
                  </a:cubicBezTo>
                  <a:cubicBezTo>
                    <a:pt x="6800" y="230"/>
                    <a:pt x="5988" y="0"/>
                    <a:pt x="5135" y="0"/>
                  </a:cubicBezTo>
                  <a:close/>
                  <a:moveTo>
                    <a:pt x="8164" y="8535"/>
                  </a:moveTo>
                  <a:lnTo>
                    <a:pt x="8164" y="8535"/>
                  </a:lnTo>
                  <a:cubicBezTo>
                    <a:pt x="8133" y="8561"/>
                    <a:pt x="8101" y="8586"/>
                    <a:pt x="8069" y="8611"/>
                  </a:cubicBezTo>
                  <a:cubicBezTo>
                    <a:pt x="8102" y="8587"/>
                    <a:pt x="8131" y="8563"/>
                    <a:pt x="8164" y="8535"/>
                  </a:cubicBezTo>
                  <a:cubicBezTo>
                    <a:pt x="8164" y="8535"/>
                    <a:pt x="8164" y="8535"/>
                    <a:pt x="8164" y="853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3" name="Google Shape;5933;p53"/>
            <p:cNvSpPr/>
            <p:nvPr/>
          </p:nvSpPr>
          <p:spPr>
            <a:xfrm>
              <a:off x="4807724" y="2352693"/>
              <a:ext cx="5476" cy="2738"/>
            </a:xfrm>
            <a:custGeom>
              <a:avLst/>
              <a:gdLst/>
              <a:ahLst/>
              <a:cxnLst/>
              <a:rect l="l" t="t" r="r" b="b"/>
              <a:pathLst>
                <a:path w="86" h="43" extrusionOk="0">
                  <a:moveTo>
                    <a:pt x="86" y="43"/>
                  </a:moveTo>
                  <a:cubicBezTo>
                    <a:pt x="57" y="28"/>
                    <a:pt x="29" y="14"/>
                    <a:pt x="1" y="0"/>
                  </a:cubicBezTo>
                  <a:cubicBezTo>
                    <a:pt x="29" y="14"/>
                    <a:pt x="57" y="28"/>
                    <a:pt x="86" y="43"/>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4" name="Google Shape;5934;p53"/>
            <p:cNvSpPr/>
            <p:nvPr/>
          </p:nvSpPr>
          <p:spPr>
            <a:xfrm>
              <a:off x="4834468" y="2364664"/>
              <a:ext cx="5476" cy="1910"/>
            </a:xfrm>
            <a:custGeom>
              <a:avLst/>
              <a:gdLst/>
              <a:ahLst/>
              <a:cxnLst/>
              <a:rect l="l" t="t" r="r" b="b"/>
              <a:pathLst>
                <a:path w="86" h="30" extrusionOk="0">
                  <a:moveTo>
                    <a:pt x="1" y="1"/>
                  </a:moveTo>
                  <a:cubicBezTo>
                    <a:pt x="29" y="10"/>
                    <a:pt x="58" y="20"/>
                    <a:pt x="86" y="29"/>
                  </a:cubicBezTo>
                  <a:cubicBezTo>
                    <a:pt x="58" y="20"/>
                    <a:pt x="29" y="10"/>
                    <a:pt x="1" y="1"/>
                  </a:cubicBezTo>
                  <a:cubicBezTo>
                    <a:pt x="1" y="1"/>
                    <a:pt x="1" y="1"/>
                    <a:pt x="1"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5" name="Google Shape;5935;p53"/>
            <p:cNvSpPr/>
            <p:nvPr/>
          </p:nvSpPr>
          <p:spPr>
            <a:xfrm>
              <a:off x="4756655" y="2320473"/>
              <a:ext cx="13245" cy="9997"/>
            </a:xfrm>
            <a:custGeom>
              <a:avLst/>
              <a:gdLst/>
              <a:ahLst/>
              <a:cxnLst/>
              <a:rect l="l" t="t" r="r" b="b"/>
              <a:pathLst>
                <a:path w="208" h="157" extrusionOk="0">
                  <a:moveTo>
                    <a:pt x="208" y="157"/>
                  </a:moveTo>
                  <a:cubicBezTo>
                    <a:pt x="137" y="105"/>
                    <a:pt x="66" y="53"/>
                    <a:pt x="0" y="1"/>
                  </a:cubicBezTo>
                  <a:cubicBezTo>
                    <a:pt x="66" y="53"/>
                    <a:pt x="137" y="105"/>
                    <a:pt x="208" y="157"/>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6" name="Google Shape;5936;p53"/>
            <p:cNvSpPr/>
            <p:nvPr/>
          </p:nvSpPr>
          <p:spPr>
            <a:xfrm>
              <a:off x="4820650" y="2358997"/>
              <a:ext cx="6113" cy="2420"/>
            </a:xfrm>
            <a:custGeom>
              <a:avLst/>
              <a:gdLst/>
              <a:ahLst/>
              <a:cxnLst/>
              <a:rect l="l" t="t" r="r" b="b"/>
              <a:pathLst>
                <a:path w="96" h="38" extrusionOk="0">
                  <a:moveTo>
                    <a:pt x="95" y="38"/>
                  </a:moveTo>
                  <a:cubicBezTo>
                    <a:pt x="62" y="24"/>
                    <a:pt x="34" y="14"/>
                    <a:pt x="1" y="0"/>
                  </a:cubicBezTo>
                  <a:cubicBezTo>
                    <a:pt x="34" y="14"/>
                    <a:pt x="62" y="24"/>
                    <a:pt x="95" y="38"/>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7" name="Google Shape;5937;p53"/>
            <p:cNvSpPr/>
            <p:nvPr/>
          </p:nvSpPr>
          <p:spPr>
            <a:xfrm>
              <a:off x="4836569" y="1995786"/>
              <a:ext cx="1019" cy="3375"/>
            </a:xfrm>
            <a:custGeom>
              <a:avLst/>
              <a:gdLst/>
              <a:ahLst/>
              <a:cxnLst/>
              <a:rect l="l" t="t" r="r" b="b"/>
              <a:pathLst>
                <a:path w="16" h="53" extrusionOk="0">
                  <a:moveTo>
                    <a:pt x="15" y="53"/>
                  </a:moveTo>
                  <a:cubicBezTo>
                    <a:pt x="10" y="34"/>
                    <a:pt x="6" y="19"/>
                    <a:pt x="1" y="1"/>
                  </a:cubicBezTo>
                  <a:cubicBezTo>
                    <a:pt x="6" y="19"/>
                    <a:pt x="10" y="34"/>
                    <a:pt x="15" y="53"/>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8" name="Google Shape;5938;p53"/>
            <p:cNvSpPr/>
            <p:nvPr/>
          </p:nvSpPr>
          <p:spPr>
            <a:xfrm>
              <a:off x="4830011" y="1967514"/>
              <a:ext cx="637" cy="4012"/>
            </a:xfrm>
            <a:custGeom>
              <a:avLst/>
              <a:gdLst/>
              <a:ahLst/>
              <a:cxnLst/>
              <a:rect l="l" t="t" r="r" b="b"/>
              <a:pathLst>
                <a:path w="10" h="63" extrusionOk="0">
                  <a:moveTo>
                    <a:pt x="10" y="62"/>
                  </a:moveTo>
                  <a:cubicBezTo>
                    <a:pt x="10" y="39"/>
                    <a:pt x="5" y="20"/>
                    <a:pt x="0" y="1"/>
                  </a:cubicBezTo>
                  <a:cubicBezTo>
                    <a:pt x="5" y="20"/>
                    <a:pt x="10" y="39"/>
                    <a:pt x="10"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9" name="Google Shape;5939;p53"/>
            <p:cNvSpPr/>
            <p:nvPr/>
          </p:nvSpPr>
          <p:spPr>
            <a:xfrm>
              <a:off x="4828482" y="1959745"/>
              <a:ext cx="637" cy="3948"/>
            </a:xfrm>
            <a:custGeom>
              <a:avLst/>
              <a:gdLst/>
              <a:ahLst/>
              <a:cxnLst/>
              <a:rect l="l" t="t" r="r" b="b"/>
              <a:pathLst>
                <a:path w="10" h="62" extrusionOk="0">
                  <a:moveTo>
                    <a:pt x="10" y="61"/>
                  </a:moveTo>
                  <a:cubicBezTo>
                    <a:pt x="5" y="43"/>
                    <a:pt x="5" y="24"/>
                    <a:pt x="1" y="0"/>
                  </a:cubicBezTo>
                  <a:cubicBezTo>
                    <a:pt x="5" y="24"/>
                    <a:pt x="5" y="43"/>
                    <a:pt x="10" y="61"/>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53"/>
            <p:cNvSpPr/>
            <p:nvPr/>
          </p:nvSpPr>
          <p:spPr>
            <a:xfrm>
              <a:off x="4827272" y="1952486"/>
              <a:ext cx="700" cy="3693"/>
            </a:xfrm>
            <a:custGeom>
              <a:avLst/>
              <a:gdLst/>
              <a:ahLst/>
              <a:cxnLst/>
              <a:rect l="l" t="t" r="r" b="b"/>
              <a:pathLst>
                <a:path w="11" h="58" extrusionOk="0">
                  <a:moveTo>
                    <a:pt x="10" y="57"/>
                  </a:moveTo>
                  <a:cubicBezTo>
                    <a:pt x="5" y="38"/>
                    <a:pt x="5" y="20"/>
                    <a:pt x="1" y="1"/>
                  </a:cubicBezTo>
                  <a:cubicBezTo>
                    <a:pt x="5" y="20"/>
                    <a:pt x="5" y="38"/>
                    <a:pt x="10" y="5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53"/>
            <p:cNvSpPr/>
            <p:nvPr/>
          </p:nvSpPr>
          <p:spPr>
            <a:xfrm>
              <a:off x="4825489" y="1938669"/>
              <a:ext cx="318" cy="3693"/>
            </a:xfrm>
            <a:custGeom>
              <a:avLst/>
              <a:gdLst/>
              <a:ahLst/>
              <a:cxnLst/>
              <a:rect l="l" t="t" r="r" b="b"/>
              <a:pathLst>
                <a:path w="5" h="58" extrusionOk="0">
                  <a:moveTo>
                    <a:pt x="5" y="57"/>
                  </a:moveTo>
                  <a:cubicBezTo>
                    <a:pt x="5" y="34"/>
                    <a:pt x="0" y="19"/>
                    <a:pt x="0" y="1"/>
                  </a:cubicBezTo>
                  <a:cubicBezTo>
                    <a:pt x="0" y="19"/>
                    <a:pt x="5" y="34"/>
                    <a:pt x="5" y="5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53"/>
            <p:cNvSpPr/>
            <p:nvPr/>
          </p:nvSpPr>
          <p:spPr>
            <a:xfrm>
              <a:off x="4826381" y="1945291"/>
              <a:ext cx="382" cy="3693"/>
            </a:xfrm>
            <a:custGeom>
              <a:avLst/>
              <a:gdLst/>
              <a:ahLst/>
              <a:cxnLst/>
              <a:rect l="l" t="t" r="r" b="b"/>
              <a:pathLst>
                <a:path w="6" h="58" extrusionOk="0">
                  <a:moveTo>
                    <a:pt x="5" y="57"/>
                  </a:moveTo>
                  <a:cubicBezTo>
                    <a:pt x="5" y="38"/>
                    <a:pt x="0" y="19"/>
                    <a:pt x="0" y="0"/>
                  </a:cubicBezTo>
                  <a:cubicBezTo>
                    <a:pt x="0" y="19"/>
                    <a:pt x="5" y="38"/>
                    <a:pt x="5" y="5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53"/>
            <p:cNvSpPr/>
            <p:nvPr/>
          </p:nvSpPr>
          <p:spPr>
            <a:xfrm>
              <a:off x="4838734" y="2004192"/>
              <a:ext cx="1210" cy="4012"/>
            </a:xfrm>
            <a:custGeom>
              <a:avLst/>
              <a:gdLst/>
              <a:ahLst/>
              <a:cxnLst/>
              <a:rect l="l" t="t" r="r" b="b"/>
              <a:pathLst>
                <a:path w="19" h="63" extrusionOk="0">
                  <a:moveTo>
                    <a:pt x="19" y="62"/>
                  </a:moveTo>
                  <a:cubicBezTo>
                    <a:pt x="14" y="43"/>
                    <a:pt x="9" y="20"/>
                    <a:pt x="0" y="1"/>
                  </a:cubicBezTo>
                  <a:cubicBezTo>
                    <a:pt x="9" y="20"/>
                    <a:pt x="14" y="43"/>
                    <a:pt x="19"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53"/>
            <p:cNvSpPr/>
            <p:nvPr/>
          </p:nvSpPr>
          <p:spPr>
            <a:xfrm>
              <a:off x="4831475" y="1975346"/>
              <a:ext cx="955" cy="3948"/>
            </a:xfrm>
            <a:custGeom>
              <a:avLst/>
              <a:gdLst/>
              <a:ahLst/>
              <a:cxnLst/>
              <a:rect l="l" t="t" r="r" b="b"/>
              <a:pathLst>
                <a:path w="15" h="62" extrusionOk="0">
                  <a:moveTo>
                    <a:pt x="15" y="62"/>
                  </a:moveTo>
                  <a:cubicBezTo>
                    <a:pt x="10" y="43"/>
                    <a:pt x="5" y="24"/>
                    <a:pt x="1" y="1"/>
                  </a:cubicBezTo>
                  <a:cubicBezTo>
                    <a:pt x="5" y="24"/>
                    <a:pt x="10" y="43"/>
                    <a:pt x="15"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53"/>
            <p:cNvSpPr/>
            <p:nvPr/>
          </p:nvSpPr>
          <p:spPr>
            <a:xfrm>
              <a:off x="4841409" y="2012915"/>
              <a:ext cx="1274" cy="4012"/>
            </a:xfrm>
            <a:custGeom>
              <a:avLst/>
              <a:gdLst/>
              <a:ahLst/>
              <a:cxnLst/>
              <a:rect l="l" t="t" r="r" b="b"/>
              <a:pathLst>
                <a:path w="20" h="63" extrusionOk="0">
                  <a:moveTo>
                    <a:pt x="19" y="62"/>
                  </a:moveTo>
                  <a:cubicBezTo>
                    <a:pt x="10" y="43"/>
                    <a:pt x="5" y="20"/>
                    <a:pt x="1" y="1"/>
                  </a:cubicBezTo>
                  <a:cubicBezTo>
                    <a:pt x="5" y="20"/>
                    <a:pt x="10" y="43"/>
                    <a:pt x="19"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53"/>
            <p:cNvSpPr/>
            <p:nvPr/>
          </p:nvSpPr>
          <p:spPr>
            <a:xfrm>
              <a:off x="4833576" y="1983751"/>
              <a:ext cx="955" cy="3693"/>
            </a:xfrm>
            <a:custGeom>
              <a:avLst/>
              <a:gdLst/>
              <a:ahLst/>
              <a:cxnLst/>
              <a:rect l="l" t="t" r="r" b="b"/>
              <a:pathLst>
                <a:path w="15" h="58" extrusionOk="0">
                  <a:moveTo>
                    <a:pt x="15" y="57"/>
                  </a:moveTo>
                  <a:cubicBezTo>
                    <a:pt x="10" y="39"/>
                    <a:pt x="5" y="20"/>
                    <a:pt x="1" y="1"/>
                  </a:cubicBezTo>
                  <a:cubicBezTo>
                    <a:pt x="5" y="20"/>
                    <a:pt x="10" y="39"/>
                    <a:pt x="15" y="5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53"/>
            <p:cNvSpPr/>
            <p:nvPr/>
          </p:nvSpPr>
          <p:spPr>
            <a:xfrm>
              <a:off x="4824598" y="1920330"/>
              <a:ext cx="64" cy="3057"/>
            </a:xfrm>
            <a:custGeom>
              <a:avLst/>
              <a:gdLst/>
              <a:ahLst/>
              <a:cxnLst/>
              <a:rect l="l" t="t" r="r" b="b"/>
              <a:pathLst>
                <a:path w="1" h="48" extrusionOk="0">
                  <a:moveTo>
                    <a:pt x="0" y="48"/>
                  </a:moveTo>
                  <a:cubicBezTo>
                    <a:pt x="0" y="34"/>
                    <a:pt x="0" y="15"/>
                    <a:pt x="0" y="0"/>
                  </a:cubicBezTo>
                  <a:cubicBezTo>
                    <a:pt x="0" y="15"/>
                    <a:pt x="0" y="34"/>
                    <a:pt x="0" y="48"/>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53"/>
            <p:cNvSpPr/>
            <p:nvPr/>
          </p:nvSpPr>
          <p:spPr>
            <a:xfrm>
              <a:off x="4825808" y="1905875"/>
              <a:ext cx="637" cy="2483"/>
            </a:xfrm>
            <a:custGeom>
              <a:avLst/>
              <a:gdLst/>
              <a:ahLst/>
              <a:cxnLst/>
              <a:rect l="l" t="t" r="r" b="b"/>
              <a:pathLst>
                <a:path w="10" h="39" extrusionOk="0">
                  <a:moveTo>
                    <a:pt x="0" y="39"/>
                  </a:moveTo>
                  <a:cubicBezTo>
                    <a:pt x="5" y="24"/>
                    <a:pt x="5" y="10"/>
                    <a:pt x="9" y="1"/>
                  </a:cubicBezTo>
                  <a:cubicBezTo>
                    <a:pt x="5" y="10"/>
                    <a:pt x="5" y="24"/>
                    <a:pt x="0" y="39"/>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53"/>
            <p:cNvSpPr/>
            <p:nvPr/>
          </p:nvSpPr>
          <p:spPr>
            <a:xfrm>
              <a:off x="4825171" y="1910078"/>
              <a:ext cx="382" cy="2802"/>
            </a:xfrm>
            <a:custGeom>
              <a:avLst/>
              <a:gdLst/>
              <a:ahLst/>
              <a:cxnLst/>
              <a:rect l="l" t="t" r="r" b="b"/>
              <a:pathLst>
                <a:path w="6" h="44" extrusionOk="0">
                  <a:moveTo>
                    <a:pt x="1" y="43"/>
                  </a:moveTo>
                  <a:cubicBezTo>
                    <a:pt x="1" y="29"/>
                    <a:pt x="5" y="15"/>
                    <a:pt x="5" y="1"/>
                  </a:cubicBezTo>
                  <a:cubicBezTo>
                    <a:pt x="5" y="15"/>
                    <a:pt x="1" y="29"/>
                    <a:pt x="1" y="43"/>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53"/>
            <p:cNvSpPr/>
            <p:nvPr/>
          </p:nvSpPr>
          <p:spPr>
            <a:xfrm>
              <a:off x="4826699" y="1901991"/>
              <a:ext cx="637" cy="2165"/>
            </a:xfrm>
            <a:custGeom>
              <a:avLst/>
              <a:gdLst/>
              <a:ahLst/>
              <a:cxnLst/>
              <a:rect l="l" t="t" r="r" b="b"/>
              <a:pathLst>
                <a:path w="10" h="34" extrusionOk="0">
                  <a:moveTo>
                    <a:pt x="0" y="34"/>
                  </a:moveTo>
                  <a:cubicBezTo>
                    <a:pt x="5" y="24"/>
                    <a:pt x="5" y="10"/>
                    <a:pt x="10" y="0"/>
                  </a:cubicBezTo>
                  <a:cubicBezTo>
                    <a:pt x="5" y="10"/>
                    <a:pt x="5" y="24"/>
                    <a:pt x="0" y="34"/>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53"/>
            <p:cNvSpPr/>
            <p:nvPr/>
          </p:nvSpPr>
          <p:spPr>
            <a:xfrm>
              <a:off x="4827909" y="1898361"/>
              <a:ext cx="955" cy="2165"/>
            </a:xfrm>
            <a:custGeom>
              <a:avLst/>
              <a:gdLst/>
              <a:ahLst/>
              <a:cxnLst/>
              <a:rect l="l" t="t" r="r" b="b"/>
              <a:pathLst>
                <a:path w="15" h="34" extrusionOk="0">
                  <a:moveTo>
                    <a:pt x="0" y="34"/>
                  </a:moveTo>
                  <a:cubicBezTo>
                    <a:pt x="5" y="24"/>
                    <a:pt x="10" y="10"/>
                    <a:pt x="14" y="1"/>
                  </a:cubicBezTo>
                  <a:cubicBezTo>
                    <a:pt x="10" y="10"/>
                    <a:pt x="5" y="24"/>
                    <a:pt x="0" y="34"/>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53"/>
            <p:cNvSpPr/>
            <p:nvPr/>
          </p:nvSpPr>
          <p:spPr>
            <a:xfrm>
              <a:off x="4824598" y="1926061"/>
              <a:ext cx="318" cy="3375"/>
            </a:xfrm>
            <a:custGeom>
              <a:avLst/>
              <a:gdLst/>
              <a:ahLst/>
              <a:cxnLst/>
              <a:rect l="l" t="t" r="r" b="b"/>
              <a:pathLst>
                <a:path w="5" h="53" extrusionOk="0">
                  <a:moveTo>
                    <a:pt x="5" y="52"/>
                  </a:moveTo>
                  <a:cubicBezTo>
                    <a:pt x="5" y="33"/>
                    <a:pt x="5" y="19"/>
                    <a:pt x="0" y="0"/>
                  </a:cubicBezTo>
                  <a:cubicBezTo>
                    <a:pt x="5" y="19"/>
                    <a:pt x="5" y="33"/>
                    <a:pt x="5" y="5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53"/>
            <p:cNvSpPr/>
            <p:nvPr/>
          </p:nvSpPr>
          <p:spPr>
            <a:xfrm>
              <a:off x="4824853" y="1932046"/>
              <a:ext cx="382" cy="3693"/>
            </a:xfrm>
            <a:custGeom>
              <a:avLst/>
              <a:gdLst/>
              <a:ahLst/>
              <a:cxnLst/>
              <a:rect l="l" t="t" r="r" b="b"/>
              <a:pathLst>
                <a:path w="6" h="58" extrusionOk="0">
                  <a:moveTo>
                    <a:pt x="6" y="57"/>
                  </a:moveTo>
                  <a:cubicBezTo>
                    <a:pt x="6" y="38"/>
                    <a:pt x="6" y="20"/>
                    <a:pt x="1" y="1"/>
                  </a:cubicBezTo>
                  <a:cubicBezTo>
                    <a:pt x="6" y="20"/>
                    <a:pt x="6" y="38"/>
                    <a:pt x="6" y="5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53"/>
            <p:cNvSpPr/>
            <p:nvPr/>
          </p:nvSpPr>
          <p:spPr>
            <a:xfrm>
              <a:off x="4844147" y="2021639"/>
              <a:ext cx="1210" cy="4266"/>
            </a:xfrm>
            <a:custGeom>
              <a:avLst/>
              <a:gdLst/>
              <a:ahLst/>
              <a:cxnLst/>
              <a:rect l="l" t="t" r="r" b="b"/>
              <a:pathLst>
                <a:path w="19" h="67" extrusionOk="0">
                  <a:moveTo>
                    <a:pt x="19" y="67"/>
                  </a:moveTo>
                  <a:cubicBezTo>
                    <a:pt x="14" y="43"/>
                    <a:pt x="5" y="24"/>
                    <a:pt x="0" y="1"/>
                  </a:cubicBezTo>
                  <a:cubicBezTo>
                    <a:pt x="5" y="24"/>
                    <a:pt x="14" y="43"/>
                    <a:pt x="19" y="6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53"/>
            <p:cNvSpPr/>
            <p:nvPr/>
          </p:nvSpPr>
          <p:spPr>
            <a:xfrm>
              <a:off x="4824853" y="1915236"/>
              <a:ext cx="64" cy="2738"/>
            </a:xfrm>
            <a:custGeom>
              <a:avLst/>
              <a:gdLst/>
              <a:ahLst/>
              <a:cxnLst/>
              <a:rect l="l" t="t" r="r" b="b"/>
              <a:pathLst>
                <a:path w="1" h="43" extrusionOk="0">
                  <a:moveTo>
                    <a:pt x="1" y="43"/>
                  </a:moveTo>
                  <a:cubicBezTo>
                    <a:pt x="1" y="29"/>
                    <a:pt x="1" y="14"/>
                    <a:pt x="1" y="0"/>
                  </a:cubicBezTo>
                  <a:cubicBezTo>
                    <a:pt x="1" y="14"/>
                    <a:pt x="1" y="29"/>
                    <a:pt x="1" y="43"/>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53"/>
            <p:cNvSpPr/>
            <p:nvPr/>
          </p:nvSpPr>
          <p:spPr>
            <a:xfrm>
              <a:off x="4856436" y="2057425"/>
              <a:ext cx="1592" cy="4266"/>
            </a:xfrm>
            <a:custGeom>
              <a:avLst/>
              <a:gdLst/>
              <a:ahLst/>
              <a:cxnLst/>
              <a:rect l="l" t="t" r="r" b="b"/>
              <a:pathLst>
                <a:path w="25" h="67" extrusionOk="0">
                  <a:moveTo>
                    <a:pt x="24" y="67"/>
                  </a:moveTo>
                  <a:cubicBezTo>
                    <a:pt x="15" y="48"/>
                    <a:pt x="5" y="24"/>
                    <a:pt x="1" y="1"/>
                  </a:cubicBezTo>
                  <a:cubicBezTo>
                    <a:pt x="5" y="24"/>
                    <a:pt x="15" y="48"/>
                    <a:pt x="24" y="6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53"/>
            <p:cNvSpPr/>
            <p:nvPr/>
          </p:nvSpPr>
          <p:spPr>
            <a:xfrm>
              <a:off x="4870891" y="2093530"/>
              <a:ext cx="1528" cy="3948"/>
            </a:xfrm>
            <a:custGeom>
              <a:avLst/>
              <a:gdLst/>
              <a:ahLst/>
              <a:cxnLst/>
              <a:rect l="l" t="t" r="r" b="b"/>
              <a:pathLst>
                <a:path w="24" h="62" extrusionOk="0">
                  <a:moveTo>
                    <a:pt x="24" y="61"/>
                  </a:moveTo>
                  <a:cubicBezTo>
                    <a:pt x="14" y="38"/>
                    <a:pt x="5" y="19"/>
                    <a:pt x="0" y="0"/>
                  </a:cubicBezTo>
                  <a:cubicBezTo>
                    <a:pt x="5" y="19"/>
                    <a:pt x="14" y="38"/>
                    <a:pt x="24" y="61"/>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53"/>
            <p:cNvSpPr/>
            <p:nvPr/>
          </p:nvSpPr>
          <p:spPr>
            <a:xfrm>
              <a:off x="4874775" y="2102508"/>
              <a:ext cx="1592" cy="3693"/>
            </a:xfrm>
            <a:custGeom>
              <a:avLst/>
              <a:gdLst/>
              <a:ahLst/>
              <a:cxnLst/>
              <a:rect l="l" t="t" r="r" b="b"/>
              <a:pathLst>
                <a:path w="25" h="58" extrusionOk="0">
                  <a:moveTo>
                    <a:pt x="24" y="57"/>
                  </a:moveTo>
                  <a:cubicBezTo>
                    <a:pt x="15" y="39"/>
                    <a:pt x="5" y="20"/>
                    <a:pt x="1" y="1"/>
                  </a:cubicBezTo>
                  <a:cubicBezTo>
                    <a:pt x="5" y="20"/>
                    <a:pt x="15" y="39"/>
                    <a:pt x="24" y="5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53"/>
            <p:cNvSpPr/>
            <p:nvPr/>
          </p:nvSpPr>
          <p:spPr>
            <a:xfrm>
              <a:off x="4859747" y="2066467"/>
              <a:ext cx="1592" cy="4266"/>
            </a:xfrm>
            <a:custGeom>
              <a:avLst/>
              <a:gdLst/>
              <a:ahLst/>
              <a:cxnLst/>
              <a:rect l="l" t="t" r="r" b="b"/>
              <a:pathLst>
                <a:path w="25" h="67" extrusionOk="0">
                  <a:moveTo>
                    <a:pt x="24" y="66"/>
                  </a:moveTo>
                  <a:cubicBezTo>
                    <a:pt x="15" y="47"/>
                    <a:pt x="10" y="24"/>
                    <a:pt x="1" y="0"/>
                  </a:cubicBezTo>
                  <a:cubicBezTo>
                    <a:pt x="10" y="24"/>
                    <a:pt x="15" y="47"/>
                    <a:pt x="24" y="66"/>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53"/>
            <p:cNvSpPr/>
            <p:nvPr/>
          </p:nvSpPr>
          <p:spPr>
            <a:xfrm>
              <a:off x="4863377" y="2075446"/>
              <a:ext cx="1528" cy="4266"/>
            </a:xfrm>
            <a:custGeom>
              <a:avLst/>
              <a:gdLst/>
              <a:ahLst/>
              <a:cxnLst/>
              <a:rect l="l" t="t" r="r" b="b"/>
              <a:pathLst>
                <a:path w="24" h="67" extrusionOk="0">
                  <a:moveTo>
                    <a:pt x="24" y="67"/>
                  </a:moveTo>
                  <a:cubicBezTo>
                    <a:pt x="14" y="43"/>
                    <a:pt x="10" y="24"/>
                    <a:pt x="0" y="1"/>
                  </a:cubicBezTo>
                  <a:cubicBezTo>
                    <a:pt x="10" y="24"/>
                    <a:pt x="14" y="43"/>
                    <a:pt x="24" y="6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53"/>
            <p:cNvSpPr/>
            <p:nvPr/>
          </p:nvSpPr>
          <p:spPr>
            <a:xfrm>
              <a:off x="4866943" y="2084488"/>
              <a:ext cx="1592" cy="3948"/>
            </a:xfrm>
            <a:custGeom>
              <a:avLst/>
              <a:gdLst/>
              <a:ahLst/>
              <a:cxnLst/>
              <a:rect l="l" t="t" r="r" b="b"/>
              <a:pathLst>
                <a:path w="25" h="62" extrusionOk="0">
                  <a:moveTo>
                    <a:pt x="24" y="62"/>
                  </a:moveTo>
                  <a:cubicBezTo>
                    <a:pt x="20" y="43"/>
                    <a:pt x="10" y="24"/>
                    <a:pt x="1" y="0"/>
                  </a:cubicBezTo>
                  <a:cubicBezTo>
                    <a:pt x="10" y="24"/>
                    <a:pt x="20" y="43"/>
                    <a:pt x="24"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53"/>
            <p:cNvSpPr/>
            <p:nvPr/>
          </p:nvSpPr>
          <p:spPr>
            <a:xfrm>
              <a:off x="4878723" y="2111232"/>
              <a:ext cx="1528" cy="3375"/>
            </a:xfrm>
            <a:custGeom>
              <a:avLst/>
              <a:gdLst/>
              <a:ahLst/>
              <a:cxnLst/>
              <a:rect l="l" t="t" r="r" b="b"/>
              <a:pathLst>
                <a:path w="24" h="53" extrusionOk="0">
                  <a:moveTo>
                    <a:pt x="24" y="53"/>
                  </a:moveTo>
                  <a:cubicBezTo>
                    <a:pt x="19" y="38"/>
                    <a:pt x="9" y="20"/>
                    <a:pt x="0" y="1"/>
                  </a:cubicBezTo>
                  <a:cubicBezTo>
                    <a:pt x="9" y="20"/>
                    <a:pt x="19" y="38"/>
                    <a:pt x="24" y="53"/>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53"/>
            <p:cNvSpPr/>
            <p:nvPr/>
          </p:nvSpPr>
          <p:spPr>
            <a:xfrm>
              <a:off x="4846821" y="2030681"/>
              <a:ext cx="1592" cy="3948"/>
            </a:xfrm>
            <a:custGeom>
              <a:avLst/>
              <a:gdLst/>
              <a:ahLst/>
              <a:cxnLst/>
              <a:rect l="l" t="t" r="r" b="b"/>
              <a:pathLst>
                <a:path w="25" h="62" extrusionOk="0">
                  <a:moveTo>
                    <a:pt x="24" y="62"/>
                  </a:moveTo>
                  <a:cubicBezTo>
                    <a:pt x="15" y="43"/>
                    <a:pt x="10" y="19"/>
                    <a:pt x="1" y="0"/>
                  </a:cubicBezTo>
                  <a:cubicBezTo>
                    <a:pt x="10" y="19"/>
                    <a:pt x="15" y="43"/>
                    <a:pt x="24"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53"/>
            <p:cNvSpPr/>
            <p:nvPr/>
          </p:nvSpPr>
          <p:spPr>
            <a:xfrm>
              <a:off x="4849814" y="2039659"/>
              <a:ext cx="1592" cy="4012"/>
            </a:xfrm>
            <a:custGeom>
              <a:avLst/>
              <a:gdLst/>
              <a:ahLst/>
              <a:cxnLst/>
              <a:rect l="l" t="t" r="r" b="b"/>
              <a:pathLst>
                <a:path w="25" h="63" extrusionOk="0">
                  <a:moveTo>
                    <a:pt x="24" y="62"/>
                  </a:moveTo>
                  <a:cubicBezTo>
                    <a:pt x="15" y="43"/>
                    <a:pt x="10" y="20"/>
                    <a:pt x="1" y="1"/>
                  </a:cubicBezTo>
                  <a:cubicBezTo>
                    <a:pt x="10" y="20"/>
                    <a:pt x="15" y="43"/>
                    <a:pt x="24"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53"/>
            <p:cNvSpPr/>
            <p:nvPr/>
          </p:nvSpPr>
          <p:spPr>
            <a:xfrm>
              <a:off x="4853125" y="2048383"/>
              <a:ext cx="1592" cy="4266"/>
            </a:xfrm>
            <a:custGeom>
              <a:avLst/>
              <a:gdLst/>
              <a:ahLst/>
              <a:cxnLst/>
              <a:rect l="l" t="t" r="r" b="b"/>
              <a:pathLst>
                <a:path w="25" h="67" extrusionOk="0">
                  <a:moveTo>
                    <a:pt x="24" y="67"/>
                  </a:moveTo>
                  <a:cubicBezTo>
                    <a:pt x="15" y="48"/>
                    <a:pt x="5" y="24"/>
                    <a:pt x="1" y="1"/>
                  </a:cubicBezTo>
                  <a:cubicBezTo>
                    <a:pt x="5" y="24"/>
                    <a:pt x="15" y="48"/>
                    <a:pt x="24" y="6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53"/>
            <p:cNvSpPr/>
            <p:nvPr/>
          </p:nvSpPr>
          <p:spPr>
            <a:xfrm>
              <a:off x="4883180" y="2120592"/>
              <a:ext cx="1274" cy="2420"/>
            </a:xfrm>
            <a:custGeom>
              <a:avLst/>
              <a:gdLst/>
              <a:ahLst/>
              <a:cxnLst/>
              <a:rect l="l" t="t" r="r" b="b"/>
              <a:pathLst>
                <a:path w="20" h="38" extrusionOk="0">
                  <a:moveTo>
                    <a:pt x="20" y="38"/>
                  </a:moveTo>
                  <a:cubicBezTo>
                    <a:pt x="15" y="24"/>
                    <a:pt x="6" y="14"/>
                    <a:pt x="1" y="0"/>
                  </a:cubicBezTo>
                  <a:cubicBezTo>
                    <a:pt x="6" y="14"/>
                    <a:pt x="15" y="24"/>
                    <a:pt x="20" y="38"/>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53"/>
            <p:cNvSpPr/>
            <p:nvPr/>
          </p:nvSpPr>
          <p:spPr>
            <a:xfrm>
              <a:off x="5021231" y="1967259"/>
              <a:ext cx="5158" cy="2165"/>
            </a:xfrm>
            <a:custGeom>
              <a:avLst/>
              <a:gdLst/>
              <a:ahLst/>
              <a:cxnLst/>
              <a:rect l="l" t="t" r="r" b="b"/>
              <a:pathLst>
                <a:path w="81" h="34" extrusionOk="0">
                  <a:moveTo>
                    <a:pt x="80" y="0"/>
                  </a:moveTo>
                  <a:cubicBezTo>
                    <a:pt x="52" y="9"/>
                    <a:pt x="28" y="14"/>
                    <a:pt x="0" y="24"/>
                  </a:cubicBezTo>
                  <a:lnTo>
                    <a:pt x="71" y="33"/>
                  </a:lnTo>
                  <a:cubicBezTo>
                    <a:pt x="76" y="24"/>
                    <a:pt x="76" y="14"/>
                    <a:pt x="80" y="5"/>
                  </a:cubicBezTo>
                  <a:cubicBezTo>
                    <a:pt x="80" y="5"/>
                    <a:pt x="80" y="5"/>
                    <a:pt x="80" y="0"/>
                  </a:cubicBezTo>
                  <a:close/>
                </a:path>
              </a:pathLst>
            </a:custGeom>
            <a:solidFill>
              <a:srgbClr val="9F3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53"/>
            <p:cNvSpPr/>
            <p:nvPr/>
          </p:nvSpPr>
          <p:spPr>
            <a:xfrm>
              <a:off x="4824598" y="1898361"/>
              <a:ext cx="109462" cy="226182"/>
            </a:xfrm>
            <a:custGeom>
              <a:avLst/>
              <a:gdLst/>
              <a:ahLst/>
              <a:cxnLst/>
              <a:rect l="l" t="t" r="r" b="b"/>
              <a:pathLst>
                <a:path w="1719" h="3552" extrusionOk="0">
                  <a:moveTo>
                    <a:pt x="66" y="1"/>
                  </a:moveTo>
                  <a:cubicBezTo>
                    <a:pt x="62" y="10"/>
                    <a:pt x="57" y="24"/>
                    <a:pt x="52" y="34"/>
                  </a:cubicBezTo>
                  <a:cubicBezTo>
                    <a:pt x="47" y="43"/>
                    <a:pt x="47" y="48"/>
                    <a:pt x="43" y="57"/>
                  </a:cubicBezTo>
                  <a:cubicBezTo>
                    <a:pt x="38" y="67"/>
                    <a:pt x="38" y="81"/>
                    <a:pt x="33" y="91"/>
                  </a:cubicBezTo>
                  <a:cubicBezTo>
                    <a:pt x="33" y="100"/>
                    <a:pt x="28" y="109"/>
                    <a:pt x="28" y="119"/>
                  </a:cubicBezTo>
                  <a:cubicBezTo>
                    <a:pt x="24" y="128"/>
                    <a:pt x="24" y="142"/>
                    <a:pt x="19" y="157"/>
                  </a:cubicBezTo>
                  <a:cubicBezTo>
                    <a:pt x="19" y="166"/>
                    <a:pt x="14" y="176"/>
                    <a:pt x="14" y="185"/>
                  </a:cubicBezTo>
                  <a:cubicBezTo>
                    <a:pt x="14" y="199"/>
                    <a:pt x="10" y="213"/>
                    <a:pt x="10" y="227"/>
                  </a:cubicBezTo>
                  <a:cubicBezTo>
                    <a:pt x="10" y="242"/>
                    <a:pt x="5" y="251"/>
                    <a:pt x="5" y="265"/>
                  </a:cubicBezTo>
                  <a:cubicBezTo>
                    <a:pt x="5" y="279"/>
                    <a:pt x="5" y="294"/>
                    <a:pt x="5" y="308"/>
                  </a:cubicBezTo>
                  <a:cubicBezTo>
                    <a:pt x="5" y="322"/>
                    <a:pt x="0" y="331"/>
                    <a:pt x="0" y="345"/>
                  </a:cubicBezTo>
                  <a:cubicBezTo>
                    <a:pt x="0" y="360"/>
                    <a:pt x="0" y="379"/>
                    <a:pt x="0" y="393"/>
                  </a:cubicBezTo>
                  <a:cubicBezTo>
                    <a:pt x="0" y="407"/>
                    <a:pt x="0" y="421"/>
                    <a:pt x="0" y="435"/>
                  </a:cubicBezTo>
                  <a:cubicBezTo>
                    <a:pt x="5" y="454"/>
                    <a:pt x="5" y="468"/>
                    <a:pt x="5" y="487"/>
                  </a:cubicBezTo>
                  <a:cubicBezTo>
                    <a:pt x="5" y="501"/>
                    <a:pt x="5" y="515"/>
                    <a:pt x="5" y="530"/>
                  </a:cubicBezTo>
                  <a:cubicBezTo>
                    <a:pt x="10" y="549"/>
                    <a:pt x="10" y="567"/>
                    <a:pt x="10" y="586"/>
                  </a:cubicBezTo>
                  <a:cubicBezTo>
                    <a:pt x="10" y="600"/>
                    <a:pt x="14" y="615"/>
                    <a:pt x="14" y="634"/>
                  </a:cubicBezTo>
                  <a:cubicBezTo>
                    <a:pt x="14" y="652"/>
                    <a:pt x="19" y="667"/>
                    <a:pt x="19" y="685"/>
                  </a:cubicBezTo>
                  <a:cubicBezTo>
                    <a:pt x="24" y="704"/>
                    <a:pt x="24" y="723"/>
                    <a:pt x="28" y="737"/>
                  </a:cubicBezTo>
                  <a:cubicBezTo>
                    <a:pt x="28" y="756"/>
                    <a:pt x="33" y="775"/>
                    <a:pt x="33" y="794"/>
                  </a:cubicBezTo>
                  <a:cubicBezTo>
                    <a:pt x="38" y="813"/>
                    <a:pt x="38" y="832"/>
                    <a:pt x="43" y="851"/>
                  </a:cubicBezTo>
                  <a:cubicBezTo>
                    <a:pt x="47" y="870"/>
                    <a:pt x="47" y="888"/>
                    <a:pt x="52" y="907"/>
                  </a:cubicBezTo>
                  <a:cubicBezTo>
                    <a:pt x="57" y="926"/>
                    <a:pt x="57" y="945"/>
                    <a:pt x="62" y="964"/>
                  </a:cubicBezTo>
                  <a:cubicBezTo>
                    <a:pt x="66" y="988"/>
                    <a:pt x="66" y="1007"/>
                    <a:pt x="71" y="1025"/>
                  </a:cubicBezTo>
                  <a:cubicBezTo>
                    <a:pt x="76" y="1044"/>
                    <a:pt x="80" y="1063"/>
                    <a:pt x="85" y="1087"/>
                  </a:cubicBezTo>
                  <a:cubicBezTo>
                    <a:pt x="90" y="1106"/>
                    <a:pt x="95" y="1125"/>
                    <a:pt x="95" y="1148"/>
                  </a:cubicBezTo>
                  <a:cubicBezTo>
                    <a:pt x="99" y="1167"/>
                    <a:pt x="104" y="1191"/>
                    <a:pt x="109" y="1210"/>
                  </a:cubicBezTo>
                  <a:cubicBezTo>
                    <a:pt x="113" y="1233"/>
                    <a:pt x="118" y="1252"/>
                    <a:pt x="123" y="1271"/>
                  </a:cubicBezTo>
                  <a:cubicBezTo>
                    <a:pt x="128" y="1295"/>
                    <a:pt x="137" y="1318"/>
                    <a:pt x="142" y="1342"/>
                  </a:cubicBezTo>
                  <a:cubicBezTo>
                    <a:pt x="146" y="1361"/>
                    <a:pt x="151" y="1380"/>
                    <a:pt x="156" y="1398"/>
                  </a:cubicBezTo>
                  <a:cubicBezTo>
                    <a:pt x="165" y="1441"/>
                    <a:pt x="175" y="1488"/>
                    <a:pt x="189" y="1531"/>
                  </a:cubicBezTo>
                  <a:cubicBezTo>
                    <a:pt x="194" y="1549"/>
                    <a:pt x="198" y="1564"/>
                    <a:pt x="203" y="1583"/>
                  </a:cubicBezTo>
                  <a:cubicBezTo>
                    <a:pt x="208" y="1611"/>
                    <a:pt x="217" y="1634"/>
                    <a:pt x="222" y="1663"/>
                  </a:cubicBezTo>
                  <a:cubicBezTo>
                    <a:pt x="231" y="1682"/>
                    <a:pt x="236" y="1705"/>
                    <a:pt x="241" y="1724"/>
                  </a:cubicBezTo>
                  <a:cubicBezTo>
                    <a:pt x="250" y="1748"/>
                    <a:pt x="255" y="1776"/>
                    <a:pt x="265" y="1800"/>
                  </a:cubicBezTo>
                  <a:cubicBezTo>
                    <a:pt x="269" y="1819"/>
                    <a:pt x="274" y="1842"/>
                    <a:pt x="283" y="1861"/>
                  </a:cubicBezTo>
                  <a:cubicBezTo>
                    <a:pt x="288" y="1885"/>
                    <a:pt x="298" y="1913"/>
                    <a:pt x="307" y="1937"/>
                  </a:cubicBezTo>
                  <a:cubicBezTo>
                    <a:pt x="312" y="1960"/>
                    <a:pt x="321" y="1979"/>
                    <a:pt x="326" y="2003"/>
                  </a:cubicBezTo>
                  <a:cubicBezTo>
                    <a:pt x="335" y="2026"/>
                    <a:pt x="340" y="2050"/>
                    <a:pt x="350" y="2078"/>
                  </a:cubicBezTo>
                  <a:cubicBezTo>
                    <a:pt x="359" y="2097"/>
                    <a:pt x="364" y="2121"/>
                    <a:pt x="373" y="2140"/>
                  </a:cubicBezTo>
                  <a:cubicBezTo>
                    <a:pt x="383" y="2168"/>
                    <a:pt x="387" y="2192"/>
                    <a:pt x="397" y="2220"/>
                  </a:cubicBezTo>
                  <a:cubicBezTo>
                    <a:pt x="406" y="2239"/>
                    <a:pt x="411" y="2262"/>
                    <a:pt x="420" y="2281"/>
                  </a:cubicBezTo>
                  <a:cubicBezTo>
                    <a:pt x="430" y="2310"/>
                    <a:pt x="439" y="2333"/>
                    <a:pt x="449" y="2357"/>
                  </a:cubicBezTo>
                  <a:cubicBezTo>
                    <a:pt x="453" y="2380"/>
                    <a:pt x="463" y="2404"/>
                    <a:pt x="472" y="2423"/>
                  </a:cubicBezTo>
                  <a:cubicBezTo>
                    <a:pt x="482" y="2451"/>
                    <a:pt x="491" y="2475"/>
                    <a:pt x="501" y="2499"/>
                  </a:cubicBezTo>
                  <a:cubicBezTo>
                    <a:pt x="505" y="2522"/>
                    <a:pt x="515" y="2546"/>
                    <a:pt x="524" y="2565"/>
                  </a:cubicBezTo>
                  <a:cubicBezTo>
                    <a:pt x="534" y="2593"/>
                    <a:pt x="543" y="2617"/>
                    <a:pt x="553" y="2640"/>
                  </a:cubicBezTo>
                  <a:cubicBezTo>
                    <a:pt x="562" y="2664"/>
                    <a:pt x="567" y="2687"/>
                    <a:pt x="576" y="2706"/>
                  </a:cubicBezTo>
                  <a:cubicBezTo>
                    <a:pt x="586" y="2735"/>
                    <a:pt x="600" y="2758"/>
                    <a:pt x="609" y="2782"/>
                  </a:cubicBezTo>
                  <a:cubicBezTo>
                    <a:pt x="619" y="2805"/>
                    <a:pt x="623" y="2824"/>
                    <a:pt x="633" y="2848"/>
                  </a:cubicBezTo>
                  <a:cubicBezTo>
                    <a:pt x="642" y="2872"/>
                    <a:pt x="656" y="2900"/>
                    <a:pt x="666" y="2923"/>
                  </a:cubicBezTo>
                  <a:cubicBezTo>
                    <a:pt x="675" y="2947"/>
                    <a:pt x="685" y="2966"/>
                    <a:pt x="689" y="2985"/>
                  </a:cubicBezTo>
                  <a:cubicBezTo>
                    <a:pt x="704" y="3013"/>
                    <a:pt x="713" y="3037"/>
                    <a:pt x="727" y="3065"/>
                  </a:cubicBezTo>
                  <a:cubicBezTo>
                    <a:pt x="732" y="3084"/>
                    <a:pt x="741" y="3103"/>
                    <a:pt x="751" y="3126"/>
                  </a:cubicBezTo>
                  <a:cubicBezTo>
                    <a:pt x="765" y="3150"/>
                    <a:pt x="774" y="3178"/>
                    <a:pt x="789" y="3207"/>
                  </a:cubicBezTo>
                  <a:cubicBezTo>
                    <a:pt x="793" y="3226"/>
                    <a:pt x="803" y="3245"/>
                    <a:pt x="812" y="3263"/>
                  </a:cubicBezTo>
                  <a:cubicBezTo>
                    <a:pt x="826" y="3292"/>
                    <a:pt x="841" y="3315"/>
                    <a:pt x="850" y="3344"/>
                  </a:cubicBezTo>
                  <a:cubicBezTo>
                    <a:pt x="859" y="3363"/>
                    <a:pt x="869" y="3381"/>
                    <a:pt x="874" y="3396"/>
                  </a:cubicBezTo>
                  <a:cubicBezTo>
                    <a:pt x="893" y="3429"/>
                    <a:pt x="907" y="3457"/>
                    <a:pt x="921" y="3490"/>
                  </a:cubicBezTo>
                  <a:cubicBezTo>
                    <a:pt x="926" y="3504"/>
                    <a:pt x="935" y="3514"/>
                    <a:pt x="940" y="3528"/>
                  </a:cubicBezTo>
                  <a:cubicBezTo>
                    <a:pt x="944" y="3537"/>
                    <a:pt x="944" y="3542"/>
                    <a:pt x="949" y="3551"/>
                  </a:cubicBezTo>
                  <a:lnTo>
                    <a:pt x="954" y="3504"/>
                  </a:lnTo>
                  <a:lnTo>
                    <a:pt x="1152" y="2801"/>
                  </a:lnTo>
                  <a:cubicBezTo>
                    <a:pt x="1020" y="2735"/>
                    <a:pt x="888" y="2574"/>
                    <a:pt x="812" y="2366"/>
                  </a:cubicBezTo>
                  <a:cubicBezTo>
                    <a:pt x="732" y="2140"/>
                    <a:pt x="741" y="1922"/>
                    <a:pt x="822" y="1809"/>
                  </a:cubicBezTo>
                  <a:lnTo>
                    <a:pt x="444" y="1800"/>
                  </a:lnTo>
                  <a:lnTo>
                    <a:pt x="458" y="1691"/>
                  </a:lnTo>
                  <a:lnTo>
                    <a:pt x="1714" y="1715"/>
                  </a:lnTo>
                  <a:cubicBezTo>
                    <a:pt x="1719" y="1644"/>
                    <a:pt x="1719" y="1573"/>
                    <a:pt x="1719" y="1502"/>
                  </a:cubicBezTo>
                  <a:cubicBezTo>
                    <a:pt x="1686" y="1498"/>
                    <a:pt x="1657" y="1474"/>
                    <a:pt x="1648" y="1441"/>
                  </a:cubicBezTo>
                  <a:lnTo>
                    <a:pt x="1596" y="1276"/>
                  </a:lnTo>
                  <a:cubicBezTo>
                    <a:pt x="1582" y="1228"/>
                    <a:pt x="1610" y="1181"/>
                    <a:pt x="1653" y="1167"/>
                  </a:cubicBezTo>
                  <a:lnTo>
                    <a:pt x="1705" y="1153"/>
                  </a:lnTo>
                  <a:cubicBezTo>
                    <a:pt x="1705" y="1134"/>
                    <a:pt x="1705" y="1110"/>
                    <a:pt x="1700" y="1091"/>
                  </a:cubicBezTo>
                  <a:cubicBezTo>
                    <a:pt x="1686" y="1087"/>
                    <a:pt x="1667" y="1087"/>
                    <a:pt x="1648" y="1082"/>
                  </a:cubicBezTo>
                  <a:cubicBezTo>
                    <a:pt x="1327" y="1007"/>
                    <a:pt x="968" y="860"/>
                    <a:pt x="718" y="723"/>
                  </a:cubicBezTo>
                  <a:cubicBezTo>
                    <a:pt x="411" y="520"/>
                    <a:pt x="180" y="270"/>
                    <a:pt x="66" y="1"/>
                  </a:cubicBezTo>
                  <a:close/>
                </a:path>
              </a:pathLst>
            </a:custGeom>
            <a:solidFill>
              <a:srgbClr val="8E3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53"/>
            <p:cNvSpPr/>
            <p:nvPr/>
          </p:nvSpPr>
          <p:spPr>
            <a:xfrm>
              <a:off x="5026643" y="2174399"/>
              <a:ext cx="1528" cy="955"/>
            </a:xfrm>
            <a:custGeom>
              <a:avLst/>
              <a:gdLst/>
              <a:ahLst/>
              <a:cxnLst/>
              <a:rect l="l" t="t" r="r" b="b"/>
              <a:pathLst>
                <a:path w="24" h="15" extrusionOk="0">
                  <a:moveTo>
                    <a:pt x="0" y="0"/>
                  </a:moveTo>
                  <a:cubicBezTo>
                    <a:pt x="9" y="5"/>
                    <a:pt x="14" y="10"/>
                    <a:pt x="24" y="14"/>
                  </a:cubicBezTo>
                  <a:cubicBezTo>
                    <a:pt x="14" y="10"/>
                    <a:pt x="9" y="5"/>
                    <a:pt x="0" y="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53"/>
            <p:cNvSpPr/>
            <p:nvPr/>
          </p:nvSpPr>
          <p:spPr>
            <a:xfrm>
              <a:off x="5030209" y="2176755"/>
              <a:ext cx="2165" cy="1592"/>
            </a:xfrm>
            <a:custGeom>
              <a:avLst/>
              <a:gdLst/>
              <a:ahLst/>
              <a:cxnLst/>
              <a:rect l="l" t="t" r="r" b="b"/>
              <a:pathLst>
                <a:path w="34" h="25" extrusionOk="0">
                  <a:moveTo>
                    <a:pt x="1" y="1"/>
                  </a:moveTo>
                  <a:cubicBezTo>
                    <a:pt x="10" y="6"/>
                    <a:pt x="24" y="15"/>
                    <a:pt x="34" y="25"/>
                  </a:cubicBezTo>
                  <a:cubicBezTo>
                    <a:pt x="24" y="15"/>
                    <a:pt x="10" y="6"/>
                    <a:pt x="1" y="1"/>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53"/>
            <p:cNvSpPr/>
            <p:nvPr/>
          </p:nvSpPr>
          <p:spPr>
            <a:xfrm>
              <a:off x="4986336" y="2201143"/>
              <a:ext cx="151871" cy="179252"/>
            </a:xfrm>
            <a:custGeom>
              <a:avLst/>
              <a:gdLst/>
              <a:ahLst/>
              <a:cxnLst/>
              <a:rect l="l" t="t" r="r" b="b"/>
              <a:pathLst>
                <a:path w="2385" h="2815" extrusionOk="0">
                  <a:moveTo>
                    <a:pt x="1266" y="893"/>
                  </a:moveTo>
                  <a:lnTo>
                    <a:pt x="1266" y="893"/>
                  </a:lnTo>
                  <a:cubicBezTo>
                    <a:pt x="1445" y="1237"/>
                    <a:pt x="1625" y="1681"/>
                    <a:pt x="1771" y="2229"/>
                  </a:cubicBezTo>
                  <a:cubicBezTo>
                    <a:pt x="1672" y="2281"/>
                    <a:pt x="1582" y="2328"/>
                    <a:pt x="1488" y="2375"/>
                  </a:cubicBezTo>
                  <a:cubicBezTo>
                    <a:pt x="1492" y="1832"/>
                    <a:pt x="1398" y="1327"/>
                    <a:pt x="1266" y="893"/>
                  </a:cubicBezTo>
                  <a:close/>
                  <a:moveTo>
                    <a:pt x="1110" y="0"/>
                  </a:moveTo>
                  <a:cubicBezTo>
                    <a:pt x="1015" y="355"/>
                    <a:pt x="591" y="709"/>
                    <a:pt x="0" y="902"/>
                  </a:cubicBezTo>
                  <a:cubicBezTo>
                    <a:pt x="104" y="1483"/>
                    <a:pt x="170" y="2300"/>
                    <a:pt x="189" y="2814"/>
                  </a:cubicBezTo>
                  <a:cubicBezTo>
                    <a:pt x="199" y="2810"/>
                    <a:pt x="203" y="2810"/>
                    <a:pt x="213" y="2810"/>
                  </a:cubicBezTo>
                  <a:cubicBezTo>
                    <a:pt x="241" y="2805"/>
                    <a:pt x="269" y="2796"/>
                    <a:pt x="293" y="2791"/>
                  </a:cubicBezTo>
                  <a:cubicBezTo>
                    <a:pt x="340" y="2781"/>
                    <a:pt x="383" y="2772"/>
                    <a:pt x="430" y="2763"/>
                  </a:cubicBezTo>
                  <a:cubicBezTo>
                    <a:pt x="463" y="2753"/>
                    <a:pt x="496" y="2748"/>
                    <a:pt x="534" y="2739"/>
                  </a:cubicBezTo>
                  <a:cubicBezTo>
                    <a:pt x="567" y="2729"/>
                    <a:pt x="600" y="2720"/>
                    <a:pt x="633" y="2711"/>
                  </a:cubicBezTo>
                  <a:cubicBezTo>
                    <a:pt x="671" y="2701"/>
                    <a:pt x="713" y="2687"/>
                    <a:pt x="756" y="2678"/>
                  </a:cubicBezTo>
                  <a:cubicBezTo>
                    <a:pt x="775" y="2668"/>
                    <a:pt x="794" y="2663"/>
                    <a:pt x="812" y="2659"/>
                  </a:cubicBezTo>
                  <a:cubicBezTo>
                    <a:pt x="897" y="2630"/>
                    <a:pt x="978" y="2602"/>
                    <a:pt x="1063" y="2569"/>
                  </a:cubicBezTo>
                  <a:cubicBezTo>
                    <a:pt x="1072" y="2569"/>
                    <a:pt x="1077" y="2564"/>
                    <a:pt x="1086" y="2559"/>
                  </a:cubicBezTo>
                  <a:cubicBezTo>
                    <a:pt x="1124" y="2545"/>
                    <a:pt x="1162" y="2531"/>
                    <a:pt x="1200" y="2517"/>
                  </a:cubicBezTo>
                  <a:cubicBezTo>
                    <a:pt x="1223" y="2503"/>
                    <a:pt x="1252" y="2493"/>
                    <a:pt x="1275" y="2484"/>
                  </a:cubicBezTo>
                  <a:cubicBezTo>
                    <a:pt x="1303" y="2470"/>
                    <a:pt x="1332" y="2456"/>
                    <a:pt x="1365" y="2441"/>
                  </a:cubicBezTo>
                  <a:cubicBezTo>
                    <a:pt x="1393" y="2427"/>
                    <a:pt x="1426" y="2413"/>
                    <a:pt x="1459" y="2399"/>
                  </a:cubicBezTo>
                  <a:cubicBezTo>
                    <a:pt x="1469" y="2394"/>
                    <a:pt x="1478" y="2390"/>
                    <a:pt x="1488" y="2385"/>
                  </a:cubicBezTo>
                  <a:cubicBezTo>
                    <a:pt x="1625" y="2314"/>
                    <a:pt x="1761" y="2238"/>
                    <a:pt x="1889" y="2158"/>
                  </a:cubicBezTo>
                  <a:cubicBezTo>
                    <a:pt x="1908" y="2149"/>
                    <a:pt x="1922" y="2139"/>
                    <a:pt x="1941" y="2130"/>
                  </a:cubicBezTo>
                  <a:cubicBezTo>
                    <a:pt x="1979" y="2102"/>
                    <a:pt x="2016" y="2078"/>
                    <a:pt x="2050" y="2054"/>
                  </a:cubicBezTo>
                  <a:cubicBezTo>
                    <a:pt x="2073" y="2040"/>
                    <a:pt x="2097" y="2021"/>
                    <a:pt x="2116" y="2007"/>
                  </a:cubicBezTo>
                  <a:cubicBezTo>
                    <a:pt x="2153" y="1983"/>
                    <a:pt x="2186" y="1960"/>
                    <a:pt x="2219" y="1936"/>
                  </a:cubicBezTo>
                  <a:cubicBezTo>
                    <a:pt x="2243" y="1917"/>
                    <a:pt x="2267" y="1898"/>
                    <a:pt x="2290" y="1880"/>
                  </a:cubicBezTo>
                  <a:cubicBezTo>
                    <a:pt x="2323" y="1856"/>
                    <a:pt x="2352" y="1832"/>
                    <a:pt x="2385" y="1804"/>
                  </a:cubicBezTo>
                  <a:cubicBezTo>
                    <a:pt x="1913" y="973"/>
                    <a:pt x="1459" y="373"/>
                    <a:pt x="11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53"/>
            <p:cNvSpPr/>
            <p:nvPr/>
          </p:nvSpPr>
          <p:spPr>
            <a:xfrm>
              <a:off x="5037723" y="2182486"/>
              <a:ext cx="19294" cy="18721"/>
            </a:xfrm>
            <a:custGeom>
              <a:avLst/>
              <a:gdLst/>
              <a:ahLst/>
              <a:cxnLst/>
              <a:rect l="l" t="t" r="r" b="b"/>
              <a:pathLst>
                <a:path w="303" h="294" extrusionOk="0">
                  <a:moveTo>
                    <a:pt x="303" y="293"/>
                  </a:moveTo>
                  <a:cubicBezTo>
                    <a:pt x="190" y="171"/>
                    <a:pt x="86" y="72"/>
                    <a:pt x="1" y="1"/>
                  </a:cubicBezTo>
                  <a:cubicBezTo>
                    <a:pt x="86" y="72"/>
                    <a:pt x="190" y="171"/>
                    <a:pt x="303" y="293"/>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53"/>
            <p:cNvSpPr/>
            <p:nvPr/>
          </p:nvSpPr>
          <p:spPr>
            <a:xfrm>
              <a:off x="5034157" y="2179493"/>
              <a:ext cx="2738" cy="2165"/>
            </a:xfrm>
            <a:custGeom>
              <a:avLst/>
              <a:gdLst/>
              <a:ahLst/>
              <a:cxnLst/>
              <a:rect l="l" t="t" r="r" b="b"/>
              <a:pathLst>
                <a:path w="43" h="34" extrusionOk="0">
                  <a:moveTo>
                    <a:pt x="0" y="0"/>
                  </a:moveTo>
                  <a:cubicBezTo>
                    <a:pt x="14" y="10"/>
                    <a:pt x="28" y="24"/>
                    <a:pt x="43" y="34"/>
                  </a:cubicBezTo>
                  <a:cubicBezTo>
                    <a:pt x="28" y="24"/>
                    <a:pt x="14" y="10"/>
                    <a:pt x="0" y="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53"/>
            <p:cNvSpPr/>
            <p:nvPr/>
          </p:nvSpPr>
          <p:spPr>
            <a:xfrm>
              <a:off x="5066887" y="2257942"/>
              <a:ext cx="32221" cy="94497"/>
            </a:xfrm>
            <a:custGeom>
              <a:avLst/>
              <a:gdLst/>
              <a:ahLst/>
              <a:cxnLst/>
              <a:rect l="l" t="t" r="r" b="b"/>
              <a:pathLst>
                <a:path w="506" h="1484" extrusionOk="0">
                  <a:moveTo>
                    <a:pt x="1" y="1"/>
                  </a:moveTo>
                  <a:lnTo>
                    <a:pt x="1" y="1"/>
                  </a:lnTo>
                  <a:cubicBezTo>
                    <a:pt x="133" y="435"/>
                    <a:pt x="227" y="940"/>
                    <a:pt x="223" y="1483"/>
                  </a:cubicBezTo>
                  <a:cubicBezTo>
                    <a:pt x="317" y="1436"/>
                    <a:pt x="407" y="1389"/>
                    <a:pt x="506" y="1337"/>
                  </a:cubicBezTo>
                  <a:cubicBezTo>
                    <a:pt x="360" y="789"/>
                    <a:pt x="180" y="34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53"/>
            <p:cNvSpPr/>
            <p:nvPr/>
          </p:nvSpPr>
          <p:spPr>
            <a:xfrm>
              <a:off x="4985699" y="2380328"/>
              <a:ext cx="12736" cy="1847"/>
            </a:xfrm>
            <a:custGeom>
              <a:avLst/>
              <a:gdLst/>
              <a:ahLst/>
              <a:cxnLst/>
              <a:rect l="l" t="t" r="r" b="b"/>
              <a:pathLst>
                <a:path w="200" h="29" extrusionOk="0">
                  <a:moveTo>
                    <a:pt x="199" y="0"/>
                  </a:moveTo>
                  <a:cubicBezTo>
                    <a:pt x="133" y="10"/>
                    <a:pt x="67" y="19"/>
                    <a:pt x="1" y="29"/>
                  </a:cubicBezTo>
                  <a:cubicBezTo>
                    <a:pt x="67" y="19"/>
                    <a:pt x="133" y="10"/>
                    <a:pt x="199" y="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53"/>
            <p:cNvSpPr/>
            <p:nvPr/>
          </p:nvSpPr>
          <p:spPr>
            <a:xfrm>
              <a:off x="4834468" y="2255586"/>
              <a:ext cx="151298" cy="129456"/>
            </a:xfrm>
            <a:custGeom>
              <a:avLst/>
              <a:gdLst/>
              <a:ahLst/>
              <a:cxnLst/>
              <a:rect l="l" t="t" r="r" b="b"/>
              <a:pathLst>
                <a:path w="2376" h="2033" extrusionOk="0">
                  <a:moveTo>
                    <a:pt x="2376" y="1988"/>
                  </a:moveTo>
                  <a:lnTo>
                    <a:pt x="2376" y="1988"/>
                  </a:lnTo>
                  <a:cubicBezTo>
                    <a:pt x="2346" y="1992"/>
                    <a:pt x="2316" y="1996"/>
                    <a:pt x="2287" y="2000"/>
                  </a:cubicBezTo>
                  <a:lnTo>
                    <a:pt x="2287" y="2000"/>
                  </a:lnTo>
                  <a:cubicBezTo>
                    <a:pt x="2317" y="1997"/>
                    <a:pt x="2346" y="1993"/>
                    <a:pt x="2376" y="1988"/>
                  </a:cubicBezTo>
                  <a:close/>
                  <a:moveTo>
                    <a:pt x="2287" y="2000"/>
                  </a:moveTo>
                  <a:cubicBezTo>
                    <a:pt x="2252" y="2004"/>
                    <a:pt x="2217" y="2007"/>
                    <a:pt x="2182" y="2011"/>
                  </a:cubicBezTo>
                  <a:lnTo>
                    <a:pt x="2182" y="2011"/>
                  </a:lnTo>
                  <a:cubicBezTo>
                    <a:pt x="2182" y="2011"/>
                    <a:pt x="2182" y="2011"/>
                    <a:pt x="2182" y="2011"/>
                  </a:cubicBezTo>
                  <a:cubicBezTo>
                    <a:pt x="2218" y="2009"/>
                    <a:pt x="2252" y="2005"/>
                    <a:pt x="2287" y="2000"/>
                  </a:cubicBezTo>
                  <a:close/>
                  <a:moveTo>
                    <a:pt x="346" y="0"/>
                  </a:moveTo>
                  <a:cubicBezTo>
                    <a:pt x="322" y="491"/>
                    <a:pt x="195" y="1110"/>
                    <a:pt x="1" y="1714"/>
                  </a:cubicBezTo>
                  <a:cubicBezTo>
                    <a:pt x="29" y="1723"/>
                    <a:pt x="58" y="1733"/>
                    <a:pt x="86" y="1742"/>
                  </a:cubicBezTo>
                  <a:cubicBezTo>
                    <a:pt x="128" y="1756"/>
                    <a:pt x="166" y="1771"/>
                    <a:pt x="209" y="1785"/>
                  </a:cubicBezTo>
                  <a:cubicBezTo>
                    <a:pt x="237" y="1794"/>
                    <a:pt x="270" y="1808"/>
                    <a:pt x="303" y="1818"/>
                  </a:cubicBezTo>
                  <a:cubicBezTo>
                    <a:pt x="346" y="1827"/>
                    <a:pt x="383" y="1841"/>
                    <a:pt x="421" y="1851"/>
                  </a:cubicBezTo>
                  <a:cubicBezTo>
                    <a:pt x="454" y="1860"/>
                    <a:pt x="487" y="1870"/>
                    <a:pt x="520" y="1879"/>
                  </a:cubicBezTo>
                  <a:cubicBezTo>
                    <a:pt x="563" y="1889"/>
                    <a:pt x="605" y="1898"/>
                    <a:pt x="643" y="1908"/>
                  </a:cubicBezTo>
                  <a:cubicBezTo>
                    <a:pt x="676" y="1917"/>
                    <a:pt x="709" y="1926"/>
                    <a:pt x="747" y="1931"/>
                  </a:cubicBezTo>
                  <a:cubicBezTo>
                    <a:pt x="785" y="1941"/>
                    <a:pt x="827" y="1950"/>
                    <a:pt x="870" y="1955"/>
                  </a:cubicBezTo>
                  <a:cubicBezTo>
                    <a:pt x="903" y="1959"/>
                    <a:pt x="936" y="1969"/>
                    <a:pt x="969" y="1974"/>
                  </a:cubicBezTo>
                  <a:cubicBezTo>
                    <a:pt x="1011" y="1978"/>
                    <a:pt x="1054" y="1988"/>
                    <a:pt x="1096" y="1993"/>
                  </a:cubicBezTo>
                  <a:cubicBezTo>
                    <a:pt x="1129" y="1997"/>
                    <a:pt x="1167" y="2002"/>
                    <a:pt x="1200" y="2002"/>
                  </a:cubicBezTo>
                  <a:cubicBezTo>
                    <a:pt x="1243" y="2007"/>
                    <a:pt x="1285" y="2011"/>
                    <a:pt x="1328" y="2016"/>
                  </a:cubicBezTo>
                  <a:cubicBezTo>
                    <a:pt x="1361" y="2021"/>
                    <a:pt x="1399" y="2021"/>
                    <a:pt x="1432" y="2026"/>
                  </a:cubicBezTo>
                  <a:cubicBezTo>
                    <a:pt x="1474" y="2026"/>
                    <a:pt x="1521" y="2030"/>
                    <a:pt x="1564" y="2030"/>
                  </a:cubicBezTo>
                  <a:lnTo>
                    <a:pt x="1663" y="2030"/>
                  </a:lnTo>
                  <a:cubicBezTo>
                    <a:pt x="1679" y="2032"/>
                    <a:pt x="1694" y="2032"/>
                    <a:pt x="1710" y="2032"/>
                  </a:cubicBezTo>
                  <a:cubicBezTo>
                    <a:pt x="1742" y="2032"/>
                    <a:pt x="1773" y="2030"/>
                    <a:pt x="1805" y="2030"/>
                  </a:cubicBezTo>
                  <a:lnTo>
                    <a:pt x="1899" y="2030"/>
                  </a:lnTo>
                  <a:cubicBezTo>
                    <a:pt x="1951" y="2026"/>
                    <a:pt x="2003" y="2026"/>
                    <a:pt x="2060" y="2021"/>
                  </a:cubicBezTo>
                  <a:cubicBezTo>
                    <a:pt x="2083" y="2021"/>
                    <a:pt x="2111" y="2016"/>
                    <a:pt x="2135" y="2016"/>
                  </a:cubicBezTo>
                  <a:cubicBezTo>
                    <a:pt x="2151" y="2014"/>
                    <a:pt x="2167" y="2013"/>
                    <a:pt x="2182" y="2011"/>
                  </a:cubicBezTo>
                  <a:lnTo>
                    <a:pt x="2182" y="2011"/>
                  </a:lnTo>
                  <a:cubicBezTo>
                    <a:pt x="2230" y="1459"/>
                    <a:pt x="2201" y="784"/>
                    <a:pt x="2187" y="104"/>
                  </a:cubicBezTo>
                  <a:lnTo>
                    <a:pt x="2187" y="104"/>
                  </a:lnTo>
                  <a:cubicBezTo>
                    <a:pt x="1946" y="165"/>
                    <a:pt x="1682" y="198"/>
                    <a:pt x="1408" y="198"/>
                  </a:cubicBezTo>
                  <a:cubicBezTo>
                    <a:pt x="1087" y="194"/>
                    <a:pt x="714" y="113"/>
                    <a:pt x="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53"/>
            <p:cNvSpPr/>
            <p:nvPr/>
          </p:nvSpPr>
          <p:spPr>
            <a:xfrm>
              <a:off x="5012507" y="2168668"/>
              <a:ext cx="2738" cy="955"/>
            </a:xfrm>
            <a:custGeom>
              <a:avLst/>
              <a:gdLst/>
              <a:ahLst/>
              <a:cxnLst/>
              <a:rect l="l" t="t" r="r" b="b"/>
              <a:pathLst>
                <a:path w="43" h="15" extrusionOk="0">
                  <a:moveTo>
                    <a:pt x="0" y="0"/>
                  </a:moveTo>
                  <a:cubicBezTo>
                    <a:pt x="14" y="5"/>
                    <a:pt x="28" y="10"/>
                    <a:pt x="43" y="15"/>
                  </a:cubicBezTo>
                  <a:cubicBezTo>
                    <a:pt x="28" y="10"/>
                    <a:pt x="14" y="5"/>
                    <a:pt x="0" y="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53"/>
            <p:cNvSpPr/>
            <p:nvPr/>
          </p:nvSpPr>
          <p:spPr>
            <a:xfrm>
              <a:off x="4866051" y="2156951"/>
              <a:ext cx="4585" cy="382"/>
            </a:xfrm>
            <a:custGeom>
              <a:avLst/>
              <a:gdLst/>
              <a:ahLst/>
              <a:cxnLst/>
              <a:rect l="l" t="t" r="r" b="b"/>
              <a:pathLst>
                <a:path w="72" h="6" extrusionOk="0">
                  <a:moveTo>
                    <a:pt x="72" y="0"/>
                  </a:moveTo>
                  <a:cubicBezTo>
                    <a:pt x="48" y="0"/>
                    <a:pt x="24" y="0"/>
                    <a:pt x="1" y="5"/>
                  </a:cubicBezTo>
                  <a:cubicBezTo>
                    <a:pt x="24" y="0"/>
                    <a:pt x="48" y="0"/>
                    <a:pt x="72" y="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53"/>
            <p:cNvSpPr/>
            <p:nvPr/>
          </p:nvSpPr>
          <p:spPr>
            <a:xfrm>
              <a:off x="4829055" y="2162937"/>
              <a:ext cx="3120" cy="955"/>
            </a:xfrm>
            <a:custGeom>
              <a:avLst/>
              <a:gdLst/>
              <a:ahLst/>
              <a:cxnLst/>
              <a:rect l="l" t="t" r="r" b="b"/>
              <a:pathLst>
                <a:path w="49" h="15" extrusionOk="0">
                  <a:moveTo>
                    <a:pt x="1" y="15"/>
                  </a:moveTo>
                  <a:cubicBezTo>
                    <a:pt x="15" y="10"/>
                    <a:pt x="29" y="6"/>
                    <a:pt x="48" y="1"/>
                  </a:cubicBezTo>
                  <a:cubicBezTo>
                    <a:pt x="29" y="6"/>
                    <a:pt x="15" y="10"/>
                    <a:pt x="1" y="15"/>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53"/>
            <p:cNvSpPr/>
            <p:nvPr/>
          </p:nvSpPr>
          <p:spPr>
            <a:xfrm>
              <a:off x="5007095" y="2167140"/>
              <a:ext cx="2738" cy="700"/>
            </a:xfrm>
            <a:custGeom>
              <a:avLst/>
              <a:gdLst/>
              <a:ahLst/>
              <a:cxnLst/>
              <a:rect l="l" t="t" r="r" b="b"/>
              <a:pathLst>
                <a:path w="43" h="11" extrusionOk="0">
                  <a:moveTo>
                    <a:pt x="0" y="1"/>
                  </a:moveTo>
                  <a:cubicBezTo>
                    <a:pt x="14" y="6"/>
                    <a:pt x="28" y="10"/>
                    <a:pt x="43" y="10"/>
                  </a:cubicBezTo>
                  <a:cubicBezTo>
                    <a:pt x="28" y="10"/>
                    <a:pt x="14" y="6"/>
                    <a:pt x="0" y="1"/>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53"/>
            <p:cNvSpPr/>
            <p:nvPr/>
          </p:nvSpPr>
          <p:spPr>
            <a:xfrm>
              <a:off x="5017283" y="2170451"/>
              <a:ext cx="2483" cy="955"/>
            </a:xfrm>
            <a:custGeom>
              <a:avLst/>
              <a:gdLst/>
              <a:ahLst/>
              <a:cxnLst/>
              <a:rect l="l" t="t" r="r" b="b"/>
              <a:pathLst>
                <a:path w="39" h="15" extrusionOk="0">
                  <a:moveTo>
                    <a:pt x="1" y="1"/>
                  </a:moveTo>
                  <a:cubicBezTo>
                    <a:pt x="15" y="6"/>
                    <a:pt x="29" y="10"/>
                    <a:pt x="38" y="15"/>
                  </a:cubicBezTo>
                  <a:cubicBezTo>
                    <a:pt x="29" y="10"/>
                    <a:pt x="15" y="6"/>
                    <a:pt x="1" y="1"/>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2" name="Google Shape;5982;p53"/>
            <p:cNvSpPr/>
            <p:nvPr/>
          </p:nvSpPr>
          <p:spPr>
            <a:xfrm>
              <a:off x="4833322" y="2161472"/>
              <a:ext cx="3311" cy="955"/>
            </a:xfrm>
            <a:custGeom>
              <a:avLst/>
              <a:gdLst/>
              <a:ahLst/>
              <a:cxnLst/>
              <a:rect l="l" t="t" r="r" b="b"/>
              <a:pathLst>
                <a:path w="52" h="15" extrusionOk="0">
                  <a:moveTo>
                    <a:pt x="0" y="14"/>
                  </a:moveTo>
                  <a:cubicBezTo>
                    <a:pt x="19" y="10"/>
                    <a:pt x="33" y="5"/>
                    <a:pt x="52" y="0"/>
                  </a:cubicBezTo>
                  <a:cubicBezTo>
                    <a:pt x="33" y="5"/>
                    <a:pt x="19" y="10"/>
                    <a:pt x="0" y="14"/>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3" name="Google Shape;5983;p53"/>
            <p:cNvSpPr/>
            <p:nvPr/>
          </p:nvSpPr>
          <p:spPr>
            <a:xfrm>
              <a:off x="5001045" y="2165675"/>
              <a:ext cx="3057" cy="637"/>
            </a:xfrm>
            <a:custGeom>
              <a:avLst/>
              <a:gdLst/>
              <a:ahLst/>
              <a:cxnLst/>
              <a:rect l="l" t="t" r="r" b="b"/>
              <a:pathLst>
                <a:path w="48" h="10" extrusionOk="0">
                  <a:moveTo>
                    <a:pt x="1" y="0"/>
                  </a:moveTo>
                  <a:cubicBezTo>
                    <a:pt x="20" y="5"/>
                    <a:pt x="34" y="5"/>
                    <a:pt x="48" y="10"/>
                  </a:cubicBezTo>
                  <a:cubicBezTo>
                    <a:pt x="34" y="5"/>
                    <a:pt x="20" y="5"/>
                    <a:pt x="1" y="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53"/>
            <p:cNvSpPr/>
            <p:nvPr/>
          </p:nvSpPr>
          <p:spPr>
            <a:xfrm>
              <a:off x="4838097" y="2160263"/>
              <a:ext cx="3948" cy="955"/>
            </a:xfrm>
            <a:custGeom>
              <a:avLst/>
              <a:gdLst/>
              <a:ahLst/>
              <a:cxnLst/>
              <a:rect l="l" t="t" r="r" b="b"/>
              <a:pathLst>
                <a:path w="62" h="15" extrusionOk="0">
                  <a:moveTo>
                    <a:pt x="1" y="14"/>
                  </a:moveTo>
                  <a:cubicBezTo>
                    <a:pt x="19" y="10"/>
                    <a:pt x="38" y="5"/>
                    <a:pt x="62" y="0"/>
                  </a:cubicBezTo>
                  <a:cubicBezTo>
                    <a:pt x="38" y="5"/>
                    <a:pt x="19" y="10"/>
                    <a:pt x="1" y="14"/>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5" name="Google Shape;5985;p53"/>
            <p:cNvSpPr/>
            <p:nvPr/>
          </p:nvSpPr>
          <p:spPr>
            <a:xfrm>
              <a:off x="4842618" y="2157843"/>
              <a:ext cx="15983" cy="2483"/>
            </a:xfrm>
            <a:custGeom>
              <a:avLst/>
              <a:gdLst/>
              <a:ahLst/>
              <a:cxnLst/>
              <a:rect l="l" t="t" r="r" b="b"/>
              <a:pathLst>
                <a:path w="251" h="39" extrusionOk="0">
                  <a:moveTo>
                    <a:pt x="0" y="38"/>
                  </a:moveTo>
                  <a:cubicBezTo>
                    <a:pt x="76" y="24"/>
                    <a:pt x="161" y="10"/>
                    <a:pt x="251" y="1"/>
                  </a:cubicBezTo>
                  <a:cubicBezTo>
                    <a:pt x="161" y="10"/>
                    <a:pt x="76" y="24"/>
                    <a:pt x="0" y="38"/>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53"/>
            <p:cNvSpPr/>
            <p:nvPr/>
          </p:nvSpPr>
          <p:spPr>
            <a:xfrm>
              <a:off x="4859174" y="2157270"/>
              <a:ext cx="5158" cy="637"/>
            </a:xfrm>
            <a:custGeom>
              <a:avLst/>
              <a:gdLst/>
              <a:ahLst/>
              <a:cxnLst/>
              <a:rect l="l" t="t" r="r" b="b"/>
              <a:pathLst>
                <a:path w="81" h="10" extrusionOk="0">
                  <a:moveTo>
                    <a:pt x="0" y="10"/>
                  </a:moveTo>
                  <a:cubicBezTo>
                    <a:pt x="28" y="5"/>
                    <a:pt x="57" y="5"/>
                    <a:pt x="80" y="0"/>
                  </a:cubicBezTo>
                  <a:cubicBezTo>
                    <a:pt x="57" y="5"/>
                    <a:pt x="28" y="5"/>
                    <a:pt x="0" y="1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7" name="Google Shape;5987;p53"/>
            <p:cNvSpPr/>
            <p:nvPr/>
          </p:nvSpPr>
          <p:spPr>
            <a:xfrm>
              <a:off x="5021804" y="2172297"/>
              <a:ext cx="1847" cy="955"/>
            </a:xfrm>
            <a:custGeom>
              <a:avLst/>
              <a:gdLst/>
              <a:ahLst/>
              <a:cxnLst/>
              <a:rect l="l" t="t" r="r" b="b"/>
              <a:pathLst>
                <a:path w="29" h="15" extrusionOk="0">
                  <a:moveTo>
                    <a:pt x="29" y="14"/>
                  </a:moveTo>
                  <a:lnTo>
                    <a:pt x="29" y="14"/>
                  </a:lnTo>
                  <a:lnTo>
                    <a:pt x="29" y="14"/>
                  </a:lnTo>
                  <a:cubicBezTo>
                    <a:pt x="19" y="10"/>
                    <a:pt x="10" y="5"/>
                    <a:pt x="0" y="0"/>
                  </a:cubicBezTo>
                  <a:cubicBezTo>
                    <a:pt x="10" y="5"/>
                    <a:pt x="19" y="10"/>
                    <a:pt x="29" y="14"/>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53"/>
            <p:cNvSpPr/>
            <p:nvPr/>
          </p:nvSpPr>
          <p:spPr>
            <a:xfrm>
              <a:off x="4765061" y="2156951"/>
              <a:ext cx="208735" cy="207780"/>
            </a:xfrm>
            <a:custGeom>
              <a:avLst/>
              <a:gdLst/>
              <a:ahLst/>
              <a:cxnLst/>
              <a:rect l="l" t="t" r="r" b="b"/>
              <a:pathLst>
                <a:path w="3278" h="3263" extrusionOk="0">
                  <a:moveTo>
                    <a:pt x="3131" y="1162"/>
                  </a:moveTo>
                  <a:lnTo>
                    <a:pt x="3126" y="1167"/>
                  </a:lnTo>
                  <a:lnTo>
                    <a:pt x="3127" y="1167"/>
                  </a:lnTo>
                  <a:lnTo>
                    <a:pt x="3131" y="1162"/>
                  </a:lnTo>
                  <a:close/>
                  <a:moveTo>
                    <a:pt x="1658" y="0"/>
                  </a:moveTo>
                  <a:cubicBezTo>
                    <a:pt x="1634" y="0"/>
                    <a:pt x="1610" y="0"/>
                    <a:pt x="1587" y="5"/>
                  </a:cubicBezTo>
                  <a:lnTo>
                    <a:pt x="1558" y="5"/>
                  </a:lnTo>
                  <a:cubicBezTo>
                    <a:pt x="1535" y="10"/>
                    <a:pt x="1506" y="10"/>
                    <a:pt x="1478" y="15"/>
                  </a:cubicBezTo>
                  <a:lnTo>
                    <a:pt x="1469" y="15"/>
                  </a:lnTo>
                  <a:cubicBezTo>
                    <a:pt x="1379" y="24"/>
                    <a:pt x="1294" y="38"/>
                    <a:pt x="1218" y="52"/>
                  </a:cubicBezTo>
                  <a:lnTo>
                    <a:pt x="1209" y="52"/>
                  </a:lnTo>
                  <a:cubicBezTo>
                    <a:pt x="1185" y="57"/>
                    <a:pt x="1166" y="62"/>
                    <a:pt x="1148" y="66"/>
                  </a:cubicBezTo>
                  <a:cubicBezTo>
                    <a:pt x="1138" y="71"/>
                    <a:pt x="1133" y="71"/>
                    <a:pt x="1124" y="71"/>
                  </a:cubicBezTo>
                  <a:cubicBezTo>
                    <a:pt x="1105" y="76"/>
                    <a:pt x="1091" y="81"/>
                    <a:pt x="1072" y="85"/>
                  </a:cubicBezTo>
                  <a:cubicBezTo>
                    <a:pt x="1067" y="90"/>
                    <a:pt x="1058" y="90"/>
                    <a:pt x="1053" y="95"/>
                  </a:cubicBezTo>
                  <a:cubicBezTo>
                    <a:pt x="1034" y="100"/>
                    <a:pt x="1020" y="104"/>
                    <a:pt x="1006" y="109"/>
                  </a:cubicBezTo>
                  <a:cubicBezTo>
                    <a:pt x="1001" y="109"/>
                    <a:pt x="997" y="114"/>
                    <a:pt x="992" y="114"/>
                  </a:cubicBezTo>
                  <a:cubicBezTo>
                    <a:pt x="973" y="123"/>
                    <a:pt x="959" y="128"/>
                    <a:pt x="945" y="133"/>
                  </a:cubicBezTo>
                  <a:cubicBezTo>
                    <a:pt x="902" y="147"/>
                    <a:pt x="864" y="161"/>
                    <a:pt x="822" y="180"/>
                  </a:cubicBezTo>
                  <a:cubicBezTo>
                    <a:pt x="812" y="184"/>
                    <a:pt x="803" y="189"/>
                    <a:pt x="793" y="194"/>
                  </a:cubicBezTo>
                  <a:cubicBezTo>
                    <a:pt x="760" y="208"/>
                    <a:pt x="732" y="222"/>
                    <a:pt x="699" y="241"/>
                  </a:cubicBezTo>
                  <a:cubicBezTo>
                    <a:pt x="690" y="246"/>
                    <a:pt x="680" y="255"/>
                    <a:pt x="671" y="260"/>
                  </a:cubicBezTo>
                  <a:cubicBezTo>
                    <a:pt x="642" y="279"/>
                    <a:pt x="609" y="293"/>
                    <a:pt x="581" y="317"/>
                  </a:cubicBezTo>
                  <a:cubicBezTo>
                    <a:pt x="572" y="321"/>
                    <a:pt x="562" y="326"/>
                    <a:pt x="553" y="336"/>
                  </a:cubicBezTo>
                  <a:cubicBezTo>
                    <a:pt x="524" y="354"/>
                    <a:pt x="491" y="378"/>
                    <a:pt x="458" y="402"/>
                  </a:cubicBezTo>
                  <a:cubicBezTo>
                    <a:pt x="454" y="406"/>
                    <a:pt x="449" y="411"/>
                    <a:pt x="444" y="416"/>
                  </a:cubicBezTo>
                  <a:cubicBezTo>
                    <a:pt x="406" y="444"/>
                    <a:pt x="373" y="473"/>
                    <a:pt x="340" y="501"/>
                  </a:cubicBezTo>
                  <a:cubicBezTo>
                    <a:pt x="340" y="506"/>
                    <a:pt x="335" y="510"/>
                    <a:pt x="331" y="510"/>
                  </a:cubicBezTo>
                  <a:cubicBezTo>
                    <a:pt x="293" y="543"/>
                    <a:pt x="260" y="576"/>
                    <a:pt x="227" y="609"/>
                  </a:cubicBezTo>
                  <a:cubicBezTo>
                    <a:pt x="222" y="614"/>
                    <a:pt x="222" y="614"/>
                    <a:pt x="217" y="619"/>
                  </a:cubicBezTo>
                  <a:cubicBezTo>
                    <a:pt x="184" y="652"/>
                    <a:pt x="147" y="690"/>
                    <a:pt x="109" y="727"/>
                  </a:cubicBezTo>
                  <a:lnTo>
                    <a:pt x="109" y="732"/>
                  </a:lnTo>
                  <a:cubicBezTo>
                    <a:pt x="71" y="770"/>
                    <a:pt x="33" y="812"/>
                    <a:pt x="0" y="855"/>
                  </a:cubicBezTo>
                  <a:cubicBezTo>
                    <a:pt x="208" y="1049"/>
                    <a:pt x="756" y="1327"/>
                    <a:pt x="1341" y="1521"/>
                  </a:cubicBezTo>
                  <a:cubicBezTo>
                    <a:pt x="1299" y="2073"/>
                    <a:pt x="1195" y="2711"/>
                    <a:pt x="1091" y="3263"/>
                  </a:cubicBezTo>
                  <a:cubicBezTo>
                    <a:pt x="1285" y="2659"/>
                    <a:pt x="1412" y="2040"/>
                    <a:pt x="1440" y="1549"/>
                  </a:cubicBezTo>
                  <a:cubicBezTo>
                    <a:pt x="1804" y="1662"/>
                    <a:pt x="2177" y="1743"/>
                    <a:pt x="2498" y="1747"/>
                  </a:cubicBezTo>
                  <a:cubicBezTo>
                    <a:pt x="2772" y="1747"/>
                    <a:pt x="3036" y="1714"/>
                    <a:pt x="3277" y="1653"/>
                  </a:cubicBezTo>
                  <a:cubicBezTo>
                    <a:pt x="3272" y="1535"/>
                    <a:pt x="3272" y="1417"/>
                    <a:pt x="3268" y="1299"/>
                  </a:cubicBezTo>
                  <a:lnTo>
                    <a:pt x="3127" y="1167"/>
                  </a:lnTo>
                  <a:lnTo>
                    <a:pt x="2904" y="1488"/>
                  </a:lnTo>
                  <a:lnTo>
                    <a:pt x="16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9" name="Google Shape;5989;p53"/>
            <p:cNvSpPr/>
            <p:nvPr/>
          </p:nvSpPr>
          <p:spPr>
            <a:xfrm>
              <a:off x="4765061" y="2203563"/>
              <a:ext cx="6941" cy="7832"/>
            </a:xfrm>
            <a:custGeom>
              <a:avLst/>
              <a:gdLst/>
              <a:ahLst/>
              <a:cxnLst/>
              <a:rect l="l" t="t" r="r" b="b"/>
              <a:pathLst>
                <a:path w="109" h="123" extrusionOk="0">
                  <a:moveTo>
                    <a:pt x="0" y="123"/>
                  </a:moveTo>
                  <a:cubicBezTo>
                    <a:pt x="33" y="80"/>
                    <a:pt x="71" y="38"/>
                    <a:pt x="109" y="0"/>
                  </a:cubicBezTo>
                  <a:cubicBezTo>
                    <a:pt x="71" y="38"/>
                    <a:pt x="33" y="80"/>
                    <a:pt x="0" y="123"/>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0" name="Google Shape;5990;p53"/>
            <p:cNvSpPr/>
            <p:nvPr/>
          </p:nvSpPr>
          <p:spPr>
            <a:xfrm>
              <a:off x="4817339" y="2165357"/>
              <a:ext cx="7896" cy="3057"/>
            </a:xfrm>
            <a:custGeom>
              <a:avLst/>
              <a:gdLst/>
              <a:ahLst/>
              <a:cxnLst/>
              <a:rect l="l" t="t" r="r" b="b"/>
              <a:pathLst>
                <a:path w="124" h="48" extrusionOk="0">
                  <a:moveTo>
                    <a:pt x="1" y="48"/>
                  </a:moveTo>
                  <a:cubicBezTo>
                    <a:pt x="43" y="29"/>
                    <a:pt x="81" y="15"/>
                    <a:pt x="124" y="1"/>
                  </a:cubicBezTo>
                  <a:cubicBezTo>
                    <a:pt x="81" y="15"/>
                    <a:pt x="43" y="29"/>
                    <a:pt x="1" y="48"/>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1" name="Google Shape;5991;p53"/>
            <p:cNvSpPr/>
            <p:nvPr/>
          </p:nvSpPr>
          <p:spPr>
            <a:xfrm>
              <a:off x="4786711" y="2183377"/>
              <a:ext cx="6686" cy="5476"/>
            </a:xfrm>
            <a:custGeom>
              <a:avLst/>
              <a:gdLst/>
              <a:ahLst/>
              <a:cxnLst/>
              <a:rect l="l" t="t" r="r" b="b"/>
              <a:pathLst>
                <a:path w="105" h="86" extrusionOk="0">
                  <a:moveTo>
                    <a:pt x="0" y="86"/>
                  </a:moveTo>
                  <a:cubicBezTo>
                    <a:pt x="33" y="58"/>
                    <a:pt x="66" y="29"/>
                    <a:pt x="104" y="1"/>
                  </a:cubicBezTo>
                  <a:cubicBezTo>
                    <a:pt x="66" y="29"/>
                    <a:pt x="33" y="58"/>
                    <a:pt x="0" y="86"/>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2" name="Google Shape;5992;p53"/>
            <p:cNvSpPr/>
            <p:nvPr/>
          </p:nvSpPr>
          <p:spPr>
            <a:xfrm>
              <a:off x="4794224" y="2178283"/>
              <a:ext cx="6049" cy="4266"/>
            </a:xfrm>
            <a:custGeom>
              <a:avLst/>
              <a:gdLst/>
              <a:ahLst/>
              <a:cxnLst/>
              <a:rect l="l" t="t" r="r" b="b"/>
              <a:pathLst>
                <a:path w="95" h="67" extrusionOk="0">
                  <a:moveTo>
                    <a:pt x="0" y="67"/>
                  </a:moveTo>
                  <a:cubicBezTo>
                    <a:pt x="33" y="43"/>
                    <a:pt x="66" y="19"/>
                    <a:pt x="95" y="1"/>
                  </a:cubicBezTo>
                  <a:cubicBezTo>
                    <a:pt x="66" y="19"/>
                    <a:pt x="33" y="43"/>
                    <a:pt x="0" y="67"/>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3" name="Google Shape;5993;p53"/>
            <p:cNvSpPr/>
            <p:nvPr/>
          </p:nvSpPr>
          <p:spPr>
            <a:xfrm>
              <a:off x="4779451" y="2189426"/>
              <a:ext cx="6686" cy="6368"/>
            </a:xfrm>
            <a:custGeom>
              <a:avLst/>
              <a:gdLst/>
              <a:ahLst/>
              <a:cxnLst/>
              <a:rect l="l" t="t" r="r" b="b"/>
              <a:pathLst>
                <a:path w="105" h="100" extrusionOk="0">
                  <a:moveTo>
                    <a:pt x="1" y="99"/>
                  </a:moveTo>
                  <a:cubicBezTo>
                    <a:pt x="34" y="66"/>
                    <a:pt x="67" y="33"/>
                    <a:pt x="105" y="0"/>
                  </a:cubicBezTo>
                  <a:cubicBezTo>
                    <a:pt x="67" y="33"/>
                    <a:pt x="34" y="66"/>
                    <a:pt x="1" y="99"/>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4" name="Google Shape;5994;p53"/>
            <p:cNvSpPr/>
            <p:nvPr/>
          </p:nvSpPr>
          <p:spPr>
            <a:xfrm>
              <a:off x="4802057" y="2173507"/>
              <a:ext cx="5731" cy="3630"/>
            </a:xfrm>
            <a:custGeom>
              <a:avLst/>
              <a:gdLst/>
              <a:ahLst/>
              <a:cxnLst/>
              <a:rect l="l" t="t" r="r" b="b"/>
              <a:pathLst>
                <a:path w="90" h="57" extrusionOk="0">
                  <a:moveTo>
                    <a:pt x="0" y="57"/>
                  </a:moveTo>
                  <a:cubicBezTo>
                    <a:pt x="28" y="33"/>
                    <a:pt x="61" y="19"/>
                    <a:pt x="90" y="0"/>
                  </a:cubicBezTo>
                  <a:cubicBezTo>
                    <a:pt x="61" y="19"/>
                    <a:pt x="28" y="33"/>
                    <a:pt x="0" y="57"/>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5" name="Google Shape;5995;p53"/>
            <p:cNvSpPr/>
            <p:nvPr/>
          </p:nvSpPr>
          <p:spPr>
            <a:xfrm>
              <a:off x="4771938" y="2196303"/>
              <a:ext cx="7005" cy="7005"/>
            </a:xfrm>
            <a:custGeom>
              <a:avLst/>
              <a:gdLst/>
              <a:ahLst/>
              <a:cxnLst/>
              <a:rect l="l" t="t" r="r" b="b"/>
              <a:pathLst>
                <a:path w="110" h="110" extrusionOk="0">
                  <a:moveTo>
                    <a:pt x="1" y="109"/>
                  </a:moveTo>
                  <a:cubicBezTo>
                    <a:pt x="39" y="72"/>
                    <a:pt x="76" y="34"/>
                    <a:pt x="109" y="1"/>
                  </a:cubicBezTo>
                  <a:cubicBezTo>
                    <a:pt x="76" y="34"/>
                    <a:pt x="39" y="72"/>
                    <a:pt x="1" y="109"/>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6" name="Google Shape;5996;p53"/>
            <p:cNvSpPr/>
            <p:nvPr/>
          </p:nvSpPr>
          <p:spPr>
            <a:xfrm>
              <a:off x="4809570" y="2169241"/>
              <a:ext cx="6049" cy="3120"/>
            </a:xfrm>
            <a:custGeom>
              <a:avLst/>
              <a:gdLst/>
              <a:ahLst/>
              <a:cxnLst/>
              <a:rect l="l" t="t" r="r" b="b"/>
              <a:pathLst>
                <a:path w="95" h="49" extrusionOk="0">
                  <a:moveTo>
                    <a:pt x="0" y="48"/>
                  </a:moveTo>
                  <a:cubicBezTo>
                    <a:pt x="33" y="29"/>
                    <a:pt x="61" y="15"/>
                    <a:pt x="94" y="1"/>
                  </a:cubicBezTo>
                  <a:cubicBezTo>
                    <a:pt x="61" y="15"/>
                    <a:pt x="33" y="29"/>
                    <a:pt x="0" y="48"/>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7" name="Google Shape;5997;p53"/>
            <p:cNvSpPr/>
            <p:nvPr/>
          </p:nvSpPr>
          <p:spPr>
            <a:xfrm>
              <a:off x="4825171" y="2164147"/>
              <a:ext cx="3057" cy="1274"/>
            </a:xfrm>
            <a:custGeom>
              <a:avLst/>
              <a:gdLst/>
              <a:ahLst/>
              <a:cxnLst/>
              <a:rect l="l" t="t" r="r" b="b"/>
              <a:pathLst>
                <a:path w="48" h="20" extrusionOk="0">
                  <a:moveTo>
                    <a:pt x="1" y="20"/>
                  </a:moveTo>
                  <a:cubicBezTo>
                    <a:pt x="15" y="15"/>
                    <a:pt x="29" y="10"/>
                    <a:pt x="48" y="1"/>
                  </a:cubicBezTo>
                  <a:cubicBezTo>
                    <a:pt x="29" y="10"/>
                    <a:pt x="15" y="15"/>
                    <a:pt x="1" y="20"/>
                  </a:cubicBezTo>
                  <a:cubicBezTo>
                    <a:pt x="1" y="20"/>
                    <a:pt x="1" y="20"/>
                    <a:pt x="1" y="20"/>
                  </a:cubicBezTo>
                  <a:cubicBezTo>
                    <a:pt x="1" y="20"/>
                    <a:pt x="1" y="20"/>
                    <a:pt x="1" y="2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8" name="Google Shape;5998;p53"/>
            <p:cNvSpPr/>
            <p:nvPr/>
          </p:nvSpPr>
          <p:spPr>
            <a:xfrm>
              <a:off x="4715457" y="2211331"/>
              <a:ext cx="135060" cy="153399"/>
            </a:xfrm>
            <a:custGeom>
              <a:avLst/>
              <a:gdLst/>
              <a:ahLst/>
              <a:cxnLst/>
              <a:rect l="l" t="t" r="r" b="b"/>
              <a:pathLst>
                <a:path w="2121" h="2409" extrusionOk="0">
                  <a:moveTo>
                    <a:pt x="779" y="1"/>
                  </a:moveTo>
                  <a:cubicBezTo>
                    <a:pt x="491" y="331"/>
                    <a:pt x="227" y="733"/>
                    <a:pt x="0" y="1111"/>
                  </a:cubicBezTo>
                  <a:cubicBezTo>
                    <a:pt x="62" y="1181"/>
                    <a:pt x="123" y="1247"/>
                    <a:pt x="189" y="1309"/>
                  </a:cubicBezTo>
                  <a:cubicBezTo>
                    <a:pt x="203" y="1323"/>
                    <a:pt x="217" y="1337"/>
                    <a:pt x="227" y="1347"/>
                  </a:cubicBezTo>
                  <a:cubicBezTo>
                    <a:pt x="279" y="1399"/>
                    <a:pt x="331" y="1446"/>
                    <a:pt x="383" y="1493"/>
                  </a:cubicBezTo>
                  <a:cubicBezTo>
                    <a:pt x="402" y="1512"/>
                    <a:pt x="420" y="1526"/>
                    <a:pt x="439" y="1540"/>
                  </a:cubicBezTo>
                  <a:cubicBezTo>
                    <a:pt x="491" y="1587"/>
                    <a:pt x="543" y="1630"/>
                    <a:pt x="595" y="1672"/>
                  </a:cubicBezTo>
                  <a:cubicBezTo>
                    <a:pt x="614" y="1687"/>
                    <a:pt x="628" y="1701"/>
                    <a:pt x="647" y="1715"/>
                  </a:cubicBezTo>
                  <a:cubicBezTo>
                    <a:pt x="713" y="1767"/>
                    <a:pt x="784" y="1819"/>
                    <a:pt x="855" y="1871"/>
                  </a:cubicBezTo>
                  <a:lnTo>
                    <a:pt x="860" y="1871"/>
                  </a:lnTo>
                  <a:cubicBezTo>
                    <a:pt x="864" y="1875"/>
                    <a:pt x="869" y="1875"/>
                    <a:pt x="874" y="1880"/>
                  </a:cubicBezTo>
                  <a:cubicBezTo>
                    <a:pt x="935" y="1923"/>
                    <a:pt x="996" y="1965"/>
                    <a:pt x="1058" y="2003"/>
                  </a:cubicBezTo>
                  <a:cubicBezTo>
                    <a:pt x="1067" y="2008"/>
                    <a:pt x="1081" y="2017"/>
                    <a:pt x="1091" y="2022"/>
                  </a:cubicBezTo>
                  <a:cubicBezTo>
                    <a:pt x="1100" y="2026"/>
                    <a:pt x="1110" y="2031"/>
                    <a:pt x="1114" y="2036"/>
                  </a:cubicBezTo>
                  <a:lnTo>
                    <a:pt x="1119" y="2036"/>
                  </a:lnTo>
                  <a:cubicBezTo>
                    <a:pt x="1119" y="2041"/>
                    <a:pt x="1124" y="2041"/>
                    <a:pt x="1124" y="2041"/>
                  </a:cubicBezTo>
                  <a:cubicBezTo>
                    <a:pt x="1166" y="2069"/>
                    <a:pt x="1209" y="2093"/>
                    <a:pt x="1251" y="2116"/>
                  </a:cubicBezTo>
                  <a:cubicBezTo>
                    <a:pt x="1275" y="2130"/>
                    <a:pt x="1299" y="2145"/>
                    <a:pt x="1327" y="2154"/>
                  </a:cubicBezTo>
                  <a:cubicBezTo>
                    <a:pt x="1341" y="2163"/>
                    <a:pt x="1351" y="2168"/>
                    <a:pt x="1365" y="2178"/>
                  </a:cubicBezTo>
                  <a:cubicBezTo>
                    <a:pt x="1393" y="2192"/>
                    <a:pt x="1421" y="2206"/>
                    <a:pt x="1450" y="2220"/>
                  </a:cubicBezTo>
                  <a:cubicBezTo>
                    <a:pt x="1478" y="2234"/>
                    <a:pt x="1506" y="2248"/>
                    <a:pt x="1535" y="2263"/>
                  </a:cubicBezTo>
                  <a:cubicBezTo>
                    <a:pt x="1577" y="2281"/>
                    <a:pt x="1615" y="2300"/>
                    <a:pt x="1653" y="2319"/>
                  </a:cubicBezTo>
                  <a:cubicBezTo>
                    <a:pt x="1686" y="2329"/>
                    <a:pt x="1714" y="2343"/>
                    <a:pt x="1747" y="2357"/>
                  </a:cubicBezTo>
                  <a:cubicBezTo>
                    <a:pt x="1785" y="2371"/>
                    <a:pt x="1823" y="2390"/>
                    <a:pt x="1865" y="2404"/>
                  </a:cubicBezTo>
                  <a:cubicBezTo>
                    <a:pt x="1865" y="2404"/>
                    <a:pt x="1870" y="2404"/>
                    <a:pt x="1870" y="2409"/>
                  </a:cubicBezTo>
                  <a:cubicBezTo>
                    <a:pt x="1974" y="1857"/>
                    <a:pt x="2078" y="1219"/>
                    <a:pt x="2120" y="667"/>
                  </a:cubicBezTo>
                  <a:cubicBezTo>
                    <a:pt x="1535" y="473"/>
                    <a:pt x="987" y="195"/>
                    <a:pt x="7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9" name="Google Shape;5999;p53"/>
            <p:cNvSpPr/>
            <p:nvPr/>
          </p:nvSpPr>
          <p:spPr>
            <a:xfrm>
              <a:off x="4981497" y="2164784"/>
              <a:ext cx="75522" cy="93861"/>
            </a:xfrm>
            <a:custGeom>
              <a:avLst/>
              <a:gdLst/>
              <a:ahLst/>
              <a:cxnLst/>
              <a:rect l="l" t="t" r="r" b="b"/>
              <a:pathLst>
                <a:path w="1186" h="1474" extrusionOk="0">
                  <a:moveTo>
                    <a:pt x="260" y="0"/>
                  </a:moveTo>
                  <a:lnTo>
                    <a:pt x="294" y="1185"/>
                  </a:lnTo>
                  <a:lnTo>
                    <a:pt x="72" y="935"/>
                  </a:lnTo>
                  <a:lnTo>
                    <a:pt x="1" y="1124"/>
                  </a:lnTo>
                  <a:cubicBezTo>
                    <a:pt x="29" y="1223"/>
                    <a:pt x="53" y="1341"/>
                    <a:pt x="76" y="1473"/>
                  </a:cubicBezTo>
                  <a:cubicBezTo>
                    <a:pt x="667" y="1280"/>
                    <a:pt x="1091" y="926"/>
                    <a:pt x="1186" y="571"/>
                  </a:cubicBezTo>
                  <a:cubicBezTo>
                    <a:pt x="1073" y="449"/>
                    <a:pt x="969" y="350"/>
                    <a:pt x="884" y="279"/>
                  </a:cubicBezTo>
                  <a:cubicBezTo>
                    <a:pt x="879" y="274"/>
                    <a:pt x="874" y="269"/>
                    <a:pt x="870" y="265"/>
                  </a:cubicBezTo>
                  <a:cubicBezTo>
                    <a:pt x="855" y="255"/>
                    <a:pt x="841" y="241"/>
                    <a:pt x="827" y="231"/>
                  </a:cubicBezTo>
                  <a:cubicBezTo>
                    <a:pt x="818" y="222"/>
                    <a:pt x="808" y="217"/>
                    <a:pt x="799" y="213"/>
                  </a:cubicBezTo>
                  <a:cubicBezTo>
                    <a:pt x="789" y="203"/>
                    <a:pt x="775" y="194"/>
                    <a:pt x="766" y="189"/>
                  </a:cubicBezTo>
                  <a:cubicBezTo>
                    <a:pt x="752" y="180"/>
                    <a:pt x="742" y="170"/>
                    <a:pt x="733" y="165"/>
                  </a:cubicBezTo>
                  <a:cubicBezTo>
                    <a:pt x="723" y="161"/>
                    <a:pt x="718" y="156"/>
                    <a:pt x="709" y="151"/>
                  </a:cubicBezTo>
                  <a:cubicBezTo>
                    <a:pt x="695" y="142"/>
                    <a:pt x="676" y="137"/>
                    <a:pt x="662" y="132"/>
                  </a:cubicBezTo>
                  <a:cubicBezTo>
                    <a:pt x="652" y="128"/>
                    <a:pt x="643" y="123"/>
                    <a:pt x="633" y="118"/>
                  </a:cubicBezTo>
                  <a:cubicBezTo>
                    <a:pt x="624" y="113"/>
                    <a:pt x="610" y="109"/>
                    <a:pt x="600" y="104"/>
                  </a:cubicBezTo>
                  <a:cubicBezTo>
                    <a:pt x="591" y="99"/>
                    <a:pt x="577" y="95"/>
                    <a:pt x="563" y="90"/>
                  </a:cubicBezTo>
                  <a:cubicBezTo>
                    <a:pt x="553" y="85"/>
                    <a:pt x="539" y="80"/>
                    <a:pt x="530" y="76"/>
                  </a:cubicBezTo>
                  <a:cubicBezTo>
                    <a:pt x="515" y="71"/>
                    <a:pt x="501" y="66"/>
                    <a:pt x="487" y="61"/>
                  </a:cubicBezTo>
                  <a:cubicBezTo>
                    <a:pt x="473" y="57"/>
                    <a:pt x="459" y="52"/>
                    <a:pt x="445" y="47"/>
                  </a:cubicBezTo>
                  <a:cubicBezTo>
                    <a:pt x="430" y="47"/>
                    <a:pt x="416" y="43"/>
                    <a:pt x="402" y="38"/>
                  </a:cubicBezTo>
                  <a:cubicBezTo>
                    <a:pt x="388" y="33"/>
                    <a:pt x="374" y="28"/>
                    <a:pt x="355" y="24"/>
                  </a:cubicBezTo>
                  <a:cubicBezTo>
                    <a:pt x="341" y="19"/>
                    <a:pt x="327" y="19"/>
                    <a:pt x="312" y="14"/>
                  </a:cubicBezTo>
                  <a:cubicBezTo>
                    <a:pt x="294" y="10"/>
                    <a:pt x="275" y="5"/>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0" name="Google Shape;6000;p53"/>
            <p:cNvSpPr/>
            <p:nvPr/>
          </p:nvSpPr>
          <p:spPr>
            <a:xfrm>
              <a:off x="4882607" y="2076655"/>
              <a:ext cx="105004" cy="127546"/>
            </a:xfrm>
            <a:custGeom>
              <a:avLst/>
              <a:gdLst/>
              <a:ahLst/>
              <a:cxnLst/>
              <a:rect l="l" t="t" r="r" b="b"/>
              <a:pathLst>
                <a:path w="1649" h="2003" extrusionOk="0">
                  <a:moveTo>
                    <a:pt x="241" y="1"/>
                  </a:moveTo>
                  <a:lnTo>
                    <a:pt x="43" y="704"/>
                  </a:lnTo>
                  <a:lnTo>
                    <a:pt x="38" y="751"/>
                  </a:lnTo>
                  <a:lnTo>
                    <a:pt x="0" y="1143"/>
                  </a:lnTo>
                  <a:lnTo>
                    <a:pt x="1431" y="2003"/>
                  </a:lnTo>
                  <a:lnTo>
                    <a:pt x="1648" y="1365"/>
                  </a:lnTo>
                  <a:cubicBezTo>
                    <a:pt x="1426" y="1351"/>
                    <a:pt x="1228" y="1318"/>
                    <a:pt x="1105" y="1172"/>
                  </a:cubicBezTo>
                  <a:cubicBezTo>
                    <a:pt x="746" y="1129"/>
                    <a:pt x="439" y="1049"/>
                    <a:pt x="416" y="931"/>
                  </a:cubicBezTo>
                  <a:cubicBezTo>
                    <a:pt x="392" y="841"/>
                    <a:pt x="350" y="473"/>
                    <a:pt x="303" y="20"/>
                  </a:cubicBezTo>
                  <a:cubicBezTo>
                    <a:pt x="284" y="15"/>
                    <a:pt x="260" y="10"/>
                    <a:pt x="241"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1" name="Google Shape;6001;p53"/>
            <p:cNvSpPr/>
            <p:nvPr/>
          </p:nvSpPr>
          <p:spPr>
            <a:xfrm>
              <a:off x="5006140" y="2039086"/>
              <a:ext cx="22924" cy="50560"/>
            </a:xfrm>
            <a:custGeom>
              <a:avLst/>
              <a:gdLst/>
              <a:ahLst/>
              <a:cxnLst/>
              <a:rect l="l" t="t" r="r" b="b"/>
              <a:pathLst>
                <a:path w="360" h="794" extrusionOk="0">
                  <a:moveTo>
                    <a:pt x="48" y="1"/>
                  </a:moveTo>
                  <a:lnTo>
                    <a:pt x="48" y="1"/>
                  </a:lnTo>
                  <a:cubicBezTo>
                    <a:pt x="176" y="189"/>
                    <a:pt x="218" y="312"/>
                    <a:pt x="138" y="374"/>
                  </a:cubicBezTo>
                  <a:cubicBezTo>
                    <a:pt x="105" y="402"/>
                    <a:pt x="58" y="411"/>
                    <a:pt x="1" y="416"/>
                  </a:cubicBezTo>
                  <a:cubicBezTo>
                    <a:pt x="152" y="473"/>
                    <a:pt x="275" y="614"/>
                    <a:pt x="360" y="794"/>
                  </a:cubicBezTo>
                  <a:cubicBezTo>
                    <a:pt x="355" y="548"/>
                    <a:pt x="346" y="279"/>
                    <a:pt x="327" y="10"/>
                  </a:cubicBezTo>
                  <a:lnTo>
                    <a:pt x="48" y="1"/>
                  </a:ln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2" name="Google Shape;6002;p53"/>
            <p:cNvSpPr/>
            <p:nvPr/>
          </p:nvSpPr>
          <p:spPr>
            <a:xfrm>
              <a:off x="4924697" y="1923004"/>
              <a:ext cx="99846" cy="87557"/>
            </a:xfrm>
            <a:custGeom>
              <a:avLst/>
              <a:gdLst/>
              <a:ahLst/>
              <a:cxnLst/>
              <a:rect l="l" t="t" r="r" b="b"/>
              <a:pathLst>
                <a:path w="1568" h="1375" extrusionOk="0">
                  <a:moveTo>
                    <a:pt x="901" y="0"/>
                  </a:moveTo>
                  <a:cubicBezTo>
                    <a:pt x="622" y="0"/>
                    <a:pt x="272" y="26"/>
                    <a:pt x="0" y="77"/>
                  </a:cubicBezTo>
                  <a:cubicBezTo>
                    <a:pt x="71" y="242"/>
                    <a:pt x="109" y="464"/>
                    <a:pt x="128" y="704"/>
                  </a:cubicBezTo>
                  <a:cubicBezTo>
                    <a:pt x="133" y="723"/>
                    <a:pt x="133" y="742"/>
                    <a:pt x="133" y="766"/>
                  </a:cubicBezTo>
                  <a:lnTo>
                    <a:pt x="591" y="620"/>
                  </a:lnTo>
                  <a:cubicBezTo>
                    <a:pt x="599" y="617"/>
                    <a:pt x="607" y="615"/>
                    <a:pt x="616" y="615"/>
                  </a:cubicBezTo>
                  <a:cubicBezTo>
                    <a:pt x="649" y="615"/>
                    <a:pt x="678" y="637"/>
                    <a:pt x="690" y="671"/>
                  </a:cubicBezTo>
                  <a:lnTo>
                    <a:pt x="742" y="841"/>
                  </a:lnTo>
                  <a:cubicBezTo>
                    <a:pt x="756" y="884"/>
                    <a:pt x="728" y="931"/>
                    <a:pt x="685" y="945"/>
                  </a:cubicBezTo>
                  <a:lnTo>
                    <a:pt x="175" y="1111"/>
                  </a:lnTo>
                  <a:cubicBezTo>
                    <a:pt x="166" y="1115"/>
                    <a:pt x="156" y="1115"/>
                    <a:pt x="147" y="1115"/>
                  </a:cubicBezTo>
                  <a:cubicBezTo>
                    <a:pt x="147" y="1186"/>
                    <a:pt x="147" y="1257"/>
                    <a:pt x="142" y="1328"/>
                  </a:cubicBezTo>
                  <a:lnTo>
                    <a:pt x="270" y="1332"/>
                  </a:lnTo>
                  <a:lnTo>
                    <a:pt x="270" y="1314"/>
                  </a:lnTo>
                  <a:lnTo>
                    <a:pt x="435" y="1314"/>
                  </a:lnTo>
                  <a:cubicBezTo>
                    <a:pt x="444" y="1177"/>
                    <a:pt x="506" y="1077"/>
                    <a:pt x="581" y="1077"/>
                  </a:cubicBezTo>
                  <a:cubicBezTo>
                    <a:pt x="652" y="1082"/>
                    <a:pt x="713" y="1181"/>
                    <a:pt x="728" y="1314"/>
                  </a:cubicBezTo>
                  <a:lnTo>
                    <a:pt x="968" y="1309"/>
                  </a:lnTo>
                  <a:lnTo>
                    <a:pt x="968" y="1366"/>
                  </a:lnTo>
                  <a:lnTo>
                    <a:pt x="1271" y="1375"/>
                  </a:lnTo>
                  <a:lnTo>
                    <a:pt x="1271" y="1347"/>
                  </a:lnTo>
                  <a:lnTo>
                    <a:pt x="1304" y="1347"/>
                  </a:lnTo>
                  <a:cubicBezTo>
                    <a:pt x="1299" y="1214"/>
                    <a:pt x="1341" y="1111"/>
                    <a:pt x="1407" y="1111"/>
                  </a:cubicBezTo>
                  <a:cubicBezTo>
                    <a:pt x="1474" y="1111"/>
                    <a:pt x="1530" y="1214"/>
                    <a:pt x="1544" y="1351"/>
                  </a:cubicBezTo>
                  <a:lnTo>
                    <a:pt x="1568" y="1351"/>
                  </a:lnTo>
                  <a:cubicBezTo>
                    <a:pt x="1563" y="1257"/>
                    <a:pt x="1554" y="1162"/>
                    <a:pt x="1544" y="1073"/>
                  </a:cubicBezTo>
                  <a:lnTo>
                    <a:pt x="1115" y="1007"/>
                  </a:lnTo>
                  <a:cubicBezTo>
                    <a:pt x="1072" y="1002"/>
                    <a:pt x="1044" y="959"/>
                    <a:pt x="1049" y="912"/>
                  </a:cubicBezTo>
                  <a:lnTo>
                    <a:pt x="1063" y="738"/>
                  </a:lnTo>
                  <a:cubicBezTo>
                    <a:pt x="1067" y="693"/>
                    <a:pt x="1105" y="662"/>
                    <a:pt x="1144" y="662"/>
                  </a:cubicBezTo>
                  <a:cubicBezTo>
                    <a:pt x="1147" y="662"/>
                    <a:pt x="1150" y="662"/>
                    <a:pt x="1152" y="662"/>
                  </a:cubicBezTo>
                  <a:lnTo>
                    <a:pt x="1507" y="714"/>
                  </a:lnTo>
                  <a:cubicBezTo>
                    <a:pt x="1459" y="369"/>
                    <a:pt x="1417" y="119"/>
                    <a:pt x="1374" y="62"/>
                  </a:cubicBezTo>
                  <a:cubicBezTo>
                    <a:pt x="1339" y="20"/>
                    <a:pt x="1148" y="0"/>
                    <a:pt x="901"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53"/>
            <p:cNvSpPr/>
            <p:nvPr/>
          </p:nvSpPr>
          <p:spPr>
            <a:xfrm>
              <a:off x="4992322" y="2017118"/>
              <a:ext cx="13882" cy="17511"/>
            </a:xfrm>
            <a:custGeom>
              <a:avLst/>
              <a:gdLst/>
              <a:ahLst/>
              <a:cxnLst/>
              <a:rect l="l" t="t" r="r" b="b"/>
              <a:pathLst>
                <a:path w="218" h="275" extrusionOk="0">
                  <a:moveTo>
                    <a:pt x="1" y="1"/>
                  </a:moveTo>
                  <a:lnTo>
                    <a:pt x="1" y="1"/>
                  </a:lnTo>
                  <a:cubicBezTo>
                    <a:pt x="86" y="105"/>
                    <a:pt x="157" y="194"/>
                    <a:pt x="218" y="275"/>
                  </a:cubicBezTo>
                  <a:lnTo>
                    <a:pt x="213" y="6"/>
                  </a:lnTo>
                  <a:lnTo>
                    <a:pt x="1" y="1"/>
                  </a:ln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53"/>
            <p:cNvSpPr/>
            <p:nvPr/>
          </p:nvSpPr>
          <p:spPr>
            <a:xfrm>
              <a:off x="4871146" y="2013552"/>
              <a:ext cx="141109" cy="137734"/>
            </a:xfrm>
            <a:custGeom>
              <a:avLst/>
              <a:gdLst/>
              <a:ahLst/>
              <a:cxnLst/>
              <a:rect l="l" t="t" r="r" b="b"/>
              <a:pathLst>
                <a:path w="2216" h="2163" extrusionOk="0">
                  <a:moveTo>
                    <a:pt x="278" y="90"/>
                  </a:moveTo>
                  <a:cubicBezTo>
                    <a:pt x="390" y="90"/>
                    <a:pt x="523" y="219"/>
                    <a:pt x="586" y="402"/>
                  </a:cubicBezTo>
                  <a:cubicBezTo>
                    <a:pt x="624" y="510"/>
                    <a:pt x="634" y="614"/>
                    <a:pt x="615" y="694"/>
                  </a:cubicBezTo>
                  <a:cubicBezTo>
                    <a:pt x="610" y="671"/>
                    <a:pt x="605" y="647"/>
                    <a:pt x="601" y="628"/>
                  </a:cubicBezTo>
                  <a:cubicBezTo>
                    <a:pt x="562" y="522"/>
                    <a:pt x="486" y="446"/>
                    <a:pt x="422" y="446"/>
                  </a:cubicBezTo>
                  <a:cubicBezTo>
                    <a:pt x="416" y="446"/>
                    <a:pt x="409" y="447"/>
                    <a:pt x="402" y="449"/>
                  </a:cubicBezTo>
                  <a:cubicBezTo>
                    <a:pt x="331" y="468"/>
                    <a:pt x="313" y="581"/>
                    <a:pt x="355" y="699"/>
                  </a:cubicBezTo>
                  <a:cubicBezTo>
                    <a:pt x="374" y="756"/>
                    <a:pt x="407" y="803"/>
                    <a:pt x="445" y="836"/>
                  </a:cubicBezTo>
                  <a:cubicBezTo>
                    <a:pt x="341" y="817"/>
                    <a:pt x="223" y="699"/>
                    <a:pt x="162" y="529"/>
                  </a:cubicBezTo>
                  <a:cubicBezTo>
                    <a:pt x="91" y="321"/>
                    <a:pt x="124" y="128"/>
                    <a:pt x="242" y="95"/>
                  </a:cubicBezTo>
                  <a:cubicBezTo>
                    <a:pt x="254" y="91"/>
                    <a:pt x="266" y="90"/>
                    <a:pt x="278" y="90"/>
                  </a:cubicBezTo>
                  <a:close/>
                  <a:moveTo>
                    <a:pt x="91" y="0"/>
                  </a:moveTo>
                  <a:cubicBezTo>
                    <a:pt x="10" y="113"/>
                    <a:pt x="1" y="331"/>
                    <a:pt x="81" y="557"/>
                  </a:cubicBezTo>
                  <a:cubicBezTo>
                    <a:pt x="157" y="765"/>
                    <a:pt x="289" y="926"/>
                    <a:pt x="421" y="992"/>
                  </a:cubicBezTo>
                  <a:cubicBezTo>
                    <a:pt x="440" y="1001"/>
                    <a:pt x="464" y="1006"/>
                    <a:pt x="483" y="1011"/>
                  </a:cubicBezTo>
                  <a:cubicBezTo>
                    <a:pt x="530" y="1464"/>
                    <a:pt x="577" y="1832"/>
                    <a:pt x="596" y="1922"/>
                  </a:cubicBezTo>
                  <a:cubicBezTo>
                    <a:pt x="619" y="2040"/>
                    <a:pt x="926" y="2120"/>
                    <a:pt x="1285" y="2163"/>
                  </a:cubicBezTo>
                  <a:cubicBezTo>
                    <a:pt x="1214" y="2082"/>
                    <a:pt x="1172" y="1964"/>
                    <a:pt x="1172" y="1785"/>
                  </a:cubicBezTo>
                  <a:cubicBezTo>
                    <a:pt x="1167" y="1299"/>
                    <a:pt x="1535" y="831"/>
                    <a:pt x="1894" y="784"/>
                  </a:cubicBezTo>
                  <a:cubicBezTo>
                    <a:pt x="1857" y="775"/>
                    <a:pt x="1828" y="765"/>
                    <a:pt x="1828" y="765"/>
                  </a:cubicBezTo>
                  <a:lnTo>
                    <a:pt x="1833" y="760"/>
                  </a:lnTo>
                  <a:cubicBezTo>
                    <a:pt x="1866" y="765"/>
                    <a:pt x="1902" y="769"/>
                    <a:pt x="1938" y="769"/>
                  </a:cubicBezTo>
                  <a:cubicBezTo>
                    <a:pt x="2004" y="769"/>
                    <a:pt x="2069" y="756"/>
                    <a:pt x="2112" y="713"/>
                  </a:cubicBezTo>
                  <a:cubicBezTo>
                    <a:pt x="2215" y="619"/>
                    <a:pt x="2121" y="397"/>
                    <a:pt x="1904" y="57"/>
                  </a:cubicBezTo>
                  <a:lnTo>
                    <a:pt x="1809" y="57"/>
                  </a:lnTo>
                  <a:lnTo>
                    <a:pt x="1814" y="368"/>
                  </a:lnTo>
                  <a:lnTo>
                    <a:pt x="1115" y="373"/>
                  </a:lnTo>
                  <a:lnTo>
                    <a:pt x="1111" y="24"/>
                  </a:lnTo>
                  <a:lnTo>
                    <a:pt x="983" y="19"/>
                  </a:lnTo>
                  <a:cubicBezTo>
                    <a:pt x="969" y="321"/>
                    <a:pt x="945" y="567"/>
                    <a:pt x="936" y="656"/>
                  </a:cubicBezTo>
                  <a:cubicBezTo>
                    <a:pt x="936" y="666"/>
                    <a:pt x="936" y="671"/>
                    <a:pt x="936" y="680"/>
                  </a:cubicBezTo>
                  <a:cubicBezTo>
                    <a:pt x="936" y="685"/>
                    <a:pt x="936" y="690"/>
                    <a:pt x="936" y="690"/>
                  </a:cubicBezTo>
                  <a:lnTo>
                    <a:pt x="756" y="732"/>
                  </a:lnTo>
                  <a:cubicBezTo>
                    <a:pt x="766" y="628"/>
                    <a:pt x="752" y="501"/>
                    <a:pt x="704" y="373"/>
                  </a:cubicBezTo>
                  <a:cubicBezTo>
                    <a:pt x="648" y="217"/>
                    <a:pt x="563" y="90"/>
                    <a:pt x="468" y="10"/>
                  </a:cubicBezTo>
                  <a:lnTo>
                    <a:pt x="91" y="0"/>
                  </a:ln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53"/>
            <p:cNvSpPr/>
            <p:nvPr/>
          </p:nvSpPr>
          <p:spPr>
            <a:xfrm>
              <a:off x="4885282" y="2121484"/>
              <a:ext cx="64" cy="64"/>
            </a:xfrm>
            <a:custGeom>
              <a:avLst/>
              <a:gdLst/>
              <a:ahLst/>
              <a:cxnLst/>
              <a:rect l="l" t="t" r="r" b="b"/>
              <a:pathLst>
                <a:path w="1" h="1" extrusionOk="0">
                  <a:moveTo>
                    <a:pt x="1" y="0"/>
                  </a:moveTo>
                  <a:lnTo>
                    <a:pt x="1" y="0"/>
                  </a:lnTo>
                  <a:lnTo>
                    <a:pt x="1" y="0"/>
                  </a:ln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53"/>
            <p:cNvSpPr/>
            <p:nvPr/>
          </p:nvSpPr>
          <p:spPr>
            <a:xfrm>
              <a:off x="4925270" y="1962165"/>
              <a:ext cx="47567" cy="45402"/>
            </a:xfrm>
            <a:custGeom>
              <a:avLst/>
              <a:gdLst/>
              <a:ahLst/>
              <a:cxnLst/>
              <a:rect l="l" t="t" r="r" b="b"/>
              <a:pathLst>
                <a:path w="747" h="713" extrusionOk="0">
                  <a:moveTo>
                    <a:pt x="607" y="0"/>
                  </a:moveTo>
                  <a:cubicBezTo>
                    <a:pt x="598" y="0"/>
                    <a:pt x="590" y="2"/>
                    <a:pt x="582" y="5"/>
                  </a:cubicBezTo>
                  <a:lnTo>
                    <a:pt x="124" y="151"/>
                  </a:lnTo>
                  <a:lnTo>
                    <a:pt x="72" y="165"/>
                  </a:lnTo>
                  <a:cubicBezTo>
                    <a:pt x="29" y="179"/>
                    <a:pt x="1" y="226"/>
                    <a:pt x="15" y="274"/>
                  </a:cubicBezTo>
                  <a:lnTo>
                    <a:pt x="67" y="439"/>
                  </a:lnTo>
                  <a:cubicBezTo>
                    <a:pt x="76" y="472"/>
                    <a:pt x="105" y="496"/>
                    <a:pt x="138" y="500"/>
                  </a:cubicBezTo>
                  <a:cubicBezTo>
                    <a:pt x="147" y="500"/>
                    <a:pt x="157" y="500"/>
                    <a:pt x="166" y="496"/>
                  </a:cubicBezTo>
                  <a:lnTo>
                    <a:pt x="676" y="330"/>
                  </a:lnTo>
                  <a:cubicBezTo>
                    <a:pt x="719" y="316"/>
                    <a:pt x="747" y="269"/>
                    <a:pt x="733" y="226"/>
                  </a:cubicBezTo>
                  <a:lnTo>
                    <a:pt x="681" y="56"/>
                  </a:lnTo>
                  <a:cubicBezTo>
                    <a:pt x="669" y="22"/>
                    <a:pt x="640" y="0"/>
                    <a:pt x="607" y="0"/>
                  </a:cubicBezTo>
                  <a:close/>
                  <a:moveTo>
                    <a:pt x="138" y="515"/>
                  </a:moveTo>
                  <a:cubicBezTo>
                    <a:pt x="138" y="581"/>
                    <a:pt x="137" y="647"/>
                    <a:pt x="133" y="713"/>
                  </a:cubicBezTo>
                  <a:cubicBezTo>
                    <a:pt x="137" y="651"/>
                    <a:pt x="138" y="582"/>
                    <a:pt x="138" y="515"/>
                  </a:cubicBezTo>
                  <a:close/>
                </a:path>
              </a:pathLst>
            </a:custGeom>
            <a:solidFill>
              <a:srgbClr val="B63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53"/>
            <p:cNvSpPr/>
            <p:nvPr/>
          </p:nvSpPr>
          <p:spPr>
            <a:xfrm>
              <a:off x="4919285" y="2056852"/>
              <a:ext cx="11462" cy="3375"/>
            </a:xfrm>
            <a:custGeom>
              <a:avLst/>
              <a:gdLst/>
              <a:ahLst/>
              <a:cxnLst/>
              <a:rect l="l" t="t" r="r" b="b"/>
              <a:pathLst>
                <a:path w="180" h="53" extrusionOk="0">
                  <a:moveTo>
                    <a:pt x="0" y="52"/>
                  </a:moveTo>
                  <a:lnTo>
                    <a:pt x="0" y="52"/>
                  </a:lnTo>
                  <a:lnTo>
                    <a:pt x="180" y="10"/>
                  </a:lnTo>
                  <a:cubicBezTo>
                    <a:pt x="180" y="10"/>
                    <a:pt x="180" y="5"/>
                    <a:pt x="180" y="0"/>
                  </a:cubicBezTo>
                  <a:cubicBezTo>
                    <a:pt x="180" y="5"/>
                    <a:pt x="180" y="10"/>
                    <a:pt x="180" y="10"/>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53"/>
            <p:cNvSpPr/>
            <p:nvPr/>
          </p:nvSpPr>
          <p:spPr>
            <a:xfrm>
              <a:off x="4930683" y="2055324"/>
              <a:ext cx="64" cy="1592"/>
            </a:xfrm>
            <a:custGeom>
              <a:avLst/>
              <a:gdLst/>
              <a:ahLst/>
              <a:cxnLst/>
              <a:rect l="l" t="t" r="r" b="b"/>
              <a:pathLst>
                <a:path w="1" h="25" extrusionOk="0">
                  <a:moveTo>
                    <a:pt x="1" y="0"/>
                  </a:moveTo>
                  <a:cubicBezTo>
                    <a:pt x="1" y="10"/>
                    <a:pt x="1" y="15"/>
                    <a:pt x="1" y="24"/>
                  </a:cubicBezTo>
                  <a:cubicBezTo>
                    <a:pt x="1" y="15"/>
                    <a:pt x="1" y="10"/>
                    <a:pt x="1" y="0"/>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9" name="Google Shape;6009;p53"/>
            <p:cNvSpPr/>
            <p:nvPr/>
          </p:nvSpPr>
          <p:spPr>
            <a:xfrm>
              <a:off x="4930683" y="2014762"/>
              <a:ext cx="3120" cy="40626"/>
            </a:xfrm>
            <a:custGeom>
              <a:avLst/>
              <a:gdLst/>
              <a:ahLst/>
              <a:cxnLst/>
              <a:rect l="l" t="t" r="r" b="b"/>
              <a:pathLst>
                <a:path w="49" h="638" extrusionOk="0">
                  <a:moveTo>
                    <a:pt x="1" y="637"/>
                  </a:moveTo>
                  <a:cubicBezTo>
                    <a:pt x="10" y="548"/>
                    <a:pt x="34" y="302"/>
                    <a:pt x="48" y="0"/>
                  </a:cubicBezTo>
                  <a:lnTo>
                    <a:pt x="48" y="0"/>
                  </a:lnTo>
                  <a:cubicBezTo>
                    <a:pt x="34" y="302"/>
                    <a:pt x="10" y="548"/>
                    <a:pt x="1" y="63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0" name="Google Shape;6010;p53"/>
            <p:cNvSpPr/>
            <p:nvPr/>
          </p:nvSpPr>
          <p:spPr>
            <a:xfrm>
              <a:off x="4900946" y="2014125"/>
              <a:ext cx="32858" cy="46103"/>
            </a:xfrm>
            <a:custGeom>
              <a:avLst/>
              <a:gdLst/>
              <a:ahLst/>
              <a:cxnLst/>
              <a:rect l="l" t="t" r="r" b="b"/>
              <a:pathLst>
                <a:path w="516" h="724" extrusionOk="0">
                  <a:moveTo>
                    <a:pt x="0" y="1"/>
                  </a:moveTo>
                  <a:lnTo>
                    <a:pt x="0" y="1"/>
                  </a:lnTo>
                  <a:cubicBezTo>
                    <a:pt x="95" y="81"/>
                    <a:pt x="180" y="208"/>
                    <a:pt x="236" y="364"/>
                  </a:cubicBezTo>
                  <a:cubicBezTo>
                    <a:pt x="284" y="492"/>
                    <a:pt x="298" y="619"/>
                    <a:pt x="288" y="723"/>
                  </a:cubicBezTo>
                  <a:lnTo>
                    <a:pt x="468" y="681"/>
                  </a:lnTo>
                  <a:cubicBezTo>
                    <a:pt x="468" y="681"/>
                    <a:pt x="468" y="676"/>
                    <a:pt x="468" y="671"/>
                  </a:cubicBezTo>
                  <a:cubicBezTo>
                    <a:pt x="468" y="662"/>
                    <a:pt x="468" y="657"/>
                    <a:pt x="468" y="647"/>
                  </a:cubicBezTo>
                  <a:cubicBezTo>
                    <a:pt x="477" y="558"/>
                    <a:pt x="501" y="312"/>
                    <a:pt x="515" y="10"/>
                  </a:cubicBezTo>
                  <a:lnTo>
                    <a:pt x="0" y="1"/>
                  </a:lnTo>
                  <a:close/>
                </a:path>
              </a:pathLst>
            </a:custGeom>
            <a:solidFill>
              <a:srgbClr val="8E3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1" name="Google Shape;6011;p53"/>
            <p:cNvSpPr/>
            <p:nvPr/>
          </p:nvSpPr>
          <p:spPr>
            <a:xfrm>
              <a:off x="4876876" y="2019219"/>
              <a:ext cx="34641" cy="47567"/>
            </a:xfrm>
            <a:custGeom>
              <a:avLst/>
              <a:gdLst/>
              <a:ahLst/>
              <a:cxnLst/>
              <a:rect l="l" t="t" r="r" b="b"/>
              <a:pathLst>
                <a:path w="544" h="747" extrusionOk="0">
                  <a:moveTo>
                    <a:pt x="188" y="1"/>
                  </a:moveTo>
                  <a:cubicBezTo>
                    <a:pt x="176" y="1"/>
                    <a:pt x="164" y="2"/>
                    <a:pt x="152" y="6"/>
                  </a:cubicBezTo>
                  <a:cubicBezTo>
                    <a:pt x="34" y="39"/>
                    <a:pt x="1" y="232"/>
                    <a:pt x="72" y="440"/>
                  </a:cubicBezTo>
                  <a:cubicBezTo>
                    <a:pt x="133" y="610"/>
                    <a:pt x="251" y="728"/>
                    <a:pt x="355" y="747"/>
                  </a:cubicBezTo>
                  <a:cubicBezTo>
                    <a:pt x="317" y="719"/>
                    <a:pt x="284" y="667"/>
                    <a:pt x="265" y="610"/>
                  </a:cubicBezTo>
                  <a:cubicBezTo>
                    <a:pt x="223" y="492"/>
                    <a:pt x="241" y="379"/>
                    <a:pt x="312" y="360"/>
                  </a:cubicBezTo>
                  <a:cubicBezTo>
                    <a:pt x="319" y="358"/>
                    <a:pt x="326" y="357"/>
                    <a:pt x="332" y="357"/>
                  </a:cubicBezTo>
                  <a:cubicBezTo>
                    <a:pt x="396" y="357"/>
                    <a:pt x="472" y="433"/>
                    <a:pt x="511" y="539"/>
                  </a:cubicBezTo>
                  <a:cubicBezTo>
                    <a:pt x="515" y="563"/>
                    <a:pt x="520" y="582"/>
                    <a:pt x="525" y="605"/>
                  </a:cubicBezTo>
                  <a:cubicBezTo>
                    <a:pt x="544" y="525"/>
                    <a:pt x="534" y="421"/>
                    <a:pt x="496" y="313"/>
                  </a:cubicBezTo>
                  <a:cubicBezTo>
                    <a:pt x="433" y="130"/>
                    <a:pt x="300" y="1"/>
                    <a:pt x="188"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2" name="Google Shape;6012;p53"/>
            <p:cNvSpPr/>
            <p:nvPr/>
          </p:nvSpPr>
          <p:spPr>
            <a:xfrm>
              <a:off x="4945456" y="2063411"/>
              <a:ext cx="92014" cy="100865"/>
            </a:xfrm>
            <a:custGeom>
              <a:avLst/>
              <a:gdLst/>
              <a:ahLst/>
              <a:cxnLst/>
              <a:rect l="l" t="t" r="r" b="b"/>
              <a:pathLst>
                <a:path w="1445" h="1584" extrusionOk="0">
                  <a:moveTo>
                    <a:pt x="463" y="289"/>
                  </a:moveTo>
                  <a:lnTo>
                    <a:pt x="756" y="303"/>
                  </a:lnTo>
                  <a:cubicBezTo>
                    <a:pt x="779" y="298"/>
                    <a:pt x="803" y="294"/>
                    <a:pt x="831" y="294"/>
                  </a:cubicBezTo>
                  <a:cubicBezTo>
                    <a:pt x="860" y="294"/>
                    <a:pt x="888" y="298"/>
                    <a:pt x="916" y="308"/>
                  </a:cubicBezTo>
                  <a:lnTo>
                    <a:pt x="1110" y="317"/>
                  </a:lnTo>
                  <a:cubicBezTo>
                    <a:pt x="1110" y="317"/>
                    <a:pt x="1105" y="369"/>
                    <a:pt x="1077" y="431"/>
                  </a:cubicBezTo>
                  <a:cubicBezTo>
                    <a:pt x="1176" y="553"/>
                    <a:pt x="1237" y="747"/>
                    <a:pt x="1237" y="945"/>
                  </a:cubicBezTo>
                  <a:cubicBezTo>
                    <a:pt x="1237" y="1235"/>
                    <a:pt x="1086" y="1288"/>
                    <a:pt x="889" y="1288"/>
                  </a:cubicBezTo>
                  <a:cubicBezTo>
                    <a:pt x="858" y="1288"/>
                    <a:pt x="826" y="1287"/>
                    <a:pt x="793" y="1285"/>
                  </a:cubicBezTo>
                  <a:cubicBezTo>
                    <a:pt x="557" y="1271"/>
                    <a:pt x="335" y="1247"/>
                    <a:pt x="331" y="922"/>
                  </a:cubicBezTo>
                  <a:cubicBezTo>
                    <a:pt x="331" y="738"/>
                    <a:pt x="416" y="558"/>
                    <a:pt x="534" y="440"/>
                  </a:cubicBezTo>
                  <a:cubicBezTo>
                    <a:pt x="468" y="365"/>
                    <a:pt x="463" y="289"/>
                    <a:pt x="463" y="289"/>
                  </a:cubicBezTo>
                  <a:close/>
                  <a:moveTo>
                    <a:pt x="727" y="1"/>
                  </a:moveTo>
                  <a:cubicBezTo>
                    <a:pt x="368" y="48"/>
                    <a:pt x="0" y="516"/>
                    <a:pt x="5" y="1002"/>
                  </a:cubicBezTo>
                  <a:cubicBezTo>
                    <a:pt x="5" y="1181"/>
                    <a:pt x="47" y="1299"/>
                    <a:pt x="118" y="1380"/>
                  </a:cubicBezTo>
                  <a:cubicBezTo>
                    <a:pt x="241" y="1526"/>
                    <a:pt x="439" y="1559"/>
                    <a:pt x="661" y="1573"/>
                  </a:cubicBezTo>
                  <a:cubicBezTo>
                    <a:pt x="685" y="1578"/>
                    <a:pt x="713" y="1578"/>
                    <a:pt x="737" y="1578"/>
                  </a:cubicBezTo>
                  <a:cubicBezTo>
                    <a:pt x="770" y="1583"/>
                    <a:pt x="798" y="1583"/>
                    <a:pt x="826" y="1583"/>
                  </a:cubicBezTo>
                  <a:cubicBezTo>
                    <a:pt x="846" y="1583"/>
                    <a:pt x="866" y="1584"/>
                    <a:pt x="885" y="1584"/>
                  </a:cubicBezTo>
                  <a:cubicBezTo>
                    <a:pt x="1198" y="1584"/>
                    <a:pt x="1445" y="1502"/>
                    <a:pt x="1445" y="1040"/>
                  </a:cubicBezTo>
                  <a:cubicBezTo>
                    <a:pt x="1445" y="813"/>
                    <a:pt x="1398" y="591"/>
                    <a:pt x="1313" y="412"/>
                  </a:cubicBezTo>
                  <a:cubicBezTo>
                    <a:pt x="1228" y="232"/>
                    <a:pt x="1105" y="91"/>
                    <a:pt x="954" y="34"/>
                  </a:cubicBezTo>
                  <a:cubicBezTo>
                    <a:pt x="874" y="34"/>
                    <a:pt x="789" y="20"/>
                    <a:pt x="727" y="1"/>
                  </a:cubicBezTo>
                  <a:close/>
                </a:path>
              </a:pathLst>
            </a:custGeom>
            <a:solidFill>
              <a:srgbClr val="8E3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3" name="Google Shape;6013;p53"/>
            <p:cNvSpPr/>
            <p:nvPr/>
          </p:nvSpPr>
          <p:spPr>
            <a:xfrm>
              <a:off x="4966469" y="2090792"/>
              <a:ext cx="57819" cy="54699"/>
            </a:xfrm>
            <a:custGeom>
              <a:avLst/>
              <a:gdLst/>
              <a:ahLst/>
              <a:cxnLst/>
              <a:rect l="l" t="t" r="r" b="b"/>
              <a:pathLst>
                <a:path w="908" h="859" extrusionOk="0">
                  <a:moveTo>
                    <a:pt x="747" y="1"/>
                  </a:moveTo>
                  <a:cubicBezTo>
                    <a:pt x="711" y="72"/>
                    <a:pt x="645" y="151"/>
                    <a:pt x="517" y="151"/>
                  </a:cubicBezTo>
                  <a:cubicBezTo>
                    <a:pt x="493" y="151"/>
                    <a:pt x="468" y="148"/>
                    <a:pt x="440" y="142"/>
                  </a:cubicBezTo>
                  <a:cubicBezTo>
                    <a:pt x="322" y="114"/>
                    <a:pt x="246" y="62"/>
                    <a:pt x="204" y="10"/>
                  </a:cubicBezTo>
                  <a:cubicBezTo>
                    <a:pt x="86" y="128"/>
                    <a:pt x="1" y="308"/>
                    <a:pt x="1" y="492"/>
                  </a:cubicBezTo>
                  <a:cubicBezTo>
                    <a:pt x="5" y="817"/>
                    <a:pt x="227" y="841"/>
                    <a:pt x="463" y="855"/>
                  </a:cubicBezTo>
                  <a:cubicBezTo>
                    <a:pt x="496" y="857"/>
                    <a:pt x="528" y="858"/>
                    <a:pt x="559" y="858"/>
                  </a:cubicBezTo>
                  <a:cubicBezTo>
                    <a:pt x="756" y="858"/>
                    <a:pt x="907" y="805"/>
                    <a:pt x="907" y="515"/>
                  </a:cubicBezTo>
                  <a:cubicBezTo>
                    <a:pt x="907" y="317"/>
                    <a:pt x="846" y="123"/>
                    <a:pt x="747"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53"/>
            <p:cNvSpPr/>
            <p:nvPr/>
          </p:nvSpPr>
          <p:spPr>
            <a:xfrm>
              <a:off x="4993532" y="2082068"/>
              <a:ext cx="10316" cy="955"/>
            </a:xfrm>
            <a:custGeom>
              <a:avLst/>
              <a:gdLst/>
              <a:ahLst/>
              <a:cxnLst/>
              <a:rect l="l" t="t" r="r" b="b"/>
              <a:pathLst>
                <a:path w="162" h="15" extrusionOk="0">
                  <a:moveTo>
                    <a:pt x="76" y="1"/>
                  </a:moveTo>
                  <a:cubicBezTo>
                    <a:pt x="48" y="1"/>
                    <a:pt x="24" y="5"/>
                    <a:pt x="1" y="10"/>
                  </a:cubicBezTo>
                  <a:lnTo>
                    <a:pt x="161" y="15"/>
                  </a:lnTo>
                  <a:cubicBezTo>
                    <a:pt x="133" y="5"/>
                    <a:pt x="105" y="1"/>
                    <a:pt x="76"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5" name="Google Shape;6015;p53"/>
            <p:cNvSpPr/>
            <p:nvPr/>
          </p:nvSpPr>
          <p:spPr>
            <a:xfrm>
              <a:off x="4952333" y="1991584"/>
              <a:ext cx="18721" cy="15092"/>
            </a:xfrm>
            <a:custGeom>
              <a:avLst/>
              <a:gdLst/>
              <a:ahLst/>
              <a:cxnLst/>
              <a:rect l="l" t="t" r="r" b="b"/>
              <a:pathLst>
                <a:path w="294" h="237" extrusionOk="0">
                  <a:moveTo>
                    <a:pt x="147" y="0"/>
                  </a:moveTo>
                  <a:cubicBezTo>
                    <a:pt x="72" y="0"/>
                    <a:pt x="10" y="100"/>
                    <a:pt x="1" y="237"/>
                  </a:cubicBezTo>
                  <a:lnTo>
                    <a:pt x="294" y="237"/>
                  </a:lnTo>
                  <a:cubicBezTo>
                    <a:pt x="279" y="104"/>
                    <a:pt x="218" y="5"/>
                    <a:pt x="147" y="0"/>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6" name="Google Shape;6016;p53"/>
            <p:cNvSpPr/>
            <p:nvPr/>
          </p:nvSpPr>
          <p:spPr>
            <a:xfrm>
              <a:off x="5007349" y="1993685"/>
              <a:ext cx="15728" cy="15410"/>
            </a:xfrm>
            <a:custGeom>
              <a:avLst/>
              <a:gdLst/>
              <a:ahLst/>
              <a:cxnLst/>
              <a:rect l="l" t="t" r="r" b="b"/>
              <a:pathLst>
                <a:path w="247" h="242" extrusionOk="0">
                  <a:moveTo>
                    <a:pt x="109" y="1"/>
                  </a:moveTo>
                  <a:cubicBezTo>
                    <a:pt x="48" y="1"/>
                    <a:pt x="1" y="104"/>
                    <a:pt x="6" y="237"/>
                  </a:cubicBezTo>
                  <a:lnTo>
                    <a:pt x="246" y="241"/>
                  </a:lnTo>
                  <a:cubicBezTo>
                    <a:pt x="232" y="104"/>
                    <a:pt x="176" y="1"/>
                    <a:pt x="109" y="1"/>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53"/>
            <p:cNvSpPr/>
            <p:nvPr/>
          </p:nvSpPr>
          <p:spPr>
            <a:xfrm>
              <a:off x="4974874" y="2081750"/>
              <a:ext cx="41263" cy="18658"/>
            </a:xfrm>
            <a:custGeom>
              <a:avLst/>
              <a:gdLst/>
              <a:ahLst/>
              <a:cxnLst/>
              <a:rect l="l" t="t" r="r" b="b"/>
              <a:pathLst>
                <a:path w="648" h="293" extrusionOk="0">
                  <a:moveTo>
                    <a:pt x="67" y="29"/>
                  </a:moveTo>
                  <a:lnTo>
                    <a:pt x="591" y="48"/>
                  </a:lnTo>
                  <a:cubicBezTo>
                    <a:pt x="591" y="48"/>
                    <a:pt x="582" y="114"/>
                    <a:pt x="544" y="176"/>
                  </a:cubicBezTo>
                  <a:lnTo>
                    <a:pt x="124" y="147"/>
                  </a:lnTo>
                  <a:cubicBezTo>
                    <a:pt x="72" y="91"/>
                    <a:pt x="67" y="29"/>
                    <a:pt x="67" y="29"/>
                  </a:cubicBezTo>
                  <a:close/>
                  <a:moveTo>
                    <a:pt x="1" y="1"/>
                  </a:moveTo>
                  <a:cubicBezTo>
                    <a:pt x="1" y="1"/>
                    <a:pt x="6" y="77"/>
                    <a:pt x="72" y="152"/>
                  </a:cubicBezTo>
                  <a:cubicBezTo>
                    <a:pt x="114" y="204"/>
                    <a:pt x="190" y="256"/>
                    <a:pt x="308" y="284"/>
                  </a:cubicBezTo>
                  <a:cubicBezTo>
                    <a:pt x="336" y="290"/>
                    <a:pt x="361" y="293"/>
                    <a:pt x="385" y="293"/>
                  </a:cubicBezTo>
                  <a:cubicBezTo>
                    <a:pt x="513" y="293"/>
                    <a:pt x="579" y="214"/>
                    <a:pt x="615" y="143"/>
                  </a:cubicBezTo>
                  <a:cubicBezTo>
                    <a:pt x="643" y="81"/>
                    <a:pt x="648" y="29"/>
                    <a:pt x="648" y="29"/>
                  </a:cubicBezTo>
                  <a:lnTo>
                    <a:pt x="454" y="20"/>
                  </a:lnTo>
                  <a:lnTo>
                    <a:pt x="294" y="15"/>
                  </a:lnTo>
                  <a:lnTo>
                    <a:pt x="1" y="1"/>
                  </a:lnTo>
                  <a:close/>
                </a:path>
              </a:pathLst>
            </a:custGeom>
            <a:solidFill>
              <a:srgbClr val="412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53"/>
            <p:cNvSpPr/>
            <p:nvPr/>
          </p:nvSpPr>
          <p:spPr>
            <a:xfrm>
              <a:off x="4979141" y="2083596"/>
              <a:ext cx="33431" cy="9361"/>
            </a:xfrm>
            <a:custGeom>
              <a:avLst/>
              <a:gdLst/>
              <a:ahLst/>
              <a:cxnLst/>
              <a:rect l="l" t="t" r="r" b="b"/>
              <a:pathLst>
                <a:path w="525" h="147" extrusionOk="0">
                  <a:moveTo>
                    <a:pt x="0" y="0"/>
                  </a:moveTo>
                  <a:cubicBezTo>
                    <a:pt x="0" y="0"/>
                    <a:pt x="5" y="62"/>
                    <a:pt x="57" y="118"/>
                  </a:cubicBezTo>
                  <a:lnTo>
                    <a:pt x="477" y="147"/>
                  </a:lnTo>
                  <a:cubicBezTo>
                    <a:pt x="515" y="85"/>
                    <a:pt x="524" y="19"/>
                    <a:pt x="524" y="19"/>
                  </a:cubicBezTo>
                  <a:lnTo>
                    <a:pt x="0" y="0"/>
                  </a:lnTo>
                  <a:close/>
                </a:path>
              </a:pathLst>
            </a:custGeom>
            <a:solidFill>
              <a:srgbClr val="FEEE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53"/>
            <p:cNvSpPr/>
            <p:nvPr/>
          </p:nvSpPr>
          <p:spPr>
            <a:xfrm>
              <a:off x="4852807" y="2006038"/>
              <a:ext cx="195235" cy="34004"/>
            </a:xfrm>
            <a:custGeom>
              <a:avLst/>
              <a:gdLst/>
              <a:ahLst/>
              <a:cxnLst/>
              <a:rect l="l" t="t" r="r" b="b"/>
              <a:pathLst>
                <a:path w="3066" h="534" extrusionOk="0">
                  <a:moveTo>
                    <a:pt x="1960" y="85"/>
                  </a:moveTo>
                  <a:lnTo>
                    <a:pt x="1993" y="90"/>
                  </a:lnTo>
                  <a:lnTo>
                    <a:pt x="2036" y="90"/>
                  </a:lnTo>
                  <a:lnTo>
                    <a:pt x="2041" y="453"/>
                  </a:lnTo>
                  <a:lnTo>
                    <a:pt x="1479" y="449"/>
                  </a:lnTo>
                  <a:lnTo>
                    <a:pt x="1474" y="85"/>
                  </a:lnTo>
                  <a:close/>
                  <a:moveTo>
                    <a:pt x="2480" y="99"/>
                  </a:moveTo>
                  <a:lnTo>
                    <a:pt x="2640" y="104"/>
                  </a:lnTo>
                  <a:lnTo>
                    <a:pt x="2872" y="109"/>
                  </a:lnTo>
                  <a:lnTo>
                    <a:pt x="2980" y="113"/>
                  </a:lnTo>
                  <a:lnTo>
                    <a:pt x="2985" y="477"/>
                  </a:lnTo>
                  <a:lnTo>
                    <a:pt x="2485" y="463"/>
                  </a:lnTo>
                  <a:lnTo>
                    <a:pt x="2480" y="99"/>
                  </a:lnTo>
                  <a:close/>
                  <a:moveTo>
                    <a:pt x="15" y="0"/>
                  </a:moveTo>
                  <a:lnTo>
                    <a:pt x="1" y="109"/>
                  </a:lnTo>
                  <a:lnTo>
                    <a:pt x="379" y="118"/>
                  </a:lnTo>
                  <a:lnTo>
                    <a:pt x="756" y="128"/>
                  </a:lnTo>
                  <a:lnTo>
                    <a:pt x="1271" y="137"/>
                  </a:lnTo>
                  <a:lnTo>
                    <a:pt x="1399" y="142"/>
                  </a:lnTo>
                  <a:lnTo>
                    <a:pt x="1403" y="491"/>
                  </a:lnTo>
                  <a:lnTo>
                    <a:pt x="2102" y="486"/>
                  </a:lnTo>
                  <a:lnTo>
                    <a:pt x="2097" y="175"/>
                  </a:lnTo>
                  <a:lnTo>
                    <a:pt x="2192" y="175"/>
                  </a:lnTo>
                  <a:lnTo>
                    <a:pt x="2404" y="180"/>
                  </a:lnTo>
                  <a:lnTo>
                    <a:pt x="2409" y="449"/>
                  </a:lnTo>
                  <a:cubicBezTo>
                    <a:pt x="2423" y="477"/>
                    <a:pt x="2442" y="501"/>
                    <a:pt x="2456" y="520"/>
                  </a:cubicBezTo>
                  <a:lnTo>
                    <a:pt x="2735" y="529"/>
                  </a:lnTo>
                  <a:lnTo>
                    <a:pt x="3065" y="534"/>
                  </a:lnTo>
                  <a:lnTo>
                    <a:pt x="3056" y="57"/>
                  </a:lnTo>
                  <a:lnTo>
                    <a:pt x="2697" y="47"/>
                  </a:lnTo>
                  <a:lnTo>
                    <a:pt x="2673" y="47"/>
                  </a:lnTo>
                  <a:lnTo>
                    <a:pt x="2433" y="43"/>
                  </a:lnTo>
                  <a:lnTo>
                    <a:pt x="2400" y="43"/>
                  </a:lnTo>
                  <a:lnTo>
                    <a:pt x="2400" y="71"/>
                  </a:lnTo>
                  <a:lnTo>
                    <a:pt x="2097" y="62"/>
                  </a:lnTo>
                  <a:lnTo>
                    <a:pt x="2097" y="5"/>
                  </a:lnTo>
                  <a:lnTo>
                    <a:pt x="1857" y="10"/>
                  </a:lnTo>
                  <a:lnTo>
                    <a:pt x="1399" y="10"/>
                  </a:lnTo>
                  <a:lnTo>
                    <a:pt x="1399" y="28"/>
                  </a:lnTo>
                  <a:lnTo>
                    <a:pt x="1271" y="24"/>
                  </a:lnTo>
                  <a:lnTo>
                    <a:pt x="15" y="0"/>
                  </a:lnTo>
                  <a:close/>
                </a:path>
              </a:pathLst>
            </a:custGeom>
            <a:solidFill>
              <a:srgbClr val="FFED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53"/>
            <p:cNvSpPr/>
            <p:nvPr/>
          </p:nvSpPr>
          <p:spPr>
            <a:xfrm>
              <a:off x="4987546" y="2017118"/>
              <a:ext cx="32539" cy="48459"/>
            </a:xfrm>
            <a:custGeom>
              <a:avLst/>
              <a:gdLst/>
              <a:ahLst/>
              <a:cxnLst/>
              <a:rect l="l" t="t" r="r" b="b"/>
              <a:pathLst>
                <a:path w="511" h="761" extrusionOk="0">
                  <a:moveTo>
                    <a:pt x="76" y="1"/>
                  </a:moveTo>
                  <a:lnTo>
                    <a:pt x="76" y="1"/>
                  </a:lnTo>
                  <a:cubicBezTo>
                    <a:pt x="293" y="341"/>
                    <a:pt x="387" y="563"/>
                    <a:pt x="284" y="657"/>
                  </a:cubicBezTo>
                  <a:cubicBezTo>
                    <a:pt x="241" y="700"/>
                    <a:pt x="176" y="713"/>
                    <a:pt x="110" y="713"/>
                  </a:cubicBezTo>
                  <a:cubicBezTo>
                    <a:pt x="74" y="713"/>
                    <a:pt x="38" y="709"/>
                    <a:pt x="5" y="704"/>
                  </a:cubicBezTo>
                  <a:lnTo>
                    <a:pt x="0" y="709"/>
                  </a:lnTo>
                  <a:cubicBezTo>
                    <a:pt x="0" y="709"/>
                    <a:pt x="29" y="719"/>
                    <a:pt x="66" y="728"/>
                  </a:cubicBezTo>
                  <a:cubicBezTo>
                    <a:pt x="128" y="747"/>
                    <a:pt x="213" y="761"/>
                    <a:pt x="293" y="761"/>
                  </a:cubicBezTo>
                  <a:cubicBezTo>
                    <a:pt x="350" y="756"/>
                    <a:pt x="397" y="747"/>
                    <a:pt x="430" y="719"/>
                  </a:cubicBezTo>
                  <a:cubicBezTo>
                    <a:pt x="510" y="657"/>
                    <a:pt x="468" y="534"/>
                    <a:pt x="340" y="346"/>
                  </a:cubicBezTo>
                  <a:cubicBezTo>
                    <a:pt x="326" y="327"/>
                    <a:pt x="307" y="303"/>
                    <a:pt x="293" y="275"/>
                  </a:cubicBezTo>
                  <a:cubicBezTo>
                    <a:pt x="232" y="194"/>
                    <a:pt x="161" y="105"/>
                    <a:pt x="76"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1" name="Google Shape;6021;p53"/>
            <p:cNvSpPr/>
            <p:nvPr/>
          </p:nvSpPr>
          <p:spPr>
            <a:xfrm>
              <a:off x="5010661" y="2012342"/>
              <a:ext cx="32221" cy="24134"/>
            </a:xfrm>
            <a:custGeom>
              <a:avLst/>
              <a:gdLst/>
              <a:ahLst/>
              <a:cxnLst/>
              <a:rect l="l" t="t" r="r" b="b"/>
              <a:pathLst>
                <a:path w="506" h="379" extrusionOk="0">
                  <a:moveTo>
                    <a:pt x="1" y="0"/>
                  </a:moveTo>
                  <a:lnTo>
                    <a:pt x="6" y="364"/>
                  </a:lnTo>
                  <a:lnTo>
                    <a:pt x="506" y="378"/>
                  </a:lnTo>
                  <a:lnTo>
                    <a:pt x="501" y="14"/>
                  </a:lnTo>
                  <a:lnTo>
                    <a:pt x="393" y="10"/>
                  </a:lnTo>
                  <a:cubicBezTo>
                    <a:pt x="383" y="114"/>
                    <a:pt x="341" y="189"/>
                    <a:pt x="289" y="189"/>
                  </a:cubicBezTo>
                  <a:cubicBezTo>
                    <a:pt x="232" y="189"/>
                    <a:pt x="180" y="114"/>
                    <a:pt x="161" y="5"/>
                  </a:cubicBezTo>
                  <a:lnTo>
                    <a:pt x="1" y="0"/>
                  </a:ln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2" name="Google Shape;6022;p53"/>
            <p:cNvSpPr/>
            <p:nvPr/>
          </p:nvSpPr>
          <p:spPr>
            <a:xfrm>
              <a:off x="4946666" y="2011451"/>
              <a:ext cx="36105" cy="23497"/>
            </a:xfrm>
            <a:custGeom>
              <a:avLst/>
              <a:gdLst/>
              <a:ahLst/>
              <a:cxnLst/>
              <a:rect l="l" t="t" r="r" b="b"/>
              <a:pathLst>
                <a:path w="567" h="369" extrusionOk="0">
                  <a:moveTo>
                    <a:pt x="0" y="0"/>
                  </a:moveTo>
                  <a:lnTo>
                    <a:pt x="5" y="364"/>
                  </a:lnTo>
                  <a:lnTo>
                    <a:pt x="567" y="368"/>
                  </a:lnTo>
                  <a:lnTo>
                    <a:pt x="562" y="5"/>
                  </a:lnTo>
                  <a:lnTo>
                    <a:pt x="519" y="5"/>
                  </a:lnTo>
                  <a:cubicBezTo>
                    <a:pt x="505" y="118"/>
                    <a:pt x="449" y="203"/>
                    <a:pt x="383" y="203"/>
                  </a:cubicBezTo>
                  <a:cubicBezTo>
                    <a:pt x="312" y="203"/>
                    <a:pt x="255" y="118"/>
                    <a:pt x="236"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6023;p53"/>
            <p:cNvSpPr/>
            <p:nvPr/>
          </p:nvSpPr>
          <p:spPr>
            <a:xfrm>
              <a:off x="4961693" y="2011451"/>
              <a:ext cx="18084" cy="12990"/>
            </a:xfrm>
            <a:custGeom>
              <a:avLst/>
              <a:gdLst/>
              <a:ahLst/>
              <a:cxnLst/>
              <a:rect l="l" t="t" r="r" b="b"/>
              <a:pathLst>
                <a:path w="284" h="204" extrusionOk="0">
                  <a:moveTo>
                    <a:pt x="0" y="0"/>
                  </a:moveTo>
                  <a:cubicBezTo>
                    <a:pt x="19" y="118"/>
                    <a:pt x="76" y="203"/>
                    <a:pt x="147" y="203"/>
                  </a:cubicBezTo>
                  <a:cubicBezTo>
                    <a:pt x="213" y="203"/>
                    <a:pt x="269" y="118"/>
                    <a:pt x="283" y="5"/>
                  </a:cubicBezTo>
                  <a:lnTo>
                    <a:pt x="250" y="0"/>
                  </a:ln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53"/>
            <p:cNvSpPr/>
            <p:nvPr/>
          </p:nvSpPr>
          <p:spPr>
            <a:xfrm>
              <a:off x="5020913" y="2012661"/>
              <a:ext cx="14773" cy="11780"/>
            </a:xfrm>
            <a:custGeom>
              <a:avLst/>
              <a:gdLst/>
              <a:ahLst/>
              <a:cxnLst/>
              <a:rect l="l" t="t" r="r" b="b"/>
              <a:pathLst>
                <a:path w="232" h="185" extrusionOk="0">
                  <a:moveTo>
                    <a:pt x="0" y="0"/>
                  </a:moveTo>
                  <a:cubicBezTo>
                    <a:pt x="19" y="109"/>
                    <a:pt x="71" y="184"/>
                    <a:pt x="128" y="184"/>
                  </a:cubicBezTo>
                  <a:cubicBezTo>
                    <a:pt x="180" y="184"/>
                    <a:pt x="222" y="109"/>
                    <a:pt x="232" y="5"/>
                  </a:cubicBezTo>
                  <a:lnTo>
                    <a:pt x="0" y="0"/>
                  </a:ln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6025;p53"/>
            <p:cNvSpPr/>
            <p:nvPr/>
          </p:nvSpPr>
          <p:spPr>
            <a:xfrm>
              <a:off x="4868789" y="2146445"/>
              <a:ext cx="131430" cy="105259"/>
            </a:xfrm>
            <a:custGeom>
              <a:avLst/>
              <a:gdLst/>
              <a:ahLst/>
              <a:cxnLst/>
              <a:rect l="l" t="t" r="r" b="b"/>
              <a:pathLst>
                <a:path w="2064" h="1653" extrusionOk="0">
                  <a:moveTo>
                    <a:pt x="142" y="0"/>
                  </a:moveTo>
                  <a:lnTo>
                    <a:pt x="0" y="128"/>
                  </a:lnTo>
                  <a:lnTo>
                    <a:pt x="29" y="165"/>
                  </a:lnTo>
                  <a:lnTo>
                    <a:pt x="1275" y="1653"/>
                  </a:lnTo>
                  <a:lnTo>
                    <a:pt x="1502" y="1327"/>
                  </a:lnTo>
                  <a:lnTo>
                    <a:pt x="1624" y="992"/>
                  </a:lnTo>
                  <a:lnTo>
                    <a:pt x="1733" y="982"/>
                  </a:lnTo>
                  <a:lnTo>
                    <a:pt x="1842" y="1223"/>
                  </a:lnTo>
                  <a:lnTo>
                    <a:pt x="2064" y="1473"/>
                  </a:lnTo>
                  <a:lnTo>
                    <a:pt x="2030" y="288"/>
                  </a:lnTo>
                  <a:lnTo>
                    <a:pt x="2030" y="279"/>
                  </a:lnTo>
                  <a:cubicBezTo>
                    <a:pt x="2002" y="279"/>
                    <a:pt x="1974" y="279"/>
                    <a:pt x="1941" y="274"/>
                  </a:cubicBezTo>
                  <a:cubicBezTo>
                    <a:pt x="1917" y="274"/>
                    <a:pt x="1889" y="274"/>
                    <a:pt x="1865" y="269"/>
                  </a:cubicBezTo>
                  <a:lnTo>
                    <a:pt x="1648" y="907"/>
                  </a:lnTo>
                  <a:lnTo>
                    <a:pt x="217" y="47"/>
                  </a:lnTo>
                  <a:lnTo>
                    <a:pt x="1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53"/>
            <p:cNvSpPr/>
            <p:nvPr/>
          </p:nvSpPr>
          <p:spPr>
            <a:xfrm>
              <a:off x="4964049" y="2208975"/>
              <a:ext cx="34386" cy="174731"/>
            </a:xfrm>
            <a:custGeom>
              <a:avLst/>
              <a:gdLst/>
              <a:ahLst/>
              <a:cxnLst/>
              <a:rect l="l" t="t" r="r" b="b"/>
              <a:pathLst>
                <a:path w="540" h="2744" extrusionOk="0">
                  <a:moveTo>
                    <a:pt x="237" y="0"/>
                  </a:moveTo>
                  <a:lnTo>
                    <a:pt x="128" y="10"/>
                  </a:lnTo>
                  <a:lnTo>
                    <a:pt x="6" y="345"/>
                  </a:lnTo>
                  <a:lnTo>
                    <a:pt x="1" y="350"/>
                  </a:lnTo>
                  <a:lnTo>
                    <a:pt x="143" y="482"/>
                  </a:lnTo>
                  <a:cubicBezTo>
                    <a:pt x="147" y="600"/>
                    <a:pt x="147" y="718"/>
                    <a:pt x="152" y="836"/>
                  </a:cubicBezTo>
                  <a:cubicBezTo>
                    <a:pt x="166" y="1516"/>
                    <a:pt x="195" y="2191"/>
                    <a:pt x="147" y="2743"/>
                  </a:cubicBezTo>
                  <a:cubicBezTo>
                    <a:pt x="213" y="2739"/>
                    <a:pt x="275" y="2729"/>
                    <a:pt x="341" y="2720"/>
                  </a:cubicBezTo>
                  <a:cubicBezTo>
                    <a:pt x="407" y="2710"/>
                    <a:pt x="473" y="2701"/>
                    <a:pt x="539" y="2691"/>
                  </a:cubicBezTo>
                  <a:cubicBezTo>
                    <a:pt x="520" y="2177"/>
                    <a:pt x="454" y="1360"/>
                    <a:pt x="350" y="779"/>
                  </a:cubicBezTo>
                  <a:cubicBezTo>
                    <a:pt x="327" y="647"/>
                    <a:pt x="303" y="529"/>
                    <a:pt x="275" y="430"/>
                  </a:cubicBezTo>
                  <a:lnTo>
                    <a:pt x="346" y="241"/>
                  </a:lnTo>
                  <a:lnTo>
                    <a:pt x="2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7" name="Google Shape;6027;p53"/>
          <p:cNvSpPr/>
          <p:nvPr/>
        </p:nvSpPr>
        <p:spPr>
          <a:xfrm rot="-1348672" flipH="1">
            <a:off x="7506587" y="1561222"/>
            <a:ext cx="324670" cy="190061"/>
          </a:xfrm>
          <a:custGeom>
            <a:avLst/>
            <a:gdLst/>
            <a:ahLst/>
            <a:cxnLst/>
            <a:rect l="l" t="t" r="r" b="b"/>
            <a:pathLst>
              <a:path w="3377" h="1977" extrusionOk="0">
                <a:moveTo>
                  <a:pt x="2439" y="1"/>
                </a:moveTo>
                <a:cubicBezTo>
                  <a:pt x="1560" y="1"/>
                  <a:pt x="314" y="174"/>
                  <a:pt x="57" y="422"/>
                </a:cubicBezTo>
                <a:cubicBezTo>
                  <a:pt x="33" y="445"/>
                  <a:pt x="14" y="474"/>
                  <a:pt x="0" y="507"/>
                </a:cubicBezTo>
                <a:cubicBezTo>
                  <a:pt x="114" y="776"/>
                  <a:pt x="345" y="1026"/>
                  <a:pt x="652" y="1229"/>
                </a:cubicBezTo>
                <a:cubicBezTo>
                  <a:pt x="902" y="1366"/>
                  <a:pt x="1261" y="1513"/>
                  <a:pt x="1582" y="1588"/>
                </a:cubicBezTo>
                <a:cubicBezTo>
                  <a:pt x="1601" y="1593"/>
                  <a:pt x="1620" y="1593"/>
                  <a:pt x="1634" y="1597"/>
                </a:cubicBezTo>
                <a:cubicBezTo>
                  <a:pt x="1615" y="1357"/>
                  <a:pt x="1577" y="1135"/>
                  <a:pt x="1506" y="970"/>
                </a:cubicBezTo>
                <a:cubicBezTo>
                  <a:pt x="1778" y="919"/>
                  <a:pt x="2128" y="893"/>
                  <a:pt x="2407" y="893"/>
                </a:cubicBezTo>
                <a:cubicBezTo>
                  <a:pt x="2654" y="893"/>
                  <a:pt x="2845" y="913"/>
                  <a:pt x="2880" y="955"/>
                </a:cubicBezTo>
                <a:cubicBezTo>
                  <a:pt x="2923" y="1012"/>
                  <a:pt x="2965" y="1262"/>
                  <a:pt x="3013" y="1607"/>
                </a:cubicBezTo>
                <a:lnTo>
                  <a:pt x="2658" y="1555"/>
                </a:lnTo>
                <a:cubicBezTo>
                  <a:pt x="2656" y="1555"/>
                  <a:pt x="2653" y="1555"/>
                  <a:pt x="2650" y="1555"/>
                </a:cubicBezTo>
                <a:cubicBezTo>
                  <a:pt x="2611" y="1555"/>
                  <a:pt x="2573" y="1586"/>
                  <a:pt x="2569" y="1631"/>
                </a:cubicBezTo>
                <a:lnTo>
                  <a:pt x="2555" y="1805"/>
                </a:lnTo>
                <a:cubicBezTo>
                  <a:pt x="2550" y="1852"/>
                  <a:pt x="2578" y="1895"/>
                  <a:pt x="2621" y="1900"/>
                </a:cubicBezTo>
                <a:lnTo>
                  <a:pt x="3050" y="1966"/>
                </a:lnTo>
                <a:lnTo>
                  <a:pt x="3131" y="1975"/>
                </a:lnTo>
                <a:cubicBezTo>
                  <a:pt x="3136" y="1976"/>
                  <a:pt x="3140" y="1977"/>
                  <a:pt x="3145" y="1977"/>
                </a:cubicBezTo>
                <a:cubicBezTo>
                  <a:pt x="3181" y="1977"/>
                  <a:pt x="3211" y="1946"/>
                  <a:pt x="3216" y="1904"/>
                </a:cubicBezTo>
                <a:lnTo>
                  <a:pt x="3235" y="1725"/>
                </a:lnTo>
                <a:cubicBezTo>
                  <a:pt x="3239" y="1678"/>
                  <a:pt x="3206" y="1635"/>
                  <a:pt x="3164" y="1631"/>
                </a:cubicBezTo>
                <a:lnTo>
                  <a:pt x="3093" y="1621"/>
                </a:lnTo>
                <a:lnTo>
                  <a:pt x="3022" y="1612"/>
                </a:lnTo>
                <a:cubicBezTo>
                  <a:pt x="3050" y="1602"/>
                  <a:pt x="3074" y="1597"/>
                  <a:pt x="3102" y="1588"/>
                </a:cubicBezTo>
                <a:cubicBezTo>
                  <a:pt x="3206" y="1083"/>
                  <a:pt x="3376" y="181"/>
                  <a:pt x="3277" y="115"/>
                </a:cubicBezTo>
                <a:cubicBezTo>
                  <a:pt x="3154" y="36"/>
                  <a:pt x="2834" y="1"/>
                  <a:pt x="2439" y="1"/>
                </a:cubicBezTo>
                <a:close/>
              </a:path>
            </a:pathLst>
          </a:custGeom>
          <a:solidFill>
            <a:srgbClr val="B63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8" name="Google Shape;6028;p53"/>
          <p:cNvGrpSpPr/>
          <p:nvPr/>
        </p:nvGrpSpPr>
        <p:grpSpPr>
          <a:xfrm rot="958129" flipH="1">
            <a:off x="6135657" y="437246"/>
            <a:ext cx="973219" cy="1034813"/>
            <a:chOff x="7292841" y="686691"/>
            <a:chExt cx="591182" cy="628561"/>
          </a:xfrm>
        </p:grpSpPr>
        <p:sp>
          <p:nvSpPr>
            <p:cNvPr id="6029" name="Google Shape;6029;p53"/>
            <p:cNvSpPr/>
            <p:nvPr/>
          </p:nvSpPr>
          <p:spPr>
            <a:xfrm>
              <a:off x="7523159" y="1244561"/>
              <a:ext cx="2165" cy="637"/>
            </a:xfrm>
            <a:custGeom>
              <a:avLst/>
              <a:gdLst/>
              <a:ahLst/>
              <a:cxnLst/>
              <a:rect l="l" t="t" r="r" b="b"/>
              <a:pathLst>
                <a:path w="34" h="10" extrusionOk="0">
                  <a:moveTo>
                    <a:pt x="33" y="10"/>
                  </a:moveTo>
                  <a:cubicBezTo>
                    <a:pt x="24" y="10"/>
                    <a:pt x="15" y="5"/>
                    <a:pt x="0" y="0"/>
                  </a:cubicBezTo>
                  <a:cubicBezTo>
                    <a:pt x="15" y="5"/>
                    <a:pt x="24" y="10"/>
                    <a:pt x="33" y="1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53"/>
            <p:cNvSpPr/>
            <p:nvPr/>
          </p:nvSpPr>
          <p:spPr>
            <a:xfrm>
              <a:off x="7422422" y="1199732"/>
              <a:ext cx="4012" cy="2802"/>
            </a:xfrm>
            <a:custGeom>
              <a:avLst/>
              <a:gdLst/>
              <a:ahLst/>
              <a:cxnLst/>
              <a:rect l="l" t="t" r="r" b="b"/>
              <a:pathLst>
                <a:path w="63" h="44" extrusionOk="0">
                  <a:moveTo>
                    <a:pt x="62" y="43"/>
                  </a:moveTo>
                  <a:cubicBezTo>
                    <a:pt x="38" y="29"/>
                    <a:pt x="20" y="15"/>
                    <a:pt x="1" y="1"/>
                  </a:cubicBezTo>
                  <a:cubicBezTo>
                    <a:pt x="20" y="15"/>
                    <a:pt x="38" y="29"/>
                    <a:pt x="62" y="43"/>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53"/>
            <p:cNvSpPr/>
            <p:nvPr/>
          </p:nvSpPr>
          <p:spPr>
            <a:xfrm>
              <a:off x="7509914" y="1241249"/>
              <a:ext cx="2802" cy="955"/>
            </a:xfrm>
            <a:custGeom>
              <a:avLst/>
              <a:gdLst/>
              <a:ahLst/>
              <a:cxnLst/>
              <a:rect l="l" t="t" r="r" b="b"/>
              <a:pathLst>
                <a:path w="44" h="15" extrusionOk="0">
                  <a:moveTo>
                    <a:pt x="43" y="14"/>
                  </a:moveTo>
                  <a:cubicBezTo>
                    <a:pt x="29" y="10"/>
                    <a:pt x="15" y="5"/>
                    <a:pt x="1" y="0"/>
                  </a:cubicBezTo>
                  <a:cubicBezTo>
                    <a:pt x="15" y="5"/>
                    <a:pt x="29" y="10"/>
                    <a:pt x="43" y="14"/>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53"/>
            <p:cNvSpPr/>
            <p:nvPr/>
          </p:nvSpPr>
          <p:spPr>
            <a:xfrm>
              <a:off x="7566140" y="1250865"/>
              <a:ext cx="3375" cy="382"/>
            </a:xfrm>
            <a:custGeom>
              <a:avLst/>
              <a:gdLst/>
              <a:ahLst/>
              <a:cxnLst/>
              <a:rect l="l" t="t" r="r" b="b"/>
              <a:pathLst>
                <a:path w="53" h="6" extrusionOk="0">
                  <a:moveTo>
                    <a:pt x="53" y="5"/>
                  </a:moveTo>
                  <a:cubicBezTo>
                    <a:pt x="34" y="5"/>
                    <a:pt x="19" y="5"/>
                    <a:pt x="1" y="0"/>
                  </a:cubicBezTo>
                  <a:cubicBezTo>
                    <a:pt x="19" y="5"/>
                    <a:pt x="34" y="5"/>
                    <a:pt x="53" y="5"/>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53"/>
            <p:cNvSpPr/>
            <p:nvPr/>
          </p:nvSpPr>
          <p:spPr>
            <a:xfrm>
              <a:off x="7432038" y="1206355"/>
              <a:ext cx="4266" cy="2738"/>
            </a:xfrm>
            <a:custGeom>
              <a:avLst/>
              <a:gdLst/>
              <a:ahLst/>
              <a:cxnLst/>
              <a:rect l="l" t="t" r="r" b="b"/>
              <a:pathLst>
                <a:path w="67" h="43" extrusionOk="0">
                  <a:moveTo>
                    <a:pt x="67" y="43"/>
                  </a:moveTo>
                  <a:cubicBezTo>
                    <a:pt x="43" y="29"/>
                    <a:pt x="24" y="15"/>
                    <a:pt x="1" y="1"/>
                  </a:cubicBezTo>
                  <a:cubicBezTo>
                    <a:pt x="24" y="15"/>
                    <a:pt x="43" y="29"/>
                    <a:pt x="67" y="43"/>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53"/>
            <p:cNvSpPr/>
            <p:nvPr/>
          </p:nvSpPr>
          <p:spPr>
            <a:xfrm>
              <a:off x="7444964" y="1214187"/>
              <a:ext cx="4266" cy="2483"/>
            </a:xfrm>
            <a:custGeom>
              <a:avLst/>
              <a:gdLst/>
              <a:ahLst/>
              <a:cxnLst/>
              <a:rect l="l" t="t" r="r" b="b"/>
              <a:pathLst>
                <a:path w="67" h="39" extrusionOk="0">
                  <a:moveTo>
                    <a:pt x="67" y="38"/>
                  </a:moveTo>
                  <a:cubicBezTo>
                    <a:pt x="43" y="24"/>
                    <a:pt x="24" y="14"/>
                    <a:pt x="1" y="0"/>
                  </a:cubicBezTo>
                  <a:cubicBezTo>
                    <a:pt x="24" y="14"/>
                    <a:pt x="43" y="24"/>
                    <a:pt x="67" y="38"/>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53"/>
            <p:cNvSpPr/>
            <p:nvPr/>
          </p:nvSpPr>
          <p:spPr>
            <a:xfrm>
              <a:off x="7483488" y="1232526"/>
              <a:ext cx="2738" cy="955"/>
            </a:xfrm>
            <a:custGeom>
              <a:avLst/>
              <a:gdLst/>
              <a:ahLst/>
              <a:cxnLst/>
              <a:rect l="l" t="t" r="r" b="b"/>
              <a:pathLst>
                <a:path w="43" h="15" extrusionOk="0">
                  <a:moveTo>
                    <a:pt x="43" y="14"/>
                  </a:moveTo>
                  <a:cubicBezTo>
                    <a:pt x="28" y="10"/>
                    <a:pt x="14" y="10"/>
                    <a:pt x="0" y="0"/>
                  </a:cubicBezTo>
                  <a:cubicBezTo>
                    <a:pt x="14" y="10"/>
                    <a:pt x="28" y="10"/>
                    <a:pt x="43" y="14"/>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53"/>
            <p:cNvSpPr/>
            <p:nvPr/>
          </p:nvSpPr>
          <p:spPr>
            <a:xfrm>
              <a:off x="7456107" y="1220172"/>
              <a:ext cx="3948" cy="2165"/>
            </a:xfrm>
            <a:custGeom>
              <a:avLst/>
              <a:gdLst/>
              <a:ahLst/>
              <a:cxnLst/>
              <a:rect l="l" t="t" r="r" b="b"/>
              <a:pathLst>
                <a:path w="62" h="34" extrusionOk="0">
                  <a:moveTo>
                    <a:pt x="62" y="34"/>
                  </a:moveTo>
                  <a:cubicBezTo>
                    <a:pt x="43" y="24"/>
                    <a:pt x="24" y="15"/>
                    <a:pt x="0" y="1"/>
                  </a:cubicBezTo>
                  <a:cubicBezTo>
                    <a:pt x="24" y="15"/>
                    <a:pt x="43" y="24"/>
                    <a:pt x="62" y="34"/>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53"/>
            <p:cNvSpPr/>
            <p:nvPr/>
          </p:nvSpPr>
          <p:spPr>
            <a:xfrm>
              <a:off x="7469352" y="1226795"/>
              <a:ext cx="3948" cy="1592"/>
            </a:xfrm>
            <a:custGeom>
              <a:avLst/>
              <a:gdLst/>
              <a:ahLst/>
              <a:cxnLst/>
              <a:rect l="l" t="t" r="r" b="b"/>
              <a:pathLst>
                <a:path w="62" h="25" extrusionOk="0">
                  <a:moveTo>
                    <a:pt x="62" y="24"/>
                  </a:moveTo>
                  <a:cubicBezTo>
                    <a:pt x="43" y="15"/>
                    <a:pt x="19" y="5"/>
                    <a:pt x="0" y="1"/>
                  </a:cubicBezTo>
                  <a:cubicBezTo>
                    <a:pt x="19" y="5"/>
                    <a:pt x="43" y="15"/>
                    <a:pt x="62" y="24"/>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53"/>
            <p:cNvSpPr/>
            <p:nvPr/>
          </p:nvSpPr>
          <p:spPr>
            <a:xfrm>
              <a:off x="7495459" y="1237047"/>
              <a:ext cx="3375" cy="955"/>
            </a:xfrm>
            <a:custGeom>
              <a:avLst/>
              <a:gdLst/>
              <a:ahLst/>
              <a:cxnLst/>
              <a:rect l="l" t="t" r="r" b="b"/>
              <a:pathLst>
                <a:path w="53" h="15" extrusionOk="0">
                  <a:moveTo>
                    <a:pt x="53" y="14"/>
                  </a:moveTo>
                  <a:cubicBezTo>
                    <a:pt x="34" y="10"/>
                    <a:pt x="15" y="5"/>
                    <a:pt x="1" y="0"/>
                  </a:cubicBezTo>
                  <a:cubicBezTo>
                    <a:pt x="15" y="5"/>
                    <a:pt x="34" y="10"/>
                    <a:pt x="53" y="14"/>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53"/>
            <p:cNvSpPr/>
            <p:nvPr/>
          </p:nvSpPr>
          <p:spPr>
            <a:xfrm>
              <a:off x="7673180" y="1228323"/>
              <a:ext cx="25025" cy="9361"/>
            </a:xfrm>
            <a:custGeom>
              <a:avLst/>
              <a:gdLst/>
              <a:ahLst/>
              <a:cxnLst/>
              <a:rect l="l" t="t" r="r" b="b"/>
              <a:pathLst>
                <a:path w="393" h="147" extrusionOk="0">
                  <a:moveTo>
                    <a:pt x="392" y="0"/>
                  </a:moveTo>
                  <a:cubicBezTo>
                    <a:pt x="265" y="57"/>
                    <a:pt x="133" y="104"/>
                    <a:pt x="0" y="147"/>
                  </a:cubicBezTo>
                  <a:cubicBezTo>
                    <a:pt x="133" y="104"/>
                    <a:pt x="265" y="57"/>
                    <a:pt x="392" y="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53"/>
            <p:cNvSpPr/>
            <p:nvPr/>
          </p:nvSpPr>
          <p:spPr>
            <a:xfrm>
              <a:off x="7581805" y="1251756"/>
              <a:ext cx="1528" cy="64"/>
            </a:xfrm>
            <a:custGeom>
              <a:avLst/>
              <a:gdLst/>
              <a:ahLst/>
              <a:cxnLst/>
              <a:rect l="l" t="t" r="r" b="b"/>
              <a:pathLst>
                <a:path w="24" h="1" extrusionOk="0">
                  <a:moveTo>
                    <a:pt x="0" y="0"/>
                  </a:moveTo>
                  <a:cubicBezTo>
                    <a:pt x="10" y="0"/>
                    <a:pt x="19" y="0"/>
                    <a:pt x="24" y="0"/>
                  </a:cubicBezTo>
                  <a:cubicBezTo>
                    <a:pt x="19" y="0"/>
                    <a:pt x="10" y="0"/>
                    <a:pt x="0" y="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53"/>
            <p:cNvSpPr/>
            <p:nvPr/>
          </p:nvSpPr>
          <p:spPr>
            <a:xfrm>
              <a:off x="7656370" y="1237938"/>
              <a:ext cx="15665" cy="4839"/>
            </a:xfrm>
            <a:custGeom>
              <a:avLst/>
              <a:gdLst/>
              <a:ahLst/>
              <a:cxnLst/>
              <a:rect l="l" t="t" r="r" b="b"/>
              <a:pathLst>
                <a:path w="246" h="76" extrusionOk="0">
                  <a:moveTo>
                    <a:pt x="246" y="0"/>
                  </a:moveTo>
                  <a:cubicBezTo>
                    <a:pt x="165" y="29"/>
                    <a:pt x="85" y="52"/>
                    <a:pt x="0" y="76"/>
                  </a:cubicBezTo>
                  <a:cubicBezTo>
                    <a:pt x="85" y="52"/>
                    <a:pt x="165" y="29"/>
                    <a:pt x="246" y="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53"/>
            <p:cNvSpPr/>
            <p:nvPr/>
          </p:nvSpPr>
          <p:spPr>
            <a:xfrm>
              <a:off x="7292841" y="686691"/>
              <a:ext cx="591182" cy="628561"/>
            </a:xfrm>
            <a:custGeom>
              <a:avLst/>
              <a:gdLst/>
              <a:ahLst/>
              <a:cxnLst/>
              <a:rect l="l" t="t" r="r" b="b"/>
              <a:pathLst>
                <a:path w="9284" h="9871" extrusionOk="0">
                  <a:moveTo>
                    <a:pt x="4588" y="1"/>
                  </a:moveTo>
                  <a:cubicBezTo>
                    <a:pt x="2368" y="1"/>
                    <a:pt x="453" y="1669"/>
                    <a:pt x="190" y="3931"/>
                  </a:cubicBezTo>
                  <a:cubicBezTo>
                    <a:pt x="1" y="5593"/>
                    <a:pt x="756" y="7151"/>
                    <a:pt x="2036" y="8058"/>
                  </a:cubicBezTo>
                  <a:cubicBezTo>
                    <a:pt x="2026" y="8043"/>
                    <a:pt x="2021" y="8025"/>
                    <a:pt x="2012" y="8010"/>
                  </a:cubicBezTo>
                  <a:cubicBezTo>
                    <a:pt x="2706" y="6854"/>
                    <a:pt x="3259" y="6141"/>
                    <a:pt x="3792" y="5862"/>
                  </a:cubicBezTo>
                  <a:cubicBezTo>
                    <a:pt x="3773" y="5843"/>
                    <a:pt x="3754" y="5829"/>
                    <a:pt x="3735" y="5805"/>
                  </a:cubicBezTo>
                  <a:cubicBezTo>
                    <a:pt x="3726" y="5801"/>
                    <a:pt x="3721" y="5787"/>
                    <a:pt x="3712" y="5777"/>
                  </a:cubicBezTo>
                  <a:cubicBezTo>
                    <a:pt x="3712" y="5777"/>
                    <a:pt x="3712" y="5782"/>
                    <a:pt x="3712" y="5782"/>
                  </a:cubicBezTo>
                  <a:cubicBezTo>
                    <a:pt x="3622" y="5845"/>
                    <a:pt x="3515" y="5875"/>
                    <a:pt x="3401" y="5875"/>
                  </a:cubicBezTo>
                  <a:cubicBezTo>
                    <a:pt x="3183" y="5875"/>
                    <a:pt x="2941" y="5764"/>
                    <a:pt x="2749" y="5565"/>
                  </a:cubicBezTo>
                  <a:cubicBezTo>
                    <a:pt x="2673" y="5555"/>
                    <a:pt x="2602" y="5541"/>
                    <a:pt x="2531" y="5517"/>
                  </a:cubicBezTo>
                  <a:cubicBezTo>
                    <a:pt x="2428" y="5480"/>
                    <a:pt x="2338" y="5432"/>
                    <a:pt x="2258" y="5366"/>
                  </a:cubicBezTo>
                  <a:cubicBezTo>
                    <a:pt x="2220" y="5333"/>
                    <a:pt x="2182" y="5300"/>
                    <a:pt x="2154" y="5258"/>
                  </a:cubicBezTo>
                  <a:cubicBezTo>
                    <a:pt x="2092" y="5182"/>
                    <a:pt x="2050" y="5093"/>
                    <a:pt x="2026" y="4998"/>
                  </a:cubicBezTo>
                  <a:cubicBezTo>
                    <a:pt x="2017" y="4951"/>
                    <a:pt x="2007" y="4904"/>
                    <a:pt x="2007" y="4856"/>
                  </a:cubicBezTo>
                  <a:cubicBezTo>
                    <a:pt x="1998" y="4663"/>
                    <a:pt x="2059" y="4460"/>
                    <a:pt x="2206" y="4290"/>
                  </a:cubicBezTo>
                  <a:cubicBezTo>
                    <a:pt x="2234" y="4252"/>
                    <a:pt x="2262" y="4219"/>
                    <a:pt x="2286" y="4181"/>
                  </a:cubicBezTo>
                  <a:cubicBezTo>
                    <a:pt x="2295" y="4162"/>
                    <a:pt x="2305" y="4143"/>
                    <a:pt x="2310" y="4120"/>
                  </a:cubicBezTo>
                  <a:cubicBezTo>
                    <a:pt x="2314" y="4082"/>
                    <a:pt x="2300" y="4049"/>
                    <a:pt x="2291" y="4011"/>
                  </a:cubicBezTo>
                  <a:cubicBezTo>
                    <a:pt x="2272" y="3955"/>
                    <a:pt x="2253" y="3893"/>
                    <a:pt x="2253" y="3837"/>
                  </a:cubicBezTo>
                  <a:cubicBezTo>
                    <a:pt x="2253" y="3775"/>
                    <a:pt x="2267" y="3719"/>
                    <a:pt x="2310" y="3662"/>
                  </a:cubicBezTo>
                  <a:cubicBezTo>
                    <a:pt x="2324" y="3648"/>
                    <a:pt x="2338" y="3634"/>
                    <a:pt x="2352" y="3615"/>
                  </a:cubicBezTo>
                  <a:cubicBezTo>
                    <a:pt x="2404" y="3572"/>
                    <a:pt x="2465" y="3534"/>
                    <a:pt x="2503" y="3482"/>
                  </a:cubicBezTo>
                  <a:cubicBezTo>
                    <a:pt x="2541" y="3435"/>
                    <a:pt x="2560" y="3388"/>
                    <a:pt x="2569" y="3336"/>
                  </a:cubicBezTo>
                  <a:cubicBezTo>
                    <a:pt x="2579" y="3246"/>
                    <a:pt x="2560" y="3152"/>
                    <a:pt x="2546" y="3062"/>
                  </a:cubicBezTo>
                  <a:cubicBezTo>
                    <a:pt x="2536" y="2996"/>
                    <a:pt x="2531" y="2930"/>
                    <a:pt x="2531" y="2859"/>
                  </a:cubicBezTo>
                  <a:cubicBezTo>
                    <a:pt x="2531" y="2656"/>
                    <a:pt x="2583" y="2453"/>
                    <a:pt x="2711" y="2288"/>
                  </a:cubicBezTo>
                  <a:cubicBezTo>
                    <a:pt x="2767" y="2217"/>
                    <a:pt x="2838" y="2151"/>
                    <a:pt x="2923" y="2099"/>
                  </a:cubicBezTo>
                  <a:cubicBezTo>
                    <a:pt x="2975" y="2066"/>
                    <a:pt x="3032" y="2038"/>
                    <a:pt x="3074" y="2005"/>
                  </a:cubicBezTo>
                  <a:cubicBezTo>
                    <a:pt x="3098" y="1986"/>
                    <a:pt x="3117" y="1967"/>
                    <a:pt x="3126" y="1948"/>
                  </a:cubicBezTo>
                  <a:cubicBezTo>
                    <a:pt x="3159" y="1896"/>
                    <a:pt x="3155" y="1835"/>
                    <a:pt x="3164" y="1778"/>
                  </a:cubicBezTo>
                  <a:cubicBezTo>
                    <a:pt x="3169" y="1759"/>
                    <a:pt x="3169" y="1745"/>
                    <a:pt x="3174" y="1726"/>
                  </a:cubicBezTo>
                  <a:cubicBezTo>
                    <a:pt x="3178" y="1721"/>
                    <a:pt x="3178" y="1717"/>
                    <a:pt x="3178" y="1712"/>
                  </a:cubicBezTo>
                  <a:cubicBezTo>
                    <a:pt x="3183" y="1702"/>
                    <a:pt x="3188" y="1693"/>
                    <a:pt x="3188" y="1684"/>
                  </a:cubicBezTo>
                  <a:cubicBezTo>
                    <a:pt x="3192" y="1674"/>
                    <a:pt x="3197" y="1669"/>
                    <a:pt x="3197" y="1665"/>
                  </a:cubicBezTo>
                  <a:cubicBezTo>
                    <a:pt x="3202" y="1655"/>
                    <a:pt x="3207" y="1646"/>
                    <a:pt x="3211" y="1636"/>
                  </a:cubicBezTo>
                  <a:cubicBezTo>
                    <a:pt x="3211" y="1632"/>
                    <a:pt x="3216" y="1622"/>
                    <a:pt x="3221" y="1617"/>
                  </a:cubicBezTo>
                  <a:cubicBezTo>
                    <a:pt x="3225" y="1613"/>
                    <a:pt x="3230" y="1603"/>
                    <a:pt x="3235" y="1599"/>
                  </a:cubicBezTo>
                  <a:cubicBezTo>
                    <a:pt x="3240" y="1589"/>
                    <a:pt x="3244" y="1584"/>
                    <a:pt x="3249" y="1575"/>
                  </a:cubicBezTo>
                  <a:cubicBezTo>
                    <a:pt x="3249" y="1570"/>
                    <a:pt x="3254" y="1566"/>
                    <a:pt x="3259" y="1566"/>
                  </a:cubicBezTo>
                  <a:cubicBezTo>
                    <a:pt x="3386" y="1400"/>
                    <a:pt x="3617" y="1287"/>
                    <a:pt x="3849" y="1230"/>
                  </a:cubicBezTo>
                  <a:cubicBezTo>
                    <a:pt x="3999" y="1196"/>
                    <a:pt x="4155" y="1179"/>
                    <a:pt x="4312" y="1179"/>
                  </a:cubicBezTo>
                  <a:cubicBezTo>
                    <a:pt x="4564" y="1179"/>
                    <a:pt x="4816" y="1223"/>
                    <a:pt x="5043" y="1311"/>
                  </a:cubicBezTo>
                  <a:cubicBezTo>
                    <a:pt x="5294" y="1410"/>
                    <a:pt x="5549" y="1603"/>
                    <a:pt x="5539" y="1830"/>
                  </a:cubicBezTo>
                  <a:cubicBezTo>
                    <a:pt x="5643" y="1721"/>
                    <a:pt x="5794" y="1650"/>
                    <a:pt x="5955" y="1641"/>
                  </a:cubicBezTo>
                  <a:cubicBezTo>
                    <a:pt x="5960" y="1641"/>
                    <a:pt x="5966" y="1641"/>
                    <a:pt x="5972" y="1641"/>
                  </a:cubicBezTo>
                  <a:cubicBezTo>
                    <a:pt x="6097" y="1641"/>
                    <a:pt x="6249" y="1689"/>
                    <a:pt x="6285" y="1802"/>
                  </a:cubicBezTo>
                  <a:cubicBezTo>
                    <a:pt x="6334" y="1782"/>
                    <a:pt x="6388" y="1772"/>
                    <a:pt x="6443" y="1772"/>
                  </a:cubicBezTo>
                  <a:cubicBezTo>
                    <a:pt x="6569" y="1772"/>
                    <a:pt x="6701" y="1823"/>
                    <a:pt x="6790" y="1915"/>
                  </a:cubicBezTo>
                  <a:cubicBezTo>
                    <a:pt x="6918" y="2042"/>
                    <a:pt x="6946" y="2245"/>
                    <a:pt x="6861" y="2387"/>
                  </a:cubicBezTo>
                  <a:cubicBezTo>
                    <a:pt x="6886" y="2377"/>
                    <a:pt x="6913" y="2372"/>
                    <a:pt x="6940" y="2372"/>
                  </a:cubicBezTo>
                  <a:cubicBezTo>
                    <a:pt x="7078" y="2372"/>
                    <a:pt x="7223" y="2494"/>
                    <a:pt x="7262" y="2633"/>
                  </a:cubicBezTo>
                  <a:cubicBezTo>
                    <a:pt x="7310" y="2798"/>
                    <a:pt x="7244" y="2968"/>
                    <a:pt x="7154" y="3109"/>
                  </a:cubicBezTo>
                  <a:cubicBezTo>
                    <a:pt x="7055" y="3256"/>
                    <a:pt x="6913" y="3393"/>
                    <a:pt x="6734" y="3445"/>
                  </a:cubicBezTo>
                  <a:cubicBezTo>
                    <a:pt x="7499" y="3955"/>
                    <a:pt x="7007" y="5182"/>
                    <a:pt x="6295" y="5631"/>
                  </a:cubicBezTo>
                  <a:cubicBezTo>
                    <a:pt x="6290" y="5631"/>
                    <a:pt x="6285" y="5635"/>
                    <a:pt x="6280" y="5640"/>
                  </a:cubicBezTo>
                  <a:cubicBezTo>
                    <a:pt x="6257" y="5650"/>
                    <a:pt x="6238" y="5664"/>
                    <a:pt x="6214" y="5673"/>
                  </a:cubicBezTo>
                  <a:cubicBezTo>
                    <a:pt x="6210" y="5678"/>
                    <a:pt x="6200" y="5683"/>
                    <a:pt x="6195" y="5683"/>
                  </a:cubicBezTo>
                  <a:cubicBezTo>
                    <a:pt x="6172" y="5697"/>
                    <a:pt x="6153" y="5706"/>
                    <a:pt x="6134" y="5716"/>
                  </a:cubicBezTo>
                  <a:cubicBezTo>
                    <a:pt x="6129" y="5716"/>
                    <a:pt x="6125" y="5716"/>
                    <a:pt x="6120" y="5720"/>
                  </a:cubicBezTo>
                  <a:cubicBezTo>
                    <a:pt x="6082" y="5735"/>
                    <a:pt x="6044" y="5749"/>
                    <a:pt x="6007" y="5758"/>
                  </a:cubicBezTo>
                  <a:cubicBezTo>
                    <a:pt x="5992" y="5763"/>
                    <a:pt x="5978" y="5768"/>
                    <a:pt x="5964" y="5772"/>
                  </a:cubicBezTo>
                  <a:cubicBezTo>
                    <a:pt x="5950" y="5772"/>
                    <a:pt x="5936" y="5777"/>
                    <a:pt x="5922" y="5777"/>
                  </a:cubicBezTo>
                  <a:cubicBezTo>
                    <a:pt x="5912" y="5782"/>
                    <a:pt x="5907" y="5782"/>
                    <a:pt x="5898" y="5782"/>
                  </a:cubicBezTo>
                  <a:cubicBezTo>
                    <a:pt x="5750" y="5873"/>
                    <a:pt x="5585" y="5923"/>
                    <a:pt x="5407" y="5923"/>
                  </a:cubicBezTo>
                  <a:cubicBezTo>
                    <a:pt x="5345" y="5923"/>
                    <a:pt x="5282" y="5917"/>
                    <a:pt x="5218" y="5905"/>
                  </a:cubicBezTo>
                  <a:cubicBezTo>
                    <a:pt x="5218" y="5900"/>
                    <a:pt x="5218" y="5900"/>
                    <a:pt x="5213" y="5900"/>
                  </a:cubicBezTo>
                  <a:cubicBezTo>
                    <a:pt x="5171" y="5947"/>
                    <a:pt x="5114" y="5985"/>
                    <a:pt x="5053" y="6013"/>
                  </a:cubicBezTo>
                  <a:cubicBezTo>
                    <a:pt x="5081" y="6037"/>
                    <a:pt x="5105" y="6060"/>
                    <a:pt x="5128" y="6084"/>
                  </a:cubicBezTo>
                  <a:lnTo>
                    <a:pt x="5133" y="6084"/>
                  </a:lnTo>
                  <a:cubicBezTo>
                    <a:pt x="5681" y="6613"/>
                    <a:pt x="6129" y="7784"/>
                    <a:pt x="6365" y="8506"/>
                  </a:cubicBezTo>
                  <a:cubicBezTo>
                    <a:pt x="6559" y="8421"/>
                    <a:pt x="6748" y="8322"/>
                    <a:pt x="6927" y="8213"/>
                  </a:cubicBezTo>
                  <a:cubicBezTo>
                    <a:pt x="7225" y="8473"/>
                    <a:pt x="7574" y="8974"/>
                    <a:pt x="7499" y="9871"/>
                  </a:cubicBezTo>
                  <a:cubicBezTo>
                    <a:pt x="7499" y="9871"/>
                    <a:pt x="8301" y="8719"/>
                    <a:pt x="7697" y="7609"/>
                  </a:cubicBezTo>
                  <a:cubicBezTo>
                    <a:pt x="8400" y="6924"/>
                    <a:pt x="8882" y="5999"/>
                    <a:pt x="9005" y="4946"/>
                  </a:cubicBezTo>
                  <a:cubicBezTo>
                    <a:pt x="9283" y="2510"/>
                    <a:pt x="7541" y="310"/>
                    <a:pt x="5105" y="31"/>
                  </a:cubicBezTo>
                  <a:cubicBezTo>
                    <a:pt x="4931" y="11"/>
                    <a:pt x="4758" y="1"/>
                    <a:pt x="4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53"/>
            <p:cNvSpPr/>
            <p:nvPr/>
          </p:nvSpPr>
          <p:spPr>
            <a:xfrm>
              <a:off x="7608549" y="1250228"/>
              <a:ext cx="5476" cy="700"/>
            </a:xfrm>
            <a:custGeom>
              <a:avLst/>
              <a:gdLst/>
              <a:ahLst/>
              <a:cxnLst/>
              <a:rect l="l" t="t" r="r" b="b"/>
              <a:pathLst>
                <a:path w="86" h="11" extrusionOk="0">
                  <a:moveTo>
                    <a:pt x="85" y="1"/>
                  </a:moveTo>
                  <a:cubicBezTo>
                    <a:pt x="57" y="6"/>
                    <a:pt x="29" y="6"/>
                    <a:pt x="0" y="10"/>
                  </a:cubicBezTo>
                  <a:cubicBezTo>
                    <a:pt x="29" y="6"/>
                    <a:pt x="57" y="6"/>
                    <a:pt x="85" y="1"/>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53"/>
            <p:cNvSpPr/>
            <p:nvPr/>
          </p:nvSpPr>
          <p:spPr>
            <a:xfrm>
              <a:off x="7594094" y="1251438"/>
              <a:ext cx="4266" cy="64"/>
            </a:xfrm>
            <a:custGeom>
              <a:avLst/>
              <a:gdLst/>
              <a:ahLst/>
              <a:cxnLst/>
              <a:rect l="l" t="t" r="r" b="b"/>
              <a:pathLst>
                <a:path w="67" h="1" extrusionOk="0">
                  <a:moveTo>
                    <a:pt x="67" y="1"/>
                  </a:moveTo>
                  <a:cubicBezTo>
                    <a:pt x="48" y="1"/>
                    <a:pt x="24" y="1"/>
                    <a:pt x="1" y="1"/>
                  </a:cubicBezTo>
                  <a:cubicBezTo>
                    <a:pt x="24" y="1"/>
                    <a:pt x="48" y="1"/>
                    <a:pt x="67" y="1"/>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53"/>
            <p:cNvSpPr/>
            <p:nvPr/>
          </p:nvSpPr>
          <p:spPr>
            <a:xfrm>
              <a:off x="7621475" y="1248763"/>
              <a:ext cx="5795" cy="637"/>
            </a:xfrm>
            <a:custGeom>
              <a:avLst/>
              <a:gdLst/>
              <a:ahLst/>
              <a:cxnLst/>
              <a:rect l="l" t="t" r="r" b="b"/>
              <a:pathLst>
                <a:path w="91" h="10" extrusionOk="0">
                  <a:moveTo>
                    <a:pt x="90" y="0"/>
                  </a:moveTo>
                  <a:cubicBezTo>
                    <a:pt x="62" y="0"/>
                    <a:pt x="29" y="5"/>
                    <a:pt x="0" y="10"/>
                  </a:cubicBezTo>
                  <a:cubicBezTo>
                    <a:pt x="29" y="5"/>
                    <a:pt x="62" y="0"/>
                    <a:pt x="90" y="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53"/>
            <p:cNvSpPr/>
            <p:nvPr/>
          </p:nvSpPr>
          <p:spPr>
            <a:xfrm>
              <a:off x="7647646" y="1243032"/>
              <a:ext cx="7578" cy="1847"/>
            </a:xfrm>
            <a:custGeom>
              <a:avLst/>
              <a:gdLst/>
              <a:ahLst/>
              <a:cxnLst/>
              <a:rect l="l" t="t" r="r" b="b"/>
              <a:pathLst>
                <a:path w="119" h="29" extrusionOk="0">
                  <a:moveTo>
                    <a:pt x="118" y="1"/>
                  </a:moveTo>
                  <a:cubicBezTo>
                    <a:pt x="80" y="10"/>
                    <a:pt x="43" y="19"/>
                    <a:pt x="0" y="29"/>
                  </a:cubicBezTo>
                  <a:cubicBezTo>
                    <a:pt x="43" y="19"/>
                    <a:pt x="80" y="10"/>
                    <a:pt x="118" y="1"/>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53"/>
            <p:cNvSpPr/>
            <p:nvPr/>
          </p:nvSpPr>
          <p:spPr>
            <a:xfrm>
              <a:off x="7633191" y="1245770"/>
              <a:ext cx="10570" cy="1847"/>
            </a:xfrm>
            <a:custGeom>
              <a:avLst/>
              <a:gdLst/>
              <a:ahLst/>
              <a:cxnLst/>
              <a:rect l="l" t="t" r="r" b="b"/>
              <a:pathLst>
                <a:path w="166" h="29" extrusionOk="0">
                  <a:moveTo>
                    <a:pt x="166" y="0"/>
                  </a:moveTo>
                  <a:cubicBezTo>
                    <a:pt x="114" y="9"/>
                    <a:pt x="57" y="19"/>
                    <a:pt x="0" y="28"/>
                  </a:cubicBezTo>
                  <a:cubicBezTo>
                    <a:pt x="57" y="19"/>
                    <a:pt x="114" y="9"/>
                    <a:pt x="166" y="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53"/>
            <p:cNvSpPr/>
            <p:nvPr/>
          </p:nvSpPr>
          <p:spPr>
            <a:xfrm>
              <a:off x="7537613" y="1247553"/>
              <a:ext cx="3057" cy="637"/>
            </a:xfrm>
            <a:custGeom>
              <a:avLst/>
              <a:gdLst/>
              <a:ahLst/>
              <a:cxnLst/>
              <a:rect l="l" t="t" r="r" b="b"/>
              <a:pathLst>
                <a:path w="48" h="10" extrusionOk="0">
                  <a:moveTo>
                    <a:pt x="47" y="10"/>
                  </a:moveTo>
                  <a:cubicBezTo>
                    <a:pt x="28" y="5"/>
                    <a:pt x="14" y="0"/>
                    <a:pt x="0" y="0"/>
                  </a:cubicBezTo>
                  <a:cubicBezTo>
                    <a:pt x="14" y="0"/>
                    <a:pt x="28" y="5"/>
                    <a:pt x="47" y="1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53"/>
            <p:cNvSpPr/>
            <p:nvPr/>
          </p:nvSpPr>
          <p:spPr>
            <a:xfrm>
              <a:off x="7436240" y="930954"/>
              <a:ext cx="4012" cy="22032"/>
            </a:xfrm>
            <a:custGeom>
              <a:avLst/>
              <a:gdLst/>
              <a:ahLst/>
              <a:cxnLst/>
              <a:rect l="l" t="t" r="r" b="b"/>
              <a:pathLst>
                <a:path w="63" h="346" extrusionOk="0">
                  <a:moveTo>
                    <a:pt x="39" y="175"/>
                  </a:moveTo>
                  <a:cubicBezTo>
                    <a:pt x="20" y="119"/>
                    <a:pt x="1" y="57"/>
                    <a:pt x="1" y="1"/>
                  </a:cubicBezTo>
                  <a:cubicBezTo>
                    <a:pt x="1" y="57"/>
                    <a:pt x="20" y="119"/>
                    <a:pt x="39" y="175"/>
                  </a:cubicBezTo>
                  <a:cubicBezTo>
                    <a:pt x="48" y="213"/>
                    <a:pt x="62" y="246"/>
                    <a:pt x="58" y="284"/>
                  </a:cubicBezTo>
                  <a:cubicBezTo>
                    <a:pt x="53" y="307"/>
                    <a:pt x="43" y="326"/>
                    <a:pt x="34" y="345"/>
                  </a:cubicBezTo>
                  <a:cubicBezTo>
                    <a:pt x="43" y="326"/>
                    <a:pt x="53" y="307"/>
                    <a:pt x="58" y="284"/>
                  </a:cubicBezTo>
                  <a:cubicBezTo>
                    <a:pt x="62" y="246"/>
                    <a:pt x="48" y="213"/>
                    <a:pt x="39" y="175"/>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53"/>
            <p:cNvSpPr/>
            <p:nvPr/>
          </p:nvSpPr>
          <p:spPr>
            <a:xfrm>
              <a:off x="7500299" y="761702"/>
              <a:ext cx="270056" cy="283556"/>
            </a:xfrm>
            <a:custGeom>
              <a:avLst/>
              <a:gdLst/>
              <a:ahLst/>
              <a:cxnLst/>
              <a:rect l="l" t="t" r="r" b="b"/>
              <a:pathLst>
                <a:path w="4241" h="4453" extrusionOk="0">
                  <a:moveTo>
                    <a:pt x="425" y="103"/>
                  </a:moveTo>
                  <a:lnTo>
                    <a:pt x="425" y="103"/>
                  </a:lnTo>
                  <a:cubicBezTo>
                    <a:pt x="254" y="165"/>
                    <a:pt x="98" y="258"/>
                    <a:pt x="1" y="388"/>
                  </a:cubicBezTo>
                  <a:cubicBezTo>
                    <a:pt x="97" y="262"/>
                    <a:pt x="254" y="167"/>
                    <a:pt x="425" y="103"/>
                  </a:cubicBezTo>
                  <a:close/>
                  <a:moveTo>
                    <a:pt x="1054" y="1"/>
                  </a:moveTo>
                  <a:cubicBezTo>
                    <a:pt x="897" y="1"/>
                    <a:pt x="741" y="18"/>
                    <a:pt x="591" y="52"/>
                  </a:cubicBezTo>
                  <a:cubicBezTo>
                    <a:pt x="535" y="66"/>
                    <a:pt x="479" y="83"/>
                    <a:pt x="425" y="103"/>
                  </a:cubicBezTo>
                  <a:lnTo>
                    <a:pt x="425" y="103"/>
                  </a:lnTo>
                  <a:cubicBezTo>
                    <a:pt x="428" y="102"/>
                    <a:pt x="432" y="101"/>
                    <a:pt x="435" y="99"/>
                  </a:cubicBezTo>
                  <a:lnTo>
                    <a:pt x="435" y="99"/>
                  </a:lnTo>
                  <a:cubicBezTo>
                    <a:pt x="274" y="425"/>
                    <a:pt x="194" y="808"/>
                    <a:pt x="204" y="1209"/>
                  </a:cubicBezTo>
                  <a:cubicBezTo>
                    <a:pt x="213" y="1266"/>
                    <a:pt x="222" y="1322"/>
                    <a:pt x="241" y="1384"/>
                  </a:cubicBezTo>
                  <a:cubicBezTo>
                    <a:pt x="284" y="1341"/>
                    <a:pt x="326" y="1299"/>
                    <a:pt x="369" y="1261"/>
                  </a:cubicBezTo>
                  <a:cubicBezTo>
                    <a:pt x="643" y="1034"/>
                    <a:pt x="973" y="850"/>
                    <a:pt x="1341" y="822"/>
                  </a:cubicBezTo>
                  <a:cubicBezTo>
                    <a:pt x="1369" y="820"/>
                    <a:pt x="1397" y="819"/>
                    <a:pt x="1425" y="819"/>
                  </a:cubicBezTo>
                  <a:cubicBezTo>
                    <a:pt x="1774" y="819"/>
                    <a:pt x="2143" y="982"/>
                    <a:pt x="2300" y="1275"/>
                  </a:cubicBezTo>
                  <a:lnTo>
                    <a:pt x="2583" y="1384"/>
                  </a:lnTo>
                  <a:cubicBezTo>
                    <a:pt x="2687" y="1436"/>
                    <a:pt x="2800" y="1483"/>
                    <a:pt x="2885" y="1558"/>
                  </a:cubicBezTo>
                  <a:cubicBezTo>
                    <a:pt x="2970" y="1639"/>
                    <a:pt x="3027" y="1747"/>
                    <a:pt x="3008" y="1856"/>
                  </a:cubicBezTo>
                  <a:cubicBezTo>
                    <a:pt x="2999" y="1903"/>
                    <a:pt x="2975" y="1946"/>
                    <a:pt x="2937" y="1979"/>
                  </a:cubicBezTo>
                  <a:cubicBezTo>
                    <a:pt x="3240" y="2182"/>
                    <a:pt x="3391" y="2522"/>
                    <a:pt x="3414" y="2904"/>
                  </a:cubicBezTo>
                  <a:cubicBezTo>
                    <a:pt x="3424" y="2923"/>
                    <a:pt x="3424" y="2942"/>
                    <a:pt x="3419" y="2961"/>
                  </a:cubicBezTo>
                  <a:cubicBezTo>
                    <a:pt x="3438" y="3409"/>
                    <a:pt x="3287" y="3891"/>
                    <a:pt x="3027" y="4245"/>
                  </a:cubicBezTo>
                  <a:cubicBezTo>
                    <a:pt x="3122" y="4245"/>
                    <a:pt x="3216" y="4245"/>
                    <a:pt x="3310" y="4231"/>
                  </a:cubicBezTo>
                  <a:lnTo>
                    <a:pt x="3310" y="4231"/>
                  </a:lnTo>
                  <a:cubicBezTo>
                    <a:pt x="3225" y="4316"/>
                    <a:pt x="3131" y="4391"/>
                    <a:pt x="3037" y="4453"/>
                  </a:cubicBezTo>
                  <a:cubicBezTo>
                    <a:pt x="3749" y="4004"/>
                    <a:pt x="4241" y="2777"/>
                    <a:pt x="3476" y="2267"/>
                  </a:cubicBezTo>
                  <a:cubicBezTo>
                    <a:pt x="3655" y="2215"/>
                    <a:pt x="3797" y="2078"/>
                    <a:pt x="3896" y="1931"/>
                  </a:cubicBezTo>
                  <a:cubicBezTo>
                    <a:pt x="3986" y="1790"/>
                    <a:pt x="4052" y="1620"/>
                    <a:pt x="4004" y="1455"/>
                  </a:cubicBezTo>
                  <a:cubicBezTo>
                    <a:pt x="3965" y="1316"/>
                    <a:pt x="3820" y="1194"/>
                    <a:pt x="3682" y="1194"/>
                  </a:cubicBezTo>
                  <a:cubicBezTo>
                    <a:pt x="3655" y="1194"/>
                    <a:pt x="3628" y="1199"/>
                    <a:pt x="3603" y="1209"/>
                  </a:cubicBezTo>
                  <a:cubicBezTo>
                    <a:pt x="3688" y="1067"/>
                    <a:pt x="3660" y="864"/>
                    <a:pt x="3532" y="737"/>
                  </a:cubicBezTo>
                  <a:cubicBezTo>
                    <a:pt x="3443" y="645"/>
                    <a:pt x="3311" y="594"/>
                    <a:pt x="3185" y="594"/>
                  </a:cubicBezTo>
                  <a:cubicBezTo>
                    <a:pt x="3130" y="594"/>
                    <a:pt x="3076" y="604"/>
                    <a:pt x="3027" y="624"/>
                  </a:cubicBezTo>
                  <a:cubicBezTo>
                    <a:pt x="2991" y="511"/>
                    <a:pt x="2843" y="463"/>
                    <a:pt x="2715" y="463"/>
                  </a:cubicBezTo>
                  <a:cubicBezTo>
                    <a:pt x="2709" y="463"/>
                    <a:pt x="2703" y="463"/>
                    <a:pt x="2697" y="463"/>
                  </a:cubicBezTo>
                  <a:cubicBezTo>
                    <a:pt x="2536" y="472"/>
                    <a:pt x="2385" y="543"/>
                    <a:pt x="2281" y="652"/>
                  </a:cubicBezTo>
                  <a:cubicBezTo>
                    <a:pt x="2291" y="425"/>
                    <a:pt x="2036" y="232"/>
                    <a:pt x="1785" y="133"/>
                  </a:cubicBezTo>
                  <a:cubicBezTo>
                    <a:pt x="1558" y="45"/>
                    <a:pt x="1306" y="1"/>
                    <a:pt x="10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53"/>
            <p:cNvSpPr/>
            <p:nvPr/>
          </p:nvSpPr>
          <p:spPr>
            <a:xfrm>
              <a:off x="7494886" y="795642"/>
              <a:ext cx="382" cy="1019"/>
            </a:xfrm>
            <a:custGeom>
              <a:avLst/>
              <a:gdLst/>
              <a:ahLst/>
              <a:cxnLst/>
              <a:rect l="l" t="t" r="r" b="b"/>
              <a:pathLst>
                <a:path w="6" h="16" extrusionOk="0">
                  <a:moveTo>
                    <a:pt x="1" y="15"/>
                  </a:moveTo>
                  <a:cubicBezTo>
                    <a:pt x="5" y="10"/>
                    <a:pt x="5" y="6"/>
                    <a:pt x="5" y="1"/>
                  </a:cubicBezTo>
                  <a:cubicBezTo>
                    <a:pt x="5" y="6"/>
                    <a:pt x="5" y="10"/>
                    <a:pt x="1" y="15"/>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53"/>
            <p:cNvSpPr/>
            <p:nvPr/>
          </p:nvSpPr>
          <p:spPr>
            <a:xfrm>
              <a:off x="7530672" y="1056333"/>
              <a:ext cx="3693" cy="3693"/>
            </a:xfrm>
            <a:custGeom>
              <a:avLst/>
              <a:gdLst/>
              <a:ahLst/>
              <a:cxnLst/>
              <a:rect l="l" t="t" r="r" b="b"/>
              <a:pathLst>
                <a:path w="58" h="58" extrusionOk="0">
                  <a:moveTo>
                    <a:pt x="0" y="0"/>
                  </a:moveTo>
                  <a:cubicBezTo>
                    <a:pt x="19" y="24"/>
                    <a:pt x="38" y="38"/>
                    <a:pt x="57" y="57"/>
                  </a:cubicBezTo>
                  <a:cubicBezTo>
                    <a:pt x="38" y="38"/>
                    <a:pt x="19" y="24"/>
                    <a:pt x="0"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53"/>
            <p:cNvSpPr/>
            <p:nvPr/>
          </p:nvSpPr>
          <p:spPr>
            <a:xfrm>
              <a:off x="7495778" y="792649"/>
              <a:ext cx="700" cy="1274"/>
            </a:xfrm>
            <a:custGeom>
              <a:avLst/>
              <a:gdLst/>
              <a:ahLst/>
              <a:cxnLst/>
              <a:rect l="l" t="t" r="r" b="b"/>
              <a:pathLst>
                <a:path w="11" h="20" extrusionOk="0">
                  <a:moveTo>
                    <a:pt x="1" y="20"/>
                  </a:moveTo>
                  <a:cubicBezTo>
                    <a:pt x="5" y="10"/>
                    <a:pt x="10" y="5"/>
                    <a:pt x="10" y="1"/>
                  </a:cubicBezTo>
                  <a:cubicBezTo>
                    <a:pt x="10" y="5"/>
                    <a:pt x="5" y="10"/>
                    <a:pt x="1" y="2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53"/>
            <p:cNvSpPr/>
            <p:nvPr/>
          </p:nvSpPr>
          <p:spPr>
            <a:xfrm>
              <a:off x="7421849" y="1004946"/>
              <a:ext cx="8151" cy="16556"/>
            </a:xfrm>
            <a:custGeom>
              <a:avLst/>
              <a:gdLst/>
              <a:ahLst/>
              <a:cxnLst/>
              <a:rect l="l" t="t" r="r" b="b"/>
              <a:pathLst>
                <a:path w="128" h="260" extrusionOk="0">
                  <a:moveTo>
                    <a:pt x="128" y="260"/>
                  </a:moveTo>
                  <a:cubicBezTo>
                    <a:pt x="66" y="184"/>
                    <a:pt x="24" y="95"/>
                    <a:pt x="0" y="0"/>
                  </a:cubicBezTo>
                  <a:cubicBezTo>
                    <a:pt x="24" y="95"/>
                    <a:pt x="66" y="184"/>
                    <a:pt x="128" y="26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53"/>
            <p:cNvSpPr/>
            <p:nvPr/>
          </p:nvSpPr>
          <p:spPr>
            <a:xfrm>
              <a:off x="7429936" y="1021438"/>
              <a:ext cx="6686" cy="7005"/>
            </a:xfrm>
            <a:custGeom>
              <a:avLst/>
              <a:gdLst/>
              <a:ahLst/>
              <a:cxnLst/>
              <a:rect l="l" t="t" r="r" b="b"/>
              <a:pathLst>
                <a:path w="105" h="110" extrusionOk="0">
                  <a:moveTo>
                    <a:pt x="1" y="1"/>
                  </a:moveTo>
                  <a:cubicBezTo>
                    <a:pt x="29" y="43"/>
                    <a:pt x="67" y="76"/>
                    <a:pt x="105" y="109"/>
                  </a:cubicBezTo>
                  <a:cubicBezTo>
                    <a:pt x="67" y="76"/>
                    <a:pt x="29" y="43"/>
                    <a:pt x="1" y="1"/>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53"/>
            <p:cNvSpPr/>
            <p:nvPr/>
          </p:nvSpPr>
          <p:spPr>
            <a:xfrm>
              <a:off x="7498771" y="786918"/>
              <a:ext cx="1019" cy="1592"/>
            </a:xfrm>
            <a:custGeom>
              <a:avLst/>
              <a:gdLst/>
              <a:ahLst/>
              <a:cxnLst/>
              <a:rect l="l" t="t" r="r" b="b"/>
              <a:pathLst>
                <a:path w="16" h="25" extrusionOk="0">
                  <a:moveTo>
                    <a:pt x="1" y="25"/>
                  </a:moveTo>
                  <a:cubicBezTo>
                    <a:pt x="6" y="15"/>
                    <a:pt x="10" y="10"/>
                    <a:pt x="15" y="1"/>
                  </a:cubicBezTo>
                  <a:cubicBezTo>
                    <a:pt x="10" y="10"/>
                    <a:pt x="6" y="15"/>
                    <a:pt x="1" y="25"/>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53"/>
            <p:cNvSpPr/>
            <p:nvPr/>
          </p:nvSpPr>
          <p:spPr>
            <a:xfrm>
              <a:off x="7478967" y="814299"/>
              <a:ext cx="9679" cy="6113"/>
            </a:xfrm>
            <a:custGeom>
              <a:avLst/>
              <a:gdLst/>
              <a:ahLst/>
              <a:cxnLst/>
              <a:rect l="l" t="t" r="r" b="b"/>
              <a:pathLst>
                <a:path w="152" h="96" extrusionOk="0">
                  <a:moveTo>
                    <a:pt x="0" y="95"/>
                  </a:moveTo>
                  <a:cubicBezTo>
                    <a:pt x="52" y="62"/>
                    <a:pt x="109" y="34"/>
                    <a:pt x="151" y="1"/>
                  </a:cubicBezTo>
                  <a:cubicBezTo>
                    <a:pt x="109" y="34"/>
                    <a:pt x="52" y="62"/>
                    <a:pt x="0" y="95"/>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53"/>
            <p:cNvSpPr/>
            <p:nvPr/>
          </p:nvSpPr>
          <p:spPr>
            <a:xfrm>
              <a:off x="7454006" y="868742"/>
              <a:ext cx="955" cy="12990"/>
            </a:xfrm>
            <a:custGeom>
              <a:avLst/>
              <a:gdLst/>
              <a:ahLst/>
              <a:cxnLst/>
              <a:rect l="l" t="t" r="r" b="b"/>
              <a:pathLst>
                <a:path w="15" h="204" extrusionOk="0">
                  <a:moveTo>
                    <a:pt x="15" y="203"/>
                  </a:moveTo>
                  <a:cubicBezTo>
                    <a:pt x="5" y="137"/>
                    <a:pt x="0" y="71"/>
                    <a:pt x="0" y="0"/>
                  </a:cubicBezTo>
                  <a:cubicBezTo>
                    <a:pt x="0" y="71"/>
                    <a:pt x="5" y="137"/>
                    <a:pt x="15" y="203"/>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53"/>
            <p:cNvSpPr/>
            <p:nvPr/>
          </p:nvSpPr>
          <p:spPr>
            <a:xfrm>
              <a:off x="7497306" y="789656"/>
              <a:ext cx="637" cy="1274"/>
            </a:xfrm>
            <a:custGeom>
              <a:avLst/>
              <a:gdLst/>
              <a:ahLst/>
              <a:cxnLst/>
              <a:rect l="l" t="t" r="r" b="b"/>
              <a:pathLst>
                <a:path w="10" h="20" extrusionOk="0">
                  <a:moveTo>
                    <a:pt x="0" y="19"/>
                  </a:moveTo>
                  <a:cubicBezTo>
                    <a:pt x="0" y="15"/>
                    <a:pt x="5" y="5"/>
                    <a:pt x="10" y="0"/>
                  </a:cubicBezTo>
                  <a:cubicBezTo>
                    <a:pt x="5" y="5"/>
                    <a:pt x="0" y="15"/>
                    <a:pt x="0" y="19"/>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0" name="Google Shape;6060;p53"/>
            <p:cNvSpPr/>
            <p:nvPr/>
          </p:nvSpPr>
          <p:spPr>
            <a:xfrm>
              <a:off x="7669869" y="1054232"/>
              <a:ext cx="2738" cy="382"/>
            </a:xfrm>
            <a:custGeom>
              <a:avLst/>
              <a:gdLst/>
              <a:ahLst/>
              <a:cxnLst/>
              <a:rect l="l" t="t" r="r" b="b"/>
              <a:pathLst>
                <a:path w="43" h="6" extrusionOk="0">
                  <a:moveTo>
                    <a:pt x="43" y="0"/>
                  </a:moveTo>
                  <a:cubicBezTo>
                    <a:pt x="29" y="0"/>
                    <a:pt x="15" y="5"/>
                    <a:pt x="1" y="5"/>
                  </a:cubicBezTo>
                  <a:cubicBezTo>
                    <a:pt x="15" y="5"/>
                    <a:pt x="29" y="0"/>
                    <a:pt x="43"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53"/>
            <p:cNvSpPr/>
            <p:nvPr/>
          </p:nvSpPr>
          <p:spPr>
            <a:xfrm>
              <a:off x="7454006" y="1037994"/>
              <a:ext cx="13882" cy="3057"/>
            </a:xfrm>
            <a:custGeom>
              <a:avLst/>
              <a:gdLst/>
              <a:ahLst/>
              <a:cxnLst/>
              <a:rect l="l" t="t" r="r" b="b"/>
              <a:pathLst>
                <a:path w="218" h="48" extrusionOk="0">
                  <a:moveTo>
                    <a:pt x="0" y="0"/>
                  </a:moveTo>
                  <a:cubicBezTo>
                    <a:pt x="71" y="24"/>
                    <a:pt x="142" y="38"/>
                    <a:pt x="218" y="48"/>
                  </a:cubicBezTo>
                  <a:cubicBezTo>
                    <a:pt x="142" y="38"/>
                    <a:pt x="71" y="24"/>
                    <a:pt x="0"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53"/>
            <p:cNvSpPr/>
            <p:nvPr/>
          </p:nvSpPr>
          <p:spPr>
            <a:xfrm>
              <a:off x="7688526" y="1045826"/>
              <a:ext cx="4266" cy="2165"/>
            </a:xfrm>
            <a:custGeom>
              <a:avLst/>
              <a:gdLst/>
              <a:ahLst/>
              <a:cxnLst/>
              <a:rect l="l" t="t" r="r" b="b"/>
              <a:pathLst>
                <a:path w="67" h="34" extrusionOk="0">
                  <a:moveTo>
                    <a:pt x="66" y="0"/>
                  </a:moveTo>
                  <a:cubicBezTo>
                    <a:pt x="43" y="10"/>
                    <a:pt x="24" y="24"/>
                    <a:pt x="0" y="33"/>
                  </a:cubicBezTo>
                  <a:cubicBezTo>
                    <a:pt x="24" y="24"/>
                    <a:pt x="43" y="10"/>
                    <a:pt x="66"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53"/>
            <p:cNvSpPr/>
            <p:nvPr/>
          </p:nvSpPr>
          <p:spPr>
            <a:xfrm>
              <a:off x="7675282" y="1050920"/>
              <a:ext cx="7259" cy="2483"/>
            </a:xfrm>
            <a:custGeom>
              <a:avLst/>
              <a:gdLst/>
              <a:ahLst/>
              <a:cxnLst/>
              <a:rect l="l" t="t" r="r" b="b"/>
              <a:pathLst>
                <a:path w="114" h="39" extrusionOk="0">
                  <a:moveTo>
                    <a:pt x="114" y="0"/>
                  </a:moveTo>
                  <a:cubicBezTo>
                    <a:pt x="76" y="15"/>
                    <a:pt x="38" y="29"/>
                    <a:pt x="1" y="38"/>
                  </a:cubicBezTo>
                  <a:cubicBezTo>
                    <a:pt x="38" y="29"/>
                    <a:pt x="76" y="15"/>
                    <a:pt x="114"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53"/>
            <p:cNvSpPr/>
            <p:nvPr/>
          </p:nvSpPr>
          <p:spPr>
            <a:xfrm>
              <a:off x="7683369" y="1048501"/>
              <a:ext cx="4012" cy="2165"/>
            </a:xfrm>
            <a:custGeom>
              <a:avLst/>
              <a:gdLst/>
              <a:ahLst/>
              <a:cxnLst/>
              <a:rect l="l" t="t" r="r" b="b"/>
              <a:pathLst>
                <a:path w="63" h="34" extrusionOk="0">
                  <a:moveTo>
                    <a:pt x="62" y="1"/>
                  </a:moveTo>
                  <a:cubicBezTo>
                    <a:pt x="39" y="15"/>
                    <a:pt x="20" y="24"/>
                    <a:pt x="1" y="34"/>
                  </a:cubicBezTo>
                  <a:cubicBezTo>
                    <a:pt x="20" y="24"/>
                    <a:pt x="39" y="15"/>
                    <a:pt x="62" y="1"/>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53"/>
            <p:cNvSpPr/>
            <p:nvPr/>
          </p:nvSpPr>
          <p:spPr>
            <a:xfrm>
              <a:off x="7607912" y="1058116"/>
              <a:ext cx="16938" cy="11526"/>
            </a:xfrm>
            <a:custGeom>
              <a:avLst/>
              <a:gdLst/>
              <a:ahLst/>
              <a:cxnLst/>
              <a:rect l="l" t="t" r="r" b="b"/>
              <a:pathLst>
                <a:path w="266" h="181" extrusionOk="0">
                  <a:moveTo>
                    <a:pt x="6" y="1"/>
                  </a:moveTo>
                  <a:lnTo>
                    <a:pt x="1" y="48"/>
                  </a:lnTo>
                  <a:lnTo>
                    <a:pt x="76" y="152"/>
                  </a:lnTo>
                  <a:lnTo>
                    <a:pt x="76" y="157"/>
                  </a:lnTo>
                  <a:cubicBezTo>
                    <a:pt x="81" y="161"/>
                    <a:pt x="86" y="166"/>
                    <a:pt x="95" y="171"/>
                  </a:cubicBezTo>
                  <a:cubicBezTo>
                    <a:pt x="95" y="171"/>
                    <a:pt x="95" y="175"/>
                    <a:pt x="100" y="175"/>
                  </a:cubicBezTo>
                  <a:cubicBezTo>
                    <a:pt x="100" y="180"/>
                    <a:pt x="105" y="180"/>
                    <a:pt x="105" y="180"/>
                  </a:cubicBezTo>
                  <a:cubicBezTo>
                    <a:pt x="166" y="152"/>
                    <a:pt x="223" y="114"/>
                    <a:pt x="265" y="67"/>
                  </a:cubicBezTo>
                  <a:cubicBezTo>
                    <a:pt x="176" y="48"/>
                    <a:pt x="86" y="29"/>
                    <a:pt x="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53"/>
            <p:cNvSpPr/>
            <p:nvPr/>
          </p:nvSpPr>
          <p:spPr>
            <a:xfrm>
              <a:off x="7420003" y="768006"/>
              <a:ext cx="107997" cy="273049"/>
            </a:xfrm>
            <a:custGeom>
              <a:avLst/>
              <a:gdLst/>
              <a:ahLst/>
              <a:cxnLst/>
              <a:rect l="l" t="t" r="r" b="b"/>
              <a:pathLst>
                <a:path w="1696" h="4288" extrusionOk="0">
                  <a:moveTo>
                    <a:pt x="1465" y="1101"/>
                  </a:moveTo>
                  <a:cubicBezTo>
                    <a:pt x="1465" y="1101"/>
                    <a:pt x="1464" y="1101"/>
                    <a:pt x="1464" y="1101"/>
                  </a:cubicBezTo>
                  <a:lnTo>
                    <a:pt x="1464" y="1101"/>
                  </a:lnTo>
                  <a:cubicBezTo>
                    <a:pt x="1464" y="1104"/>
                    <a:pt x="1464" y="1107"/>
                    <a:pt x="1465" y="1110"/>
                  </a:cubicBezTo>
                  <a:cubicBezTo>
                    <a:pt x="1465" y="1105"/>
                    <a:pt x="1465" y="1105"/>
                    <a:pt x="1465" y="1101"/>
                  </a:cubicBezTo>
                  <a:close/>
                  <a:moveTo>
                    <a:pt x="1696" y="0"/>
                  </a:moveTo>
                  <a:lnTo>
                    <a:pt x="1696" y="0"/>
                  </a:lnTo>
                  <a:cubicBezTo>
                    <a:pt x="1521" y="62"/>
                    <a:pt x="1361" y="156"/>
                    <a:pt x="1262" y="289"/>
                  </a:cubicBezTo>
                  <a:cubicBezTo>
                    <a:pt x="1257" y="289"/>
                    <a:pt x="1252" y="293"/>
                    <a:pt x="1252" y="298"/>
                  </a:cubicBezTo>
                  <a:cubicBezTo>
                    <a:pt x="1247" y="307"/>
                    <a:pt x="1243" y="312"/>
                    <a:pt x="1238" y="322"/>
                  </a:cubicBezTo>
                  <a:cubicBezTo>
                    <a:pt x="1233" y="326"/>
                    <a:pt x="1228" y="336"/>
                    <a:pt x="1224" y="340"/>
                  </a:cubicBezTo>
                  <a:cubicBezTo>
                    <a:pt x="1219" y="345"/>
                    <a:pt x="1214" y="355"/>
                    <a:pt x="1214" y="359"/>
                  </a:cubicBezTo>
                  <a:cubicBezTo>
                    <a:pt x="1210" y="369"/>
                    <a:pt x="1205" y="378"/>
                    <a:pt x="1200" y="388"/>
                  </a:cubicBezTo>
                  <a:cubicBezTo>
                    <a:pt x="1200" y="392"/>
                    <a:pt x="1195" y="397"/>
                    <a:pt x="1191" y="407"/>
                  </a:cubicBezTo>
                  <a:cubicBezTo>
                    <a:pt x="1191" y="416"/>
                    <a:pt x="1186" y="425"/>
                    <a:pt x="1181" y="435"/>
                  </a:cubicBezTo>
                  <a:cubicBezTo>
                    <a:pt x="1181" y="440"/>
                    <a:pt x="1181" y="444"/>
                    <a:pt x="1177" y="449"/>
                  </a:cubicBezTo>
                  <a:cubicBezTo>
                    <a:pt x="1172" y="468"/>
                    <a:pt x="1172" y="482"/>
                    <a:pt x="1167" y="501"/>
                  </a:cubicBezTo>
                  <a:cubicBezTo>
                    <a:pt x="1158" y="558"/>
                    <a:pt x="1162" y="619"/>
                    <a:pt x="1129" y="671"/>
                  </a:cubicBezTo>
                  <a:cubicBezTo>
                    <a:pt x="1120" y="690"/>
                    <a:pt x="1101" y="709"/>
                    <a:pt x="1077" y="728"/>
                  </a:cubicBezTo>
                  <a:cubicBezTo>
                    <a:pt x="1035" y="761"/>
                    <a:pt x="978" y="789"/>
                    <a:pt x="926" y="822"/>
                  </a:cubicBezTo>
                  <a:cubicBezTo>
                    <a:pt x="841" y="874"/>
                    <a:pt x="770" y="940"/>
                    <a:pt x="714" y="1011"/>
                  </a:cubicBezTo>
                  <a:cubicBezTo>
                    <a:pt x="586" y="1176"/>
                    <a:pt x="534" y="1379"/>
                    <a:pt x="534" y="1582"/>
                  </a:cubicBezTo>
                  <a:cubicBezTo>
                    <a:pt x="534" y="1653"/>
                    <a:pt x="539" y="1719"/>
                    <a:pt x="549" y="1785"/>
                  </a:cubicBezTo>
                  <a:cubicBezTo>
                    <a:pt x="563" y="1875"/>
                    <a:pt x="582" y="1969"/>
                    <a:pt x="572" y="2059"/>
                  </a:cubicBezTo>
                  <a:cubicBezTo>
                    <a:pt x="563" y="2111"/>
                    <a:pt x="544" y="2158"/>
                    <a:pt x="506" y="2205"/>
                  </a:cubicBezTo>
                  <a:cubicBezTo>
                    <a:pt x="468" y="2257"/>
                    <a:pt x="407" y="2295"/>
                    <a:pt x="355" y="2338"/>
                  </a:cubicBezTo>
                  <a:cubicBezTo>
                    <a:pt x="341" y="2357"/>
                    <a:pt x="327" y="2371"/>
                    <a:pt x="313" y="2385"/>
                  </a:cubicBezTo>
                  <a:cubicBezTo>
                    <a:pt x="270" y="2442"/>
                    <a:pt x="256" y="2498"/>
                    <a:pt x="256" y="2560"/>
                  </a:cubicBezTo>
                  <a:cubicBezTo>
                    <a:pt x="256" y="2616"/>
                    <a:pt x="275" y="2678"/>
                    <a:pt x="294" y="2734"/>
                  </a:cubicBezTo>
                  <a:cubicBezTo>
                    <a:pt x="303" y="2772"/>
                    <a:pt x="317" y="2805"/>
                    <a:pt x="313" y="2843"/>
                  </a:cubicBezTo>
                  <a:cubicBezTo>
                    <a:pt x="308" y="2866"/>
                    <a:pt x="298" y="2885"/>
                    <a:pt x="289" y="2904"/>
                  </a:cubicBezTo>
                  <a:cubicBezTo>
                    <a:pt x="265" y="2942"/>
                    <a:pt x="237" y="2975"/>
                    <a:pt x="209" y="3013"/>
                  </a:cubicBezTo>
                  <a:cubicBezTo>
                    <a:pt x="62" y="3183"/>
                    <a:pt x="1" y="3386"/>
                    <a:pt x="10" y="3579"/>
                  </a:cubicBezTo>
                  <a:cubicBezTo>
                    <a:pt x="10" y="3627"/>
                    <a:pt x="20" y="3674"/>
                    <a:pt x="29" y="3721"/>
                  </a:cubicBezTo>
                  <a:cubicBezTo>
                    <a:pt x="53" y="3816"/>
                    <a:pt x="95" y="3905"/>
                    <a:pt x="157" y="3981"/>
                  </a:cubicBezTo>
                  <a:cubicBezTo>
                    <a:pt x="185" y="4023"/>
                    <a:pt x="223" y="4056"/>
                    <a:pt x="261" y="4089"/>
                  </a:cubicBezTo>
                  <a:cubicBezTo>
                    <a:pt x="341" y="4155"/>
                    <a:pt x="431" y="4203"/>
                    <a:pt x="534" y="4240"/>
                  </a:cubicBezTo>
                  <a:cubicBezTo>
                    <a:pt x="605" y="4264"/>
                    <a:pt x="676" y="4278"/>
                    <a:pt x="752" y="4288"/>
                  </a:cubicBezTo>
                  <a:cubicBezTo>
                    <a:pt x="709" y="4240"/>
                    <a:pt x="667" y="4193"/>
                    <a:pt x="629" y="4141"/>
                  </a:cubicBezTo>
                  <a:cubicBezTo>
                    <a:pt x="336" y="3721"/>
                    <a:pt x="341" y="3211"/>
                    <a:pt x="643" y="2994"/>
                  </a:cubicBezTo>
                  <a:cubicBezTo>
                    <a:pt x="731" y="2931"/>
                    <a:pt x="836" y="2902"/>
                    <a:pt x="948" y="2902"/>
                  </a:cubicBezTo>
                  <a:cubicBezTo>
                    <a:pt x="1004" y="2902"/>
                    <a:pt x="1062" y="2909"/>
                    <a:pt x="1120" y="2923"/>
                  </a:cubicBezTo>
                  <a:cubicBezTo>
                    <a:pt x="1054" y="2791"/>
                    <a:pt x="1002" y="2654"/>
                    <a:pt x="983" y="2508"/>
                  </a:cubicBezTo>
                  <a:cubicBezTo>
                    <a:pt x="917" y="2036"/>
                    <a:pt x="1110" y="1436"/>
                    <a:pt x="1464" y="1101"/>
                  </a:cubicBezTo>
                  <a:lnTo>
                    <a:pt x="1464" y="1101"/>
                  </a:lnTo>
                  <a:cubicBezTo>
                    <a:pt x="1456" y="703"/>
                    <a:pt x="1537" y="324"/>
                    <a:pt x="16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53"/>
            <p:cNvSpPr/>
            <p:nvPr/>
          </p:nvSpPr>
          <p:spPr>
            <a:xfrm>
              <a:off x="7668341" y="1031053"/>
              <a:ext cx="42791" cy="23815"/>
            </a:xfrm>
            <a:custGeom>
              <a:avLst/>
              <a:gdLst/>
              <a:ahLst/>
              <a:cxnLst/>
              <a:rect l="l" t="t" r="r" b="b"/>
              <a:pathLst>
                <a:path w="672" h="374" extrusionOk="0">
                  <a:moveTo>
                    <a:pt x="671" y="1"/>
                  </a:moveTo>
                  <a:lnTo>
                    <a:pt x="671" y="1"/>
                  </a:lnTo>
                  <a:cubicBezTo>
                    <a:pt x="577" y="15"/>
                    <a:pt x="483" y="15"/>
                    <a:pt x="388" y="15"/>
                  </a:cubicBezTo>
                  <a:cubicBezTo>
                    <a:pt x="279" y="161"/>
                    <a:pt x="147" y="289"/>
                    <a:pt x="1" y="374"/>
                  </a:cubicBezTo>
                  <a:cubicBezTo>
                    <a:pt x="10" y="374"/>
                    <a:pt x="15" y="374"/>
                    <a:pt x="25" y="369"/>
                  </a:cubicBezTo>
                  <a:cubicBezTo>
                    <a:pt x="39" y="369"/>
                    <a:pt x="53" y="364"/>
                    <a:pt x="67" y="364"/>
                  </a:cubicBezTo>
                  <a:cubicBezTo>
                    <a:pt x="81" y="360"/>
                    <a:pt x="95" y="355"/>
                    <a:pt x="110" y="350"/>
                  </a:cubicBezTo>
                  <a:cubicBezTo>
                    <a:pt x="147" y="341"/>
                    <a:pt x="185" y="327"/>
                    <a:pt x="223" y="312"/>
                  </a:cubicBezTo>
                  <a:cubicBezTo>
                    <a:pt x="228" y="308"/>
                    <a:pt x="232" y="308"/>
                    <a:pt x="237" y="308"/>
                  </a:cubicBezTo>
                  <a:cubicBezTo>
                    <a:pt x="256" y="298"/>
                    <a:pt x="275" y="289"/>
                    <a:pt x="298" y="275"/>
                  </a:cubicBezTo>
                  <a:cubicBezTo>
                    <a:pt x="303" y="275"/>
                    <a:pt x="313" y="270"/>
                    <a:pt x="317" y="265"/>
                  </a:cubicBezTo>
                  <a:cubicBezTo>
                    <a:pt x="341" y="256"/>
                    <a:pt x="360" y="242"/>
                    <a:pt x="383" y="232"/>
                  </a:cubicBezTo>
                  <a:cubicBezTo>
                    <a:pt x="388" y="227"/>
                    <a:pt x="393" y="223"/>
                    <a:pt x="398" y="223"/>
                  </a:cubicBezTo>
                  <a:cubicBezTo>
                    <a:pt x="492" y="161"/>
                    <a:pt x="586" y="86"/>
                    <a:pt x="671" y="1"/>
                  </a:cubicBezTo>
                  <a:close/>
                </a:path>
              </a:pathLst>
            </a:custGeom>
            <a:solidFill>
              <a:srgbClr val="F0DB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53"/>
            <p:cNvSpPr/>
            <p:nvPr/>
          </p:nvSpPr>
          <p:spPr>
            <a:xfrm>
              <a:off x="7529144" y="1014243"/>
              <a:ext cx="29865" cy="45784"/>
            </a:xfrm>
            <a:custGeom>
              <a:avLst/>
              <a:gdLst/>
              <a:ahLst/>
              <a:cxnLst/>
              <a:rect l="l" t="t" r="r" b="b"/>
              <a:pathLst>
                <a:path w="469" h="719" extrusionOk="0">
                  <a:moveTo>
                    <a:pt x="223" y="0"/>
                  </a:moveTo>
                  <a:cubicBezTo>
                    <a:pt x="260" y="265"/>
                    <a:pt x="185" y="506"/>
                    <a:pt x="1" y="633"/>
                  </a:cubicBezTo>
                  <a:cubicBezTo>
                    <a:pt x="10" y="643"/>
                    <a:pt x="15" y="657"/>
                    <a:pt x="24" y="661"/>
                  </a:cubicBezTo>
                  <a:cubicBezTo>
                    <a:pt x="43" y="685"/>
                    <a:pt x="62" y="699"/>
                    <a:pt x="81" y="718"/>
                  </a:cubicBezTo>
                  <a:cubicBezTo>
                    <a:pt x="152" y="680"/>
                    <a:pt x="227" y="652"/>
                    <a:pt x="298" y="628"/>
                  </a:cubicBezTo>
                  <a:lnTo>
                    <a:pt x="426" y="491"/>
                  </a:lnTo>
                  <a:lnTo>
                    <a:pt x="468" y="133"/>
                  </a:lnTo>
                  <a:cubicBezTo>
                    <a:pt x="445" y="90"/>
                    <a:pt x="421" y="48"/>
                    <a:pt x="402" y="5"/>
                  </a:cubicBezTo>
                  <a:lnTo>
                    <a:pt x="360" y="5"/>
                  </a:lnTo>
                  <a:cubicBezTo>
                    <a:pt x="341" y="10"/>
                    <a:pt x="322" y="10"/>
                    <a:pt x="303" y="10"/>
                  </a:cubicBezTo>
                  <a:cubicBezTo>
                    <a:pt x="298" y="11"/>
                    <a:pt x="294" y="12"/>
                    <a:pt x="289" y="12"/>
                  </a:cubicBezTo>
                  <a:cubicBezTo>
                    <a:pt x="279" y="12"/>
                    <a:pt x="268" y="10"/>
                    <a:pt x="256" y="10"/>
                  </a:cubicBezTo>
                  <a:cubicBezTo>
                    <a:pt x="246" y="10"/>
                    <a:pt x="232" y="5"/>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53"/>
            <p:cNvSpPr/>
            <p:nvPr/>
          </p:nvSpPr>
          <p:spPr>
            <a:xfrm>
              <a:off x="7420958" y="1054232"/>
              <a:ext cx="277252" cy="197591"/>
            </a:xfrm>
            <a:custGeom>
              <a:avLst/>
              <a:gdLst/>
              <a:ahLst/>
              <a:cxnLst/>
              <a:rect l="l" t="t" r="r" b="b"/>
              <a:pathLst>
                <a:path w="4354" h="3103" extrusionOk="0">
                  <a:moveTo>
                    <a:pt x="1997" y="0"/>
                  </a:moveTo>
                  <a:cubicBezTo>
                    <a:pt x="1926" y="24"/>
                    <a:pt x="1851" y="52"/>
                    <a:pt x="1780" y="90"/>
                  </a:cubicBezTo>
                  <a:cubicBezTo>
                    <a:pt x="1674" y="146"/>
                    <a:pt x="1566" y="219"/>
                    <a:pt x="1458" y="309"/>
                  </a:cubicBezTo>
                  <a:lnTo>
                    <a:pt x="1458" y="309"/>
                  </a:lnTo>
                  <a:cubicBezTo>
                    <a:pt x="1641" y="159"/>
                    <a:pt x="1819" y="58"/>
                    <a:pt x="1997" y="5"/>
                  </a:cubicBezTo>
                  <a:lnTo>
                    <a:pt x="1997" y="0"/>
                  </a:lnTo>
                  <a:close/>
                  <a:moveTo>
                    <a:pt x="1458" y="309"/>
                  </a:moveTo>
                  <a:cubicBezTo>
                    <a:pt x="1147" y="564"/>
                    <a:pt x="822" y="961"/>
                    <a:pt x="463" y="1502"/>
                  </a:cubicBezTo>
                  <a:cubicBezTo>
                    <a:pt x="463" y="1502"/>
                    <a:pt x="463" y="1502"/>
                    <a:pt x="464" y="1502"/>
                  </a:cubicBezTo>
                  <a:lnTo>
                    <a:pt x="464" y="1502"/>
                  </a:lnTo>
                  <a:cubicBezTo>
                    <a:pt x="824" y="963"/>
                    <a:pt x="1148" y="565"/>
                    <a:pt x="1458" y="309"/>
                  </a:cubicBezTo>
                  <a:close/>
                  <a:moveTo>
                    <a:pt x="3121" y="312"/>
                  </a:moveTo>
                  <a:lnTo>
                    <a:pt x="3121" y="312"/>
                  </a:lnTo>
                  <a:cubicBezTo>
                    <a:pt x="3258" y="449"/>
                    <a:pt x="3395" y="628"/>
                    <a:pt x="3518" y="831"/>
                  </a:cubicBezTo>
                  <a:cubicBezTo>
                    <a:pt x="3149" y="1072"/>
                    <a:pt x="2672" y="1280"/>
                    <a:pt x="2129" y="1412"/>
                  </a:cubicBezTo>
                  <a:cubicBezTo>
                    <a:pt x="2044" y="1431"/>
                    <a:pt x="1964" y="1450"/>
                    <a:pt x="1884" y="1464"/>
                  </a:cubicBezTo>
                  <a:cubicBezTo>
                    <a:pt x="1978" y="1875"/>
                    <a:pt x="1955" y="2626"/>
                    <a:pt x="1926" y="3051"/>
                  </a:cubicBezTo>
                  <a:cubicBezTo>
                    <a:pt x="1794" y="3027"/>
                    <a:pt x="1662" y="3003"/>
                    <a:pt x="1535" y="2970"/>
                  </a:cubicBezTo>
                  <a:cubicBezTo>
                    <a:pt x="1638" y="2758"/>
                    <a:pt x="1808" y="1974"/>
                    <a:pt x="1818" y="1474"/>
                  </a:cubicBezTo>
                  <a:lnTo>
                    <a:pt x="1818" y="1474"/>
                  </a:lnTo>
                  <a:cubicBezTo>
                    <a:pt x="1544" y="1523"/>
                    <a:pt x="1278" y="1547"/>
                    <a:pt x="1029" y="1547"/>
                  </a:cubicBezTo>
                  <a:cubicBezTo>
                    <a:pt x="828" y="1547"/>
                    <a:pt x="638" y="1531"/>
                    <a:pt x="464" y="1502"/>
                  </a:cubicBezTo>
                  <a:lnTo>
                    <a:pt x="464" y="1502"/>
                  </a:lnTo>
                  <a:cubicBezTo>
                    <a:pt x="316" y="1723"/>
                    <a:pt x="162" y="1969"/>
                    <a:pt x="0" y="2238"/>
                  </a:cubicBezTo>
                  <a:cubicBezTo>
                    <a:pt x="9" y="2253"/>
                    <a:pt x="14" y="2271"/>
                    <a:pt x="24" y="2286"/>
                  </a:cubicBezTo>
                  <a:cubicBezTo>
                    <a:pt x="43" y="2300"/>
                    <a:pt x="61" y="2314"/>
                    <a:pt x="85" y="2328"/>
                  </a:cubicBezTo>
                  <a:cubicBezTo>
                    <a:pt x="113" y="2347"/>
                    <a:pt x="146" y="2371"/>
                    <a:pt x="175" y="2390"/>
                  </a:cubicBezTo>
                  <a:cubicBezTo>
                    <a:pt x="198" y="2404"/>
                    <a:pt x="217" y="2418"/>
                    <a:pt x="241" y="2432"/>
                  </a:cubicBezTo>
                  <a:cubicBezTo>
                    <a:pt x="288" y="2460"/>
                    <a:pt x="331" y="2489"/>
                    <a:pt x="378" y="2512"/>
                  </a:cubicBezTo>
                  <a:cubicBezTo>
                    <a:pt x="401" y="2526"/>
                    <a:pt x="420" y="2536"/>
                    <a:pt x="444" y="2550"/>
                  </a:cubicBezTo>
                  <a:cubicBezTo>
                    <a:pt x="482" y="2569"/>
                    <a:pt x="515" y="2588"/>
                    <a:pt x="552" y="2607"/>
                  </a:cubicBezTo>
                  <a:cubicBezTo>
                    <a:pt x="576" y="2621"/>
                    <a:pt x="595" y="2630"/>
                    <a:pt x="614" y="2640"/>
                  </a:cubicBezTo>
                  <a:cubicBezTo>
                    <a:pt x="661" y="2663"/>
                    <a:pt x="713" y="2687"/>
                    <a:pt x="760" y="2711"/>
                  </a:cubicBezTo>
                  <a:cubicBezTo>
                    <a:pt x="779" y="2720"/>
                    <a:pt x="803" y="2725"/>
                    <a:pt x="822" y="2734"/>
                  </a:cubicBezTo>
                  <a:cubicBezTo>
                    <a:pt x="874" y="2758"/>
                    <a:pt x="930" y="2781"/>
                    <a:pt x="982" y="2800"/>
                  </a:cubicBezTo>
                  <a:cubicBezTo>
                    <a:pt x="996" y="2810"/>
                    <a:pt x="1010" y="2810"/>
                    <a:pt x="1025" y="2814"/>
                  </a:cubicBezTo>
                  <a:cubicBezTo>
                    <a:pt x="1072" y="2833"/>
                    <a:pt x="1119" y="2852"/>
                    <a:pt x="1171" y="2871"/>
                  </a:cubicBezTo>
                  <a:cubicBezTo>
                    <a:pt x="1185" y="2876"/>
                    <a:pt x="1204" y="2881"/>
                    <a:pt x="1223" y="2885"/>
                  </a:cubicBezTo>
                  <a:cubicBezTo>
                    <a:pt x="1280" y="2904"/>
                    <a:pt x="1341" y="2923"/>
                    <a:pt x="1398" y="2937"/>
                  </a:cubicBezTo>
                  <a:cubicBezTo>
                    <a:pt x="1412" y="2942"/>
                    <a:pt x="1426" y="2947"/>
                    <a:pt x="1440" y="2951"/>
                  </a:cubicBezTo>
                  <a:cubicBezTo>
                    <a:pt x="1497" y="2966"/>
                    <a:pt x="1553" y="2980"/>
                    <a:pt x="1605" y="2989"/>
                  </a:cubicBezTo>
                  <a:cubicBezTo>
                    <a:pt x="1620" y="2994"/>
                    <a:pt x="1629" y="2999"/>
                    <a:pt x="1638" y="2999"/>
                  </a:cubicBezTo>
                  <a:cubicBezTo>
                    <a:pt x="1705" y="3013"/>
                    <a:pt x="1766" y="3027"/>
                    <a:pt x="1832" y="3036"/>
                  </a:cubicBezTo>
                  <a:cubicBezTo>
                    <a:pt x="1846" y="3041"/>
                    <a:pt x="1860" y="3041"/>
                    <a:pt x="1879" y="3046"/>
                  </a:cubicBezTo>
                  <a:cubicBezTo>
                    <a:pt x="1945" y="3055"/>
                    <a:pt x="2011" y="3065"/>
                    <a:pt x="2078" y="3074"/>
                  </a:cubicBezTo>
                  <a:cubicBezTo>
                    <a:pt x="2148" y="3079"/>
                    <a:pt x="2214" y="3084"/>
                    <a:pt x="2281" y="3088"/>
                  </a:cubicBezTo>
                  <a:cubicBezTo>
                    <a:pt x="2299" y="3093"/>
                    <a:pt x="2314" y="3093"/>
                    <a:pt x="2333" y="3093"/>
                  </a:cubicBezTo>
                  <a:cubicBezTo>
                    <a:pt x="2399" y="3098"/>
                    <a:pt x="2460" y="3098"/>
                    <a:pt x="2526" y="3102"/>
                  </a:cubicBezTo>
                  <a:lnTo>
                    <a:pt x="2550" y="3102"/>
                  </a:lnTo>
                  <a:cubicBezTo>
                    <a:pt x="2606" y="3102"/>
                    <a:pt x="2663" y="3102"/>
                    <a:pt x="2720" y="3098"/>
                  </a:cubicBezTo>
                  <a:lnTo>
                    <a:pt x="2786" y="3098"/>
                  </a:lnTo>
                  <a:cubicBezTo>
                    <a:pt x="2842" y="3093"/>
                    <a:pt x="2894" y="3093"/>
                    <a:pt x="2946" y="3088"/>
                  </a:cubicBezTo>
                  <a:cubicBezTo>
                    <a:pt x="2975" y="3084"/>
                    <a:pt x="3003" y="3084"/>
                    <a:pt x="3031" y="3079"/>
                  </a:cubicBezTo>
                  <a:cubicBezTo>
                    <a:pt x="3069" y="3074"/>
                    <a:pt x="3107" y="3069"/>
                    <a:pt x="3149" y="3065"/>
                  </a:cubicBezTo>
                  <a:cubicBezTo>
                    <a:pt x="3178" y="3060"/>
                    <a:pt x="3211" y="3055"/>
                    <a:pt x="3239" y="3055"/>
                  </a:cubicBezTo>
                  <a:cubicBezTo>
                    <a:pt x="3272" y="3051"/>
                    <a:pt x="3300" y="3041"/>
                    <a:pt x="3333" y="3036"/>
                  </a:cubicBezTo>
                  <a:cubicBezTo>
                    <a:pt x="3390" y="3027"/>
                    <a:pt x="3447" y="3017"/>
                    <a:pt x="3499" y="3008"/>
                  </a:cubicBezTo>
                  <a:cubicBezTo>
                    <a:pt x="3518" y="3003"/>
                    <a:pt x="3541" y="2999"/>
                    <a:pt x="3560" y="2994"/>
                  </a:cubicBezTo>
                  <a:cubicBezTo>
                    <a:pt x="3598" y="2984"/>
                    <a:pt x="3640" y="2975"/>
                    <a:pt x="3678" y="2966"/>
                  </a:cubicBezTo>
                  <a:cubicBezTo>
                    <a:pt x="3683" y="2961"/>
                    <a:pt x="3692" y="2961"/>
                    <a:pt x="3697" y="2961"/>
                  </a:cubicBezTo>
                  <a:cubicBezTo>
                    <a:pt x="3782" y="2937"/>
                    <a:pt x="3862" y="2914"/>
                    <a:pt x="3943" y="2885"/>
                  </a:cubicBezTo>
                  <a:cubicBezTo>
                    <a:pt x="3952" y="2885"/>
                    <a:pt x="3957" y="2885"/>
                    <a:pt x="3961" y="2881"/>
                  </a:cubicBezTo>
                  <a:cubicBezTo>
                    <a:pt x="4094" y="2838"/>
                    <a:pt x="4226" y="2791"/>
                    <a:pt x="4353" y="2734"/>
                  </a:cubicBezTo>
                  <a:cubicBezTo>
                    <a:pt x="4117" y="2012"/>
                    <a:pt x="3669" y="841"/>
                    <a:pt x="3121" y="3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53"/>
            <p:cNvSpPr/>
            <p:nvPr/>
          </p:nvSpPr>
          <p:spPr>
            <a:xfrm>
              <a:off x="7614280" y="1069259"/>
              <a:ext cx="5158" cy="4903"/>
            </a:xfrm>
            <a:custGeom>
              <a:avLst/>
              <a:gdLst/>
              <a:ahLst/>
              <a:cxnLst/>
              <a:rect l="l" t="t" r="r" b="b"/>
              <a:pathLst>
                <a:path w="81" h="77" extrusionOk="0">
                  <a:moveTo>
                    <a:pt x="0" y="0"/>
                  </a:moveTo>
                  <a:cubicBezTo>
                    <a:pt x="0" y="5"/>
                    <a:pt x="5" y="5"/>
                    <a:pt x="5" y="5"/>
                  </a:cubicBezTo>
                  <a:cubicBezTo>
                    <a:pt x="33" y="29"/>
                    <a:pt x="57" y="52"/>
                    <a:pt x="80" y="76"/>
                  </a:cubicBezTo>
                  <a:cubicBezTo>
                    <a:pt x="57" y="48"/>
                    <a:pt x="28" y="24"/>
                    <a:pt x="0" y="0"/>
                  </a:cubicBezTo>
                  <a:close/>
                </a:path>
              </a:pathLst>
            </a:custGeom>
            <a:solidFill>
              <a:srgbClr val="785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53"/>
            <p:cNvSpPr/>
            <p:nvPr/>
          </p:nvSpPr>
          <p:spPr>
            <a:xfrm>
              <a:off x="7612751" y="1068049"/>
              <a:ext cx="1274" cy="955"/>
            </a:xfrm>
            <a:custGeom>
              <a:avLst/>
              <a:gdLst/>
              <a:ahLst/>
              <a:cxnLst/>
              <a:rect l="l" t="t" r="r" b="b"/>
              <a:pathLst>
                <a:path w="20" h="15" extrusionOk="0">
                  <a:moveTo>
                    <a:pt x="0" y="1"/>
                  </a:moveTo>
                  <a:lnTo>
                    <a:pt x="0" y="5"/>
                  </a:lnTo>
                  <a:cubicBezTo>
                    <a:pt x="5" y="5"/>
                    <a:pt x="10" y="10"/>
                    <a:pt x="19" y="15"/>
                  </a:cubicBezTo>
                  <a:lnTo>
                    <a:pt x="19" y="15"/>
                  </a:lnTo>
                  <a:cubicBezTo>
                    <a:pt x="10" y="10"/>
                    <a:pt x="5" y="5"/>
                    <a:pt x="0" y="1"/>
                  </a:cubicBezTo>
                  <a:close/>
                </a:path>
              </a:pathLst>
            </a:custGeom>
            <a:solidFill>
              <a:srgbClr val="785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53"/>
            <p:cNvSpPr/>
            <p:nvPr/>
          </p:nvSpPr>
          <p:spPr>
            <a:xfrm>
              <a:off x="7450376" y="1054550"/>
              <a:ext cx="194598" cy="193962"/>
            </a:xfrm>
            <a:custGeom>
              <a:avLst/>
              <a:gdLst/>
              <a:ahLst/>
              <a:cxnLst/>
              <a:rect l="l" t="t" r="r" b="b"/>
              <a:pathLst>
                <a:path w="3056" h="3046" extrusionOk="0">
                  <a:moveTo>
                    <a:pt x="1535" y="0"/>
                  </a:moveTo>
                  <a:cubicBezTo>
                    <a:pt x="1054" y="142"/>
                    <a:pt x="572" y="638"/>
                    <a:pt x="1" y="1497"/>
                  </a:cubicBezTo>
                  <a:cubicBezTo>
                    <a:pt x="176" y="1526"/>
                    <a:pt x="366" y="1542"/>
                    <a:pt x="567" y="1542"/>
                  </a:cubicBezTo>
                  <a:cubicBezTo>
                    <a:pt x="816" y="1542"/>
                    <a:pt x="1082" y="1518"/>
                    <a:pt x="1356" y="1469"/>
                  </a:cubicBezTo>
                  <a:lnTo>
                    <a:pt x="1356" y="1469"/>
                  </a:lnTo>
                  <a:cubicBezTo>
                    <a:pt x="1346" y="1969"/>
                    <a:pt x="1176" y="2753"/>
                    <a:pt x="1073" y="2965"/>
                  </a:cubicBezTo>
                  <a:cubicBezTo>
                    <a:pt x="1200" y="2998"/>
                    <a:pt x="1332" y="3022"/>
                    <a:pt x="1464" y="3046"/>
                  </a:cubicBezTo>
                  <a:cubicBezTo>
                    <a:pt x="1493" y="2621"/>
                    <a:pt x="1516" y="1870"/>
                    <a:pt x="1422" y="1459"/>
                  </a:cubicBezTo>
                  <a:cubicBezTo>
                    <a:pt x="1502" y="1445"/>
                    <a:pt x="1582" y="1426"/>
                    <a:pt x="1667" y="1407"/>
                  </a:cubicBezTo>
                  <a:cubicBezTo>
                    <a:pt x="2210" y="1275"/>
                    <a:pt x="2687" y="1067"/>
                    <a:pt x="3056" y="826"/>
                  </a:cubicBezTo>
                  <a:cubicBezTo>
                    <a:pt x="2933" y="623"/>
                    <a:pt x="2796" y="444"/>
                    <a:pt x="2659" y="307"/>
                  </a:cubicBezTo>
                  <a:lnTo>
                    <a:pt x="2654" y="307"/>
                  </a:lnTo>
                  <a:cubicBezTo>
                    <a:pt x="2631" y="279"/>
                    <a:pt x="2602" y="255"/>
                    <a:pt x="2574" y="231"/>
                  </a:cubicBezTo>
                  <a:cubicBezTo>
                    <a:pt x="2569" y="231"/>
                    <a:pt x="2569" y="227"/>
                    <a:pt x="2569" y="227"/>
                  </a:cubicBezTo>
                  <a:cubicBezTo>
                    <a:pt x="2560" y="222"/>
                    <a:pt x="2555" y="217"/>
                    <a:pt x="2550" y="217"/>
                  </a:cubicBezTo>
                  <a:lnTo>
                    <a:pt x="2494" y="864"/>
                  </a:lnTo>
                  <a:lnTo>
                    <a:pt x="15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3" name="Google Shape;6073;p53"/>
            <p:cNvSpPr/>
            <p:nvPr/>
          </p:nvSpPr>
          <p:spPr>
            <a:xfrm>
              <a:off x="7441398" y="952668"/>
              <a:ext cx="104367" cy="108124"/>
            </a:xfrm>
            <a:custGeom>
              <a:avLst/>
              <a:gdLst/>
              <a:ahLst/>
              <a:cxnLst/>
              <a:rect l="l" t="t" r="r" b="b"/>
              <a:pathLst>
                <a:path w="1639" h="1698" extrusionOk="0">
                  <a:moveTo>
                    <a:pt x="620" y="0"/>
                  </a:moveTo>
                  <a:cubicBezTo>
                    <a:pt x="505" y="0"/>
                    <a:pt x="397" y="29"/>
                    <a:pt x="307" y="94"/>
                  </a:cubicBezTo>
                  <a:cubicBezTo>
                    <a:pt x="5" y="311"/>
                    <a:pt x="0" y="821"/>
                    <a:pt x="293" y="1241"/>
                  </a:cubicBezTo>
                  <a:cubicBezTo>
                    <a:pt x="331" y="1293"/>
                    <a:pt x="373" y="1340"/>
                    <a:pt x="416" y="1388"/>
                  </a:cubicBezTo>
                  <a:cubicBezTo>
                    <a:pt x="608" y="1587"/>
                    <a:pt x="850" y="1698"/>
                    <a:pt x="1068" y="1698"/>
                  </a:cubicBezTo>
                  <a:cubicBezTo>
                    <a:pt x="1182" y="1698"/>
                    <a:pt x="1289" y="1668"/>
                    <a:pt x="1379" y="1605"/>
                  </a:cubicBezTo>
                  <a:cubicBezTo>
                    <a:pt x="1379" y="1605"/>
                    <a:pt x="1379" y="1600"/>
                    <a:pt x="1379" y="1600"/>
                  </a:cubicBezTo>
                  <a:cubicBezTo>
                    <a:pt x="1563" y="1473"/>
                    <a:pt x="1638" y="1232"/>
                    <a:pt x="1601" y="967"/>
                  </a:cubicBezTo>
                  <a:lnTo>
                    <a:pt x="1591" y="967"/>
                  </a:lnTo>
                  <a:cubicBezTo>
                    <a:pt x="1473" y="930"/>
                    <a:pt x="1388" y="835"/>
                    <a:pt x="1313" y="746"/>
                  </a:cubicBezTo>
                  <a:cubicBezTo>
                    <a:pt x="1114" y="519"/>
                    <a:pt x="911" y="278"/>
                    <a:pt x="784" y="18"/>
                  </a:cubicBezTo>
                  <a:cubicBezTo>
                    <a:pt x="729" y="6"/>
                    <a:pt x="674" y="0"/>
                    <a:pt x="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4" name="Google Shape;6074;p53"/>
            <p:cNvSpPr/>
            <p:nvPr/>
          </p:nvSpPr>
          <p:spPr>
            <a:xfrm>
              <a:off x="7556207" y="1022648"/>
              <a:ext cx="52088" cy="62022"/>
            </a:xfrm>
            <a:custGeom>
              <a:avLst/>
              <a:gdLst/>
              <a:ahLst/>
              <a:cxnLst/>
              <a:rect l="l" t="t" r="r" b="b"/>
              <a:pathLst>
                <a:path w="818" h="974" extrusionOk="0">
                  <a:moveTo>
                    <a:pt x="43" y="1"/>
                  </a:moveTo>
                  <a:lnTo>
                    <a:pt x="1" y="359"/>
                  </a:lnTo>
                  <a:lnTo>
                    <a:pt x="756" y="973"/>
                  </a:lnTo>
                  <a:lnTo>
                    <a:pt x="813" y="605"/>
                  </a:lnTo>
                  <a:lnTo>
                    <a:pt x="818" y="558"/>
                  </a:lnTo>
                  <a:cubicBezTo>
                    <a:pt x="426" y="430"/>
                    <a:pt x="185" y="232"/>
                    <a:pt x="43"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53"/>
            <p:cNvSpPr/>
            <p:nvPr/>
          </p:nvSpPr>
          <p:spPr>
            <a:xfrm>
              <a:off x="7523477" y="887654"/>
              <a:ext cx="195745" cy="176068"/>
            </a:xfrm>
            <a:custGeom>
              <a:avLst/>
              <a:gdLst/>
              <a:ahLst/>
              <a:cxnLst/>
              <a:rect l="l" t="t" r="r" b="b"/>
              <a:pathLst>
                <a:path w="3074" h="2765" extrusionOk="0">
                  <a:moveTo>
                    <a:pt x="1447" y="1159"/>
                  </a:moveTo>
                  <a:cubicBezTo>
                    <a:pt x="1456" y="1159"/>
                    <a:pt x="1465" y="1160"/>
                    <a:pt x="1473" y="1162"/>
                  </a:cubicBezTo>
                  <a:cubicBezTo>
                    <a:pt x="1554" y="1181"/>
                    <a:pt x="1620" y="1285"/>
                    <a:pt x="1615" y="1389"/>
                  </a:cubicBezTo>
                  <a:cubicBezTo>
                    <a:pt x="1601" y="1323"/>
                    <a:pt x="1549" y="1266"/>
                    <a:pt x="1483" y="1257"/>
                  </a:cubicBezTo>
                  <a:cubicBezTo>
                    <a:pt x="1477" y="1256"/>
                    <a:pt x="1471" y="1255"/>
                    <a:pt x="1465" y="1255"/>
                  </a:cubicBezTo>
                  <a:cubicBezTo>
                    <a:pt x="1402" y="1255"/>
                    <a:pt x="1348" y="1300"/>
                    <a:pt x="1322" y="1360"/>
                  </a:cubicBezTo>
                  <a:cubicBezTo>
                    <a:pt x="1322" y="1346"/>
                    <a:pt x="1322" y="1337"/>
                    <a:pt x="1322" y="1323"/>
                  </a:cubicBezTo>
                  <a:cubicBezTo>
                    <a:pt x="1322" y="1226"/>
                    <a:pt x="1378" y="1159"/>
                    <a:pt x="1447" y="1159"/>
                  </a:cubicBezTo>
                  <a:close/>
                  <a:moveTo>
                    <a:pt x="2558" y="1327"/>
                  </a:moveTo>
                  <a:cubicBezTo>
                    <a:pt x="2563" y="1327"/>
                    <a:pt x="2568" y="1327"/>
                    <a:pt x="2573" y="1327"/>
                  </a:cubicBezTo>
                  <a:cubicBezTo>
                    <a:pt x="2649" y="1337"/>
                    <a:pt x="2706" y="1422"/>
                    <a:pt x="2691" y="1516"/>
                  </a:cubicBezTo>
                  <a:cubicBezTo>
                    <a:pt x="2691" y="1521"/>
                    <a:pt x="2687" y="1526"/>
                    <a:pt x="2687" y="1530"/>
                  </a:cubicBezTo>
                  <a:cubicBezTo>
                    <a:pt x="2673" y="1464"/>
                    <a:pt x="2621" y="1412"/>
                    <a:pt x="2554" y="1403"/>
                  </a:cubicBezTo>
                  <a:cubicBezTo>
                    <a:pt x="2551" y="1403"/>
                    <a:pt x="2547" y="1403"/>
                    <a:pt x="2543" y="1403"/>
                  </a:cubicBezTo>
                  <a:cubicBezTo>
                    <a:pt x="2486" y="1403"/>
                    <a:pt x="2435" y="1435"/>
                    <a:pt x="2408" y="1488"/>
                  </a:cubicBezTo>
                  <a:cubicBezTo>
                    <a:pt x="2408" y="1483"/>
                    <a:pt x="2408" y="1479"/>
                    <a:pt x="2408" y="1479"/>
                  </a:cubicBezTo>
                  <a:cubicBezTo>
                    <a:pt x="2417" y="1390"/>
                    <a:pt x="2484" y="1327"/>
                    <a:pt x="2558" y="1327"/>
                  </a:cubicBezTo>
                  <a:close/>
                  <a:moveTo>
                    <a:pt x="294" y="1405"/>
                  </a:moveTo>
                  <a:cubicBezTo>
                    <a:pt x="382" y="1405"/>
                    <a:pt x="487" y="1476"/>
                    <a:pt x="553" y="1587"/>
                  </a:cubicBezTo>
                  <a:cubicBezTo>
                    <a:pt x="600" y="1663"/>
                    <a:pt x="614" y="1738"/>
                    <a:pt x="604" y="1800"/>
                  </a:cubicBezTo>
                  <a:cubicBezTo>
                    <a:pt x="600" y="1776"/>
                    <a:pt x="590" y="1757"/>
                    <a:pt x="576" y="1733"/>
                  </a:cubicBezTo>
                  <a:cubicBezTo>
                    <a:pt x="537" y="1667"/>
                    <a:pt x="472" y="1624"/>
                    <a:pt x="419" y="1624"/>
                  </a:cubicBezTo>
                  <a:cubicBezTo>
                    <a:pt x="408" y="1624"/>
                    <a:pt x="397" y="1625"/>
                    <a:pt x="387" y="1630"/>
                  </a:cubicBezTo>
                  <a:cubicBezTo>
                    <a:pt x="331" y="1658"/>
                    <a:pt x="326" y="1743"/>
                    <a:pt x="373" y="1823"/>
                  </a:cubicBezTo>
                  <a:cubicBezTo>
                    <a:pt x="401" y="1866"/>
                    <a:pt x="434" y="1899"/>
                    <a:pt x="468" y="1918"/>
                  </a:cubicBezTo>
                  <a:cubicBezTo>
                    <a:pt x="383" y="1908"/>
                    <a:pt x="283" y="1842"/>
                    <a:pt x="217" y="1738"/>
                  </a:cubicBezTo>
                  <a:cubicBezTo>
                    <a:pt x="137" y="1601"/>
                    <a:pt x="146" y="1460"/>
                    <a:pt x="236" y="1417"/>
                  </a:cubicBezTo>
                  <a:cubicBezTo>
                    <a:pt x="254" y="1409"/>
                    <a:pt x="273" y="1405"/>
                    <a:pt x="294" y="1405"/>
                  </a:cubicBezTo>
                  <a:close/>
                  <a:moveTo>
                    <a:pt x="2091" y="1769"/>
                  </a:moveTo>
                  <a:cubicBezTo>
                    <a:pt x="2110" y="1769"/>
                    <a:pt x="2120" y="1771"/>
                    <a:pt x="2120" y="1771"/>
                  </a:cubicBezTo>
                  <a:cubicBezTo>
                    <a:pt x="2117" y="1820"/>
                    <a:pt x="2071" y="1989"/>
                    <a:pt x="1948" y="1989"/>
                  </a:cubicBezTo>
                  <a:cubicBezTo>
                    <a:pt x="1892" y="1989"/>
                    <a:pt x="1820" y="1954"/>
                    <a:pt x="1728" y="1856"/>
                  </a:cubicBezTo>
                  <a:cubicBezTo>
                    <a:pt x="1728" y="1856"/>
                    <a:pt x="1733" y="1852"/>
                    <a:pt x="1738" y="1847"/>
                  </a:cubicBezTo>
                  <a:cubicBezTo>
                    <a:pt x="1803" y="1903"/>
                    <a:pt x="1858" y="1925"/>
                    <a:pt x="1902" y="1925"/>
                  </a:cubicBezTo>
                  <a:cubicBezTo>
                    <a:pt x="1991" y="1925"/>
                    <a:pt x="2040" y="1837"/>
                    <a:pt x="2059" y="1771"/>
                  </a:cubicBezTo>
                  <a:cubicBezTo>
                    <a:pt x="2071" y="1770"/>
                    <a:pt x="2082" y="1769"/>
                    <a:pt x="2091" y="1769"/>
                  </a:cubicBezTo>
                  <a:close/>
                  <a:moveTo>
                    <a:pt x="1388" y="1946"/>
                  </a:moveTo>
                  <a:cubicBezTo>
                    <a:pt x="1426" y="2078"/>
                    <a:pt x="1544" y="2182"/>
                    <a:pt x="1695" y="2196"/>
                  </a:cubicBezTo>
                  <a:cubicBezTo>
                    <a:pt x="1783" y="2205"/>
                    <a:pt x="1786" y="2250"/>
                    <a:pt x="1705" y="2250"/>
                  </a:cubicBezTo>
                  <a:cubicBezTo>
                    <a:pt x="1695" y="2250"/>
                    <a:pt x="1684" y="2250"/>
                    <a:pt x="1672" y="2248"/>
                  </a:cubicBezTo>
                  <a:cubicBezTo>
                    <a:pt x="1520" y="2229"/>
                    <a:pt x="1407" y="2102"/>
                    <a:pt x="1388" y="1946"/>
                  </a:cubicBezTo>
                  <a:close/>
                  <a:moveTo>
                    <a:pt x="2573" y="1"/>
                  </a:moveTo>
                  <a:cubicBezTo>
                    <a:pt x="2517" y="67"/>
                    <a:pt x="2432" y="109"/>
                    <a:pt x="2347" y="147"/>
                  </a:cubicBezTo>
                  <a:cubicBezTo>
                    <a:pt x="2243" y="185"/>
                    <a:pt x="2134" y="223"/>
                    <a:pt x="2026" y="246"/>
                  </a:cubicBezTo>
                  <a:cubicBezTo>
                    <a:pt x="1978" y="258"/>
                    <a:pt x="1927" y="268"/>
                    <a:pt x="1876" y="268"/>
                  </a:cubicBezTo>
                  <a:cubicBezTo>
                    <a:pt x="1845" y="268"/>
                    <a:pt x="1815" y="264"/>
                    <a:pt x="1785" y="256"/>
                  </a:cubicBezTo>
                  <a:cubicBezTo>
                    <a:pt x="1738" y="246"/>
                    <a:pt x="1695" y="213"/>
                    <a:pt x="1667" y="175"/>
                  </a:cubicBezTo>
                  <a:cubicBezTo>
                    <a:pt x="1662" y="199"/>
                    <a:pt x="1657" y="223"/>
                    <a:pt x="1648" y="241"/>
                  </a:cubicBezTo>
                  <a:cubicBezTo>
                    <a:pt x="1563" y="426"/>
                    <a:pt x="1379" y="567"/>
                    <a:pt x="1166" y="619"/>
                  </a:cubicBezTo>
                  <a:cubicBezTo>
                    <a:pt x="1152" y="624"/>
                    <a:pt x="1138" y="629"/>
                    <a:pt x="1129" y="629"/>
                  </a:cubicBezTo>
                  <a:cubicBezTo>
                    <a:pt x="1114" y="633"/>
                    <a:pt x="1105" y="633"/>
                    <a:pt x="1096" y="633"/>
                  </a:cubicBezTo>
                  <a:cubicBezTo>
                    <a:pt x="1067" y="638"/>
                    <a:pt x="1039" y="643"/>
                    <a:pt x="1011" y="643"/>
                  </a:cubicBezTo>
                  <a:cubicBezTo>
                    <a:pt x="1062" y="652"/>
                    <a:pt x="1100" y="714"/>
                    <a:pt x="1110" y="770"/>
                  </a:cubicBezTo>
                  <a:cubicBezTo>
                    <a:pt x="1119" y="733"/>
                    <a:pt x="1152" y="699"/>
                    <a:pt x="1195" y="690"/>
                  </a:cubicBezTo>
                  <a:lnTo>
                    <a:pt x="1643" y="586"/>
                  </a:lnTo>
                  <a:cubicBezTo>
                    <a:pt x="1652" y="584"/>
                    <a:pt x="1661" y="583"/>
                    <a:pt x="1669" y="583"/>
                  </a:cubicBezTo>
                  <a:cubicBezTo>
                    <a:pt x="1715" y="583"/>
                    <a:pt x="1753" y="613"/>
                    <a:pt x="1757" y="657"/>
                  </a:cubicBezTo>
                  <a:lnTo>
                    <a:pt x="1775" y="756"/>
                  </a:lnTo>
                  <a:cubicBezTo>
                    <a:pt x="1785" y="808"/>
                    <a:pt x="1742" y="865"/>
                    <a:pt x="1690" y="874"/>
                  </a:cubicBezTo>
                  <a:lnTo>
                    <a:pt x="1237" y="978"/>
                  </a:lnTo>
                  <a:cubicBezTo>
                    <a:pt x="1228" y="980"/>
                    <a:pt x="1220" y="981"/>
                    <a:pt x="1211" y="981"/>
                  </a:cubicBezTo>
                  <a:cubicBezTo>
                    <a:pt x="1167" y="981"/>
                    <a:pt x="1132" y="951"/>
                    <a:pt x="1124" y="907"/>
                  </a:cubicBezTo>
                  <a:lnTo>
                    <a:pt x="1114" y="836"/>
                  </a:lnTo>
                  <a:cubicBezTo>
                    <a:pt x="1110" y="860"/>
                    <a:pt x="1105" y="884"/>
                    <a:pt x="1100" y="907"/>
                  </a:cubicBezTo>
                  <a:cubicBezTo>
                    <a:pt x="1086" y="950"/>
                    <a:pt x="1067" y="992"/>
                    <a:pt x="1039" y="1035"/>
                  </a:cubicBezTo>
                  <a:cubicBezTo>
                    <a:pt x="1006" y="1077"/>
                    <a:pt x="963" y="1115"/>
                    <a:pt x="916" y="1143"/>
                  </a:cubicBezTo>
                  <a:cubicBezTo>
                    <a:pt x="874" y="1162"/>
                    <a:pt x="831" y="1181"/>
                    <a:pt x="789" y="1200"/>
                  </a:cubicBezTo>
                  <a:cubicBezTo>
                    <a:pt x="774" y="1209"/>
                    <a:pt x="765" y="1214"/>
                    <a:pt x="751" y="1224"/>
                  </a:cubicBezTo>
                  <a:cubicBezTo>
                    <a:pt x="713" y="1247"/>
                    <a:pt x="685" y="1280"/>
                    <a:pt x="661" y="1318"/>
                  </a:cubicBezTo>
                  <a:cubicBezTo>
                    <a:pt x="642" y="1342"/>
                    <a:pt x="633" y="1370"/>
                    <a:pt x="619" y="1398"/>
                  </a:cubicBezTo>
                  <a:cubicBezTo>
                    <a:pt x="604" y="1431"/>
                    <a:pt x="595" y="1464"/>
                    <a:pt x="581" y="1497"/>
                  </a:cubicBezTo>
                  <a:cubicBezTo>
                    <a:pt x="485" y="1352"/>
                    <a:pt x="343" y="1260"/>
                    <a:pt x="225" y="1260"/>
                  </a:cubicBezTo>
                  <a:cubicBezTo>
                    <a:pt x="197" y="1260"/>
                    <a:pt x="171" y="1265"/>
                    <a:pt x="146" y="1275"/>
                  </a:cubicBezTo>
                  <a:cubicBezTo>
                    <a:pt x="10" y="1337"/>
                    <a:pt x="0" y="1545"/>
                    <a:pt x="118" y="1738"/>
                  </a:cubicBezTo>
                  <a:cubicBezTo>
                    <a:pt x="203" y="1880"/>
                    <a:pt x="331" y="1974"/>
                    <a:pt x="449" y="1993"/>
                  </a:cubicBezTo>
                  <a:lnTo>
                    <a:pt x="491" y="1993"/>
                  </a:lnTo>
                  <a:cubicBezTo>
                    <a:pt x="510" y="2036"/>
                    <a:pt x="534" y="2078"/>
                    <a:pt x="557" y="2121"/>
                  </a:cubicBezTo>
                  <a:cubicBezTo>
                    <a:pt x="699" y="2352"/>
                    <a:pt x="940" y="2550"/>
                    <a:pt x="1332" y="2678"/>
                  </a:cubicBezTo>
                  <a:cubicBezTo>
                    <a:pt x="1412" y="2706"/>
                    <a:pt x="1502" y="2725"/>
                    <a:pt x="1596" y="2744"/>
                  </a:cubicBezTo>
                  <a:cubicBezTo>
                    <a:pt x="1664" y="2758"/>
                    <a:pt x="1730" y="2765"/>
                    <a:pt x="1795" y="2765"/>
                  </a:cubicBezTo>
                  <a:cubicBezTo>
                    <a:pt x="1969" y="2765"/>
                    <a:pt x="2131" y="2715"/>
                    <a:pt x="2276" y="2626"/>
                  </a:cubicBezTo>
                  <a:cubicBezTo>
                    <a:pt x="2422" y="2541"/>
                    <a:pt x="2554" y="2413"/>
                    <a:pt x="2663" y="2267"/>
                  </a:cubicBezTo>
                  <a:cubicBezTo>
                    <a:pt x="2923" y="1913"/>
                    <a:pt x="3074" y="1431"/>
                    <a:pt x="3055" y="983"/>
                  </a:cubicBezTo>
                  <a:lnTo>
                    <a:pt x="3055" y="983"/>
                  </a:lnTo>
                  <a:cubicBezTo>
                    <a:pt x="3055" y="992"/>
                    <a:pt x="3055" y="997"/>
                    <a:pt x="3050" y="1002"/>
                  </a:cubicBezTo>
                  <a:lnTo>
                    <a:pt x="3008" y="1096"/>
                  </a:lnTo>
                  <a:cubicBezTo>
                    <a:pt x="2991" y="1126"/>
                    <a:pt x="2958" y="1144"/>
                    <a:pt x="2924" y="1144"/>
                  </a:cubicBezTo>
                  <a:cubicBezTo>
                    <a:pt x="2909" y="1144"/>
                    <a:pt x="2894" y="1141"/>
                    <a:pt x="2880" y="1134"/>
                  </a:cubicBezTo>
                  <a:lnTo>
                    <a:pt x="2503" y="931"/>
                  </a:lnTo>
                  <a:cubicBezTo>
                    <a:pt x="2455" y="907"/>
                    <a:pt x="2436" y="851"/>
                    <a:pt x="2460" y="803"/>
                  </a:cubicBezTo>
                  <a:lnTo>
                    <a:pt x="2503" y="714"/>
                  </a:lnTo>
                  <a:cubicBezTo>
                    <a:pt x="2519" y="681"/>
                    <a:pt x="2550" y="665"/>
                    <a:pt x="2583" y="665"/>
                  </a:cubicBezTo>
                  <a:cubicBezTo>
                    <a:pt x="2599" y="665"/>
                    <a:pt x="2615" y="668"/>
                    <a:pt x="2630" y="676"/>
                  </a:cubicBezTo>
                  <a:lnTo>
                    <a:pt x="3008" y="874"/>
                  </a:lnTo>
                  <a:cubicBezTo>
                    <a:pt x="3031" y="884"/>
                    <a:pt x="3046" y="902"/>
                    <a:pt x="3050" y="926"/>
                  </a:cubicBezTo>
                  <a:cubicBezTo>
                    <a:pt x="3027" y="544"/>
                    <a:pt x="2876" y="204"/>
                    <a:pt x="2573"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53"/>
            <p:cNvSpPr/>
            <p:nvPr/>
          </p:nvSpPr>
          <p:spPr>
            <a:xfrm>
              <a:off x="7515645" y="813789"/>
              <a:ext cx="177469" cy="113346"/>
            </a:xfrm>
            <a:custGeom>
              <a:avLst/>
              <a:gdLst/>
              <a:ahLst/>
              <a:cxnLst/>
              <a:rect l="l" t="t" r="r" b="b"/>
              <a:pathLst>
                <a:path w="2787" h="1780" extrusionOk="0">
                  <a:moveTo>
                    <a:pt x="1184" y="1"/>
                  </a:moveTo>
                  <a:cubicBezTo>
                    <a:pt x="1156" y="1"/>
                    <a:pt x="1128" y="2"/>
                    <a:pt x="1100" y="4"/>
                  </a:cubicBezTo>
                  <a:cubicBezTo>
                    <a:pt x="727" y="32"/>
                    <a:pt x="402" y="216"/>
                    <a:pt x="128" y="443"/>
                  </a:cubicBezTo>
                  <a:cubicBezTo>
                    <a:pt x="85" y="481"/>
                    <a:pt x="43" y="523"/>
                    <a:pt x="0" y="566"/>
                  </a:cubicBezTo>
                  <a:cubicBezTo>
                    <a:pt x="156" y="1052"/>
                    <a:pt x="703" y="1571"/>
                    <a:pt x="1368" y="1755"/>
                  </a:cubicBezTo>
                  <a:lnTo>
                    <a:pt x="1368" y="1755"/>
                  </a:lnTo>
                  <a:cubicBezTo>
                    <a:pt x="1547" y="1691"/>
                    <a:pt x="1697" y="1562"/>
                    <a:pt x="1771" y="1401"/>
                  </a:cubicBezTo>
                  <a:cubicBezTo>
                    <a:pt x="1780" y="1383"/>
                    <a:pt x="1785" y="1359"/>
                    <a:pt x="1790" y="1335"/>
                  </a:cubicBezTo>
                  <a:cubicBezTo>
                    <a:pt x="1818" y="1373"/>
                    <a:pt x="1861" y="1406"/>
                    <a:pt x="1908" y="1416"/>
                  </a:cubicBezTo>
                  <a:cubicBezTo>
                    <a:pt x="1938" y="1424"/>
                    <a:pt x="1968" y="1428"/>
                    <a:pt x="1999" y="1428"/>
                  </a:cubicBezTo>
                  <a:cubicBezTo>
                    <a:pt x="2050" y="1428"/>
                    <a:pt x="2101" y="1418"/>
                    <a:pt x="2149" y="1406"/>
                  </a:cubicBezTo>
                  <a:cubicBezTo>
                    <a:pt x="2257" y="1383"/>
                    <a:pt x="2366" y="1345"/>
                    <a:pt x="2470" y="1307"/>
                  </a:cubicBezTo>
                  <a:cubicBezTo>
                    <a:pt x="2555" y="1269"/>
                    <a:pt x="2640" y="1227"/>
                    <a:pt x="2696" y="1161"/>
                  </a:cubicBezTo>
                  <a:cubicBezTo>
                    <a:pt x="2734" y="1128"/>
                    <a:pt x="2758" y="1085"/>
                    <a:pt x="2767" y="1038"/>
                  </a:cubicBezTo>
                  <a:cubicBezTo>
                    <a:pt x="2786" y="929"/>
                    <a:pt x="2729" y="821"/>
                    <a:pt x="2644" y="740"/>
                  </a:cubicBezTo>
                  <a:cubicBezTo>
                    <a:pt x="2559" y="665"/>
                    <a:pt x="2446" y="618"/>
                    <a:pt x="2342" y="566"/>
                  </a:cubicBezTo>
                  <a:lnTo>
                    <a:pt x="2059" y="457"/>
                  </a:lnTo>
                  <a:cubicBezTo>
                    <a:pt x="1902" y="164"/>
                    <a:pt x="1533" y="1"/>
                    <a:pt x="1184" y="1"/>
                  </a:cubicBezTo>
                  <a:close/>
                  <a:moveTo>
                    <a:pt x="1368" y="1755"/>
                  </a:moveTo>
                  <a:cubicBezTo>
                    <a:pt x="1343" y="1765"/>
                    <a:pt x="1316" y="1773"/>
                    <a:pt x="1289" y="1779"/>
                  </a:cubicBezTo>
                  <a:cubicBezTo>
                    <a:pt x="1318" y="1774"/>
                    <a:pt x="1341" y="1765"/>
                    <a:pt x="1370" y="1756"/>
                  </a:cubicBezTo>
                  <a:cubicBezTo>
                    <a:pt x="1369" y="1755"/>
                    <a:pt x="1369" y="1755"/>
                    <a:pt x="1368" y="175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53"/>
            <p:cNvSpPr/>
            <p:nvPr/>
          </p:nvSpPr>
          <p:spPr>
            <a:xfrm>
              <a:off x="7548374" y="1014561"/>
              <a:ext cx="3693" cy="318"/>
            </a:xfrm>
            <a:custGeom>
              <a:avLst/>
              <a:gdLst/>
              <a:ahLst/>
              <a:cxnLst/>
              <a:rect l="l" t="t" r="r" b="b"/>
              <a:pathLst>
                <a:path w="58" h="5" extrusionOk="0">
                  <a:moveTo>
                    <a:pt x="1" y="5"/>
                  </a:moveTo>
                  <a:cubicBezTo>
                    <a:pt x="20" y="5"/>
                    <a:pt x="39" y="5"/>
                    <a:pt x="58" y="0"/>
                  </a:cubicBezTo>
                  <a:cubicBezTo>
                    <a:pt x="39" y="5"/>
                    <a:pt x="20" y="5"/>
                    <a:pt x="1" y="5"/>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53"/>
            <p:cNvSpPr/>
            <p:nvPr/>
          </p:nvSpPr>
          <p:spPr>
            <a:xfrm>
              <a:off x="7593203" y="927643"/>
              <a:ext cx="2165" cy="382"/>
            </a:xfrm>
            <a:custGeom>
              <a:avLst/>
              <a:gdLst/>
              <a:ahLst/>
              <a:cxnLst/>
              <a:rect l="l" t="t" r="r" b="b"/>
              <a:pathLst>
                <a:path w="34" h="6" extrusionOk="0">
                  <a:moveTo>
                    <a:pt x="34" y="1"/>
                  </a:moveTo>
                  <a:cubicBezTo>
                    <a:pt x="19" y="5"/>
                    <a:pt x="10" y="5"/>
                    <a:pt x="1" y="5"/>
                  </a:cubicBezTo>
                  <a:cubicBezTo>
                    <a:pt x="10" y="5"/>
                    <a:pt x="19" y="5"/>
                    <a:pt x="34" y="1"/>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53"/>
            <p:cNvSpPr/>
            <p:nvPr/>
          </p:nvSpPr>
          <p:spPr>
            <a:xfrm>
              <a:off x="7573654" y="960436"/>
              <a:ext cx="8214" cy="3630"/>
            </a:xfrm>
            <a:custGeom>
              <a:avLst/>
              <a:gdLst/>
              <a:ahLst/>
              <a:cxnLst/>
              <a:rect l="l" t="t" r="r" b="b"/>
              <a:pathLst>
                <a:path w="129" h="57" extrusionOk="0">
                  <a:moveTo>
                    <a:pt x="128" y="0"/>
                  </a:moveTo>
                  <a:cubicBezTo>
                    <a:pt x="86" y="19"/>
                    <a:pt x="43" y="38"/>
                    <a:pt x="1" y="57"/>
                  </a:cubicBezTo>
                  <a:cubicBezTo>
                    <a:pt x="43" y="38"/>
                    <a:pt x="86" y="19"/>
                    <a:pt x="128"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53"/>
            <p:cNvSpPr/>
            <p:nvPr/>
          </p:nvSpPr>
          <p:spPr>
            <a:xfrm>
              <a:off x="7587790" y="928534"/>
              <a:ext cx="64" cy="64"/>
            </a:xfrm>
            <a:custGeom>
              <a:avLst/>
              <a:gdLst/>
              <a:ahLst/>
              <a:cxnLst/>
              <a:rect l="l" t="t" r="r" b="b"/>
              <a:pathLst>
                <a:path w="1" h="1" extrusionOk="0">
                  <a:moveTo>
                    <a:pt x="1" y="1"/>
                  </a:moveTo>
                  <a:lnTo>
                    <a:pt x="1" y="1"/>
                  </a:lnTo>
                  <a:lnTo>
                    <a:pt x="1" y="1"/>
                  </a:ln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1" name="Google Shape;6081;p53"/>
            <p:cNvSpPr/>
            <p:nvPr/>
          </p:nvSpPr>
          <p:spPr>
            <a:xfrm>
              <a:off x="7589573" y="945409"/>
              <a:ext cx="4012" cy="8151"/>
            </a:xfrm>
            <a:custGeom>
              <a:avLst/>
              <a:gdLst/>
              <a:ahLst/>
              <a:cxnLst/>
              <a:rect l="l" t="t" r="r" b="b"/>
              <a:pathLst>
                <a:path w="63" h="128" extrusionOk="0">
                  <a:moveTo>
                    <a:pt x="62" y="0"/>
                  </a:moveTo>
                  <a:cubicBezTo>
                    <a:pt x="48" y="43"/>
                    <a:pt x="29" y="85"/>
                    <a:pt x="1" y="128"/>
                  </a:cubicBezTo>
                  <a:cubicBezTo>
                    <a:pt x="29" y="85"/>
                    <a:pt x="48" y="43"/>
                    <a:pt x="62"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53"/>
            <p:cNvSpPr/>
            <p:nvPr/>
          </p:nvSpPr>
          <p:spPr>
            <a:xfrm>
              <a:off x="7562829" y="971516"/>
              <a:ext cx="2802" cy="5222"/>
            </a:xfrm>
            <a:custGeom>
              <a:avLst/>
              <a:gdLst/>
              <a:ahLst/>
              <a:cxnLst/>
              <a:rect l="l" t="t" r="r" b="b"/>
              <a:pathLst>
                <a:path w="44" h="82" extrusionOk="0">
                  <a:moveTo>
                    <a:pt x="43" y="1"/>
                  </a:moveTo>
                  <a:cubicBezTo>
                    <a:pt x="24" y="25"/>
                    <a:pt x="15" y="53"/>
                    <a:pt x="1" y="81"/>
                  </a:cubicBezTo>
                  <a:cubicBezTo>
                    <a:pt x="15" y="53"/>
                    <a:pt x="24" y="25"/>
                    <a:pt x="43" y="1"/>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53"/>
            <p:cNvSpPr/>
            <p:nvPr/>
          </p:nvSpPr>
          <p:spPr>
            <a:xfrm>
              <a:off x="7560409" y="976674"/>
              <a:ext cx="2483" cy="6368"/>
            </a:xfrm>
            <a:custGeom>
              <a:avLst/>
              <a:gdLst/>
              <a:ahLst/>
              <a:cxnLst/>
              <a:rect l="l" t="t" r="r" b="b"/>
              <a:pathLst>
                <a:path w="39" h="100" extrusionOk="0">
                  <a:moveTo>
                    <a:pt x="1" y="99"/>
                  </a:moveTo>
                  <a:cubicBezTo>
                    <a:pt x="15" y="66"/>
                    <a:pt x="24" y="33"/>
                    <a:pt x="39" y="0"/>
                  </a:cubicBezTo>
                  <a:cubicBezTo>
                    <a:pt x="24" y="33"/>
                    <a:pt x="15" y="66"/>
                    <a:pt x="1" y="99"/>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53"/>
            <p:cNvSpPr/>
            <p:nvPr/>
          </p:nvSpPr>
          <p:spPr>
            <a:xfrm>
              <a:off x="7478330" y="838050"/>
              <a:ext cx="124553" cy="176960"/>
            </a:xfrm>
            <a:custGeom>
              <a:avLst/>
              <a:gdLst/>
              <a:ahLst/>
              <a:cxnLst/>
              <a:rect l="l" t="t" r="r" b="b"/>
              <a:pathLst>
                <a:path w="1956" h="2779" extrusionOk="0">
                  <a:moveTo>
                    <a:pt x="549" y="1"/>
                  </a:moveTo>
                  <a:cubicBezTo>
                    <a:pt x="194" y="336"/>
                    <a:pt x="1" y="935"/>
                    <a:pt x="67" y="1408"/>
                  </a:cubicBezTo>
                  <a:cubicBezTo>
                    <a:pt x="86" y="1554"/>
                    <a:pt x="138" y="1691"/>
                    <a:pt x="204" y="1818"/>
                  </a:cubicBezTo>
                  <a:cubicBezTo>
                    <a:pt x="331" y="2078"/>
                    <a:pt x="534" y="2319"/>
                    <a:pt x="733" y="2546"/>
                  </a:cubicBezTo>
                  <a:cubicBezTo>
                    <a:pt x="808" y="2635"/>
                    <a:pt x="893" y="2730"/>
                    <a:pt x="1011" y="2767"/>
                  </a:cubicBezTo>
                  <a:lnTo>
                    <a:pt x="1021" y="2767"/>
                  </a:lnTo>
                  <a:cubicBezTo>
                    <a:pt x="1030" y="2772"/>
                    <a:pt x="1044" y="2777"/>
                    <a:pt x="1054" y="2777"/>
                  </a:cubicBezTo>
                  <a:cubicBezTo>
                    <a:pt x="1066" y="2777"/>
                    <a:pt x="1077" y="2779"/>
                    <a:pt x="1087" y="2779"/>
                  </a:cubicBezTo>
                  <a:cubicBezTo>
                    <a:pt x="1092" y="2779"/>
                    <a:pt x="1096" y="2778"/>
                    <a:pt x="1101" y="2777"/>
                  </a:cubicBezTo>
                  <a:cubicBezTo>
                    <a:pt x="1120" y="2777"/>
                    <a:pt x="1139" y="2777"/>
                    <a:pt x="1158" y="2772"/>
                  </a:cubicBezTo>
                  <a:cubicBezTo>
                    <a:pt x="1040" y="2753"/>
                    <a:pt x="912" y="2659"/>
                    <a:pt x="827" y="2517"/>
                  </a:cubicBezTo>
                  <a:cubicBezTo>
                    <a:pt x="709" y="2324"/>
                    <a:pt x="719" y="2116"/>
                    <a:pt x="851" y="2054"/>
                  </a:cubicBezTo>
                  <a:cubicBezTo>
                    <a:pt x="876" y="2044"/>
                    <a:pt x="903" y="2039"/>
                    <a:pt x="932" y="2039"/>
                  </a:cubicBezTo>
                  <a:cubicBezTo>
                    <a:pt x="1052" y="2039"/>
                    <a:pt x="1194" y="2131"/>
                    <a:pt x="1290" y="2276"/>
                  </a:cubicBezTo>
                  <a:cubicBezTo>
                    <a:pt x="1304" y="2243"/>
                    <a:pt x="1313" y="2210"/>
                    <a:pt x="1328" y="2177"/>
                  </a:cubicBezTo>
                  <a:cubicBezTo>
                    <a:pt x="1342" y="2149"/>
                    <a:pt x="1351" y="2121"/>
                    <a:pt x="1370" y="2097"/>
                  </a:cubicBezTo>
                  <a:cubicBezTo>
                    <a:pt x="1394" y="2059"/>
                    <a:pt x="1422" y="2026"/>
                    <a:pt x="1460" y="2003"/>
                  </a:cubicBezTo>
                  <a:cubicBezTo>
                    <a:pt x="1474" y="1993"/>
                    <a:pt x="1483" y="1988"/>
                    <a:pt x="1498" y="1979"/>
                  </a:cubicBezTo>
                  <a:cubicBezTo>
                    <a:pt x="1540" y="1960"/>
                    <a:pt x="1583" y="1941"/>
                    <a:pt x="1625" y="1922"/>
                  </a:cubicBezTo>
                  <a:cubicBezTo>
                    <a:pt x="1672" y="1894"/>
                    <a:pt x="1715" y="1856"/>
                    <a:pt x="1748" y="1809"/>
                  </a:cubicBezTo>
                  <a:cubicBezTo>
                    <a:pt x="1776" y="1771"/>
                    <a:pt x="1795" y="1729"/>
                    <a:pt x="1809" y="1686"/>
                  </a:cubicBezTo>
                  <a:cubicBezTo>
                    <a:pt x="1814" y="1663"/>
                    <a:pt x="1819" y="1639"/>
                    <a:pt x="1823" y="1615"/>
                  </a:cubicBezTo>
                  <a:lnTo>
                    <a:pt x="1819" y="1582"/>
                  </a:lnTo>
                  <a:cubicBezTo>
                    <a:pt x="1814" y="1573"/>
                    <a:pt x="1814" y="1559"/>
                    <a:pt x="1819" y="1549"/>
                  </a:cubicBezTo>
                  <a:cubicBezTo>
                    <a:pt x="1809" y="1493"/>
                    <a:pt x="1771" y="1431"/>
                    <a:pt x="1720" y="1422"/>
                  </a:cubicBezTo>
                  <a:cubicBezTo>
                    <a:pt x="1748" y="1422"/>
                    <a:pt x="1776" y="1417"/>
                    <a:pt x="1805" y="1412"/>
                  </a:cubicBezTo>
                  <a:cubicBezTo>
                    <a:pt x="1814" y="1412"/>
                    <a:pt x="1823" y="1412"/>
                    <a:pt x="1838" y="1408"/>
                  </a:cubicBezTo>
                  <a:cubicBezTo>
                    <a:pt x="1847" y="1408"/>
                    <a:pt x="1861" y="1403"/>
                    <a:pt x="1875" y="1398"/>
                  </a:cubicBezTo>
                  <a:cubicBezTo>
                    <a:pt x="1904" y="1393"/>
                    <a:pt x="1927" y="1384"/>
                    <a:pt x="1956" y="1375"/>
                  </a:cubicBezTo>
                  <a:cubicBezTo>
                    <a:pt x="1290" y="1190"/>
                    <a:pt x="742" y="671"/>
                    <a:pt x="586" y="185"/>
                  </a:cubicBezTo>
                  <a:cubicBezTo>
                    <a:pt x="567" y="123"/>
                    <a:pt x="558" y="67"/>
                    <a:pt x="549" y="10"/>
                  </a:cubicBezTo>
                  <a:cubicBezTo>
                    <a:pt x="549" y="5"/>
                    <a:pt x="549" y="5"/>
                    <a:pt x="5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53"/>
            <p:cNvSpPr/>
            <p:nvPr/>
          </p:nvSpPr>
          <p:spPr>
            <a:xfrm>
              <a:off x="7532201" y="977119"/>
              <a:ext cx="30374" cy="32667"/>
            </a:xfrm>
            <a:custGeom>
              <a:avLst/>
              <a:gdLst/>
              <a:ahLst/>
              <a:cxnLst/>
              <a:rect l="l" t="t" r="r" b="b"/>
              <a:pathLst>
                <a:path w="477" h="513" extrusionOk="0">
                  <a:moveTo>
                    <a:pt x="157" y="0"/>
                  </a:moveTo>
                  <a:cubicBezTo>
                    <a:pt x="136" y="0"/>
                    <a:pt x="117" y="4"/>
                    <a:pt x="99" y="12"/>
                  </a:cubicBezTo>
                  <a:cubicBezTo>
                    <a:pt x="9" y="55"/>
                    <a:pt x="0" y="196"/>
                    <a:pt x="80" y="333"/>
                  </a:cubicBezTo>
                  <a:cubicBezTo>
                    <a:pt x="146" y="437"/>
                    <a:pt x="246" y="508"/>
                    <a:pt x="331" y="513"/>
                  </a:cubicBezTo>
                  <a:cubicBezTo>
                    <a:pt x="297" y="494"/>
                    <a:pt x="264" y="461"/>
                    <a:pt x="236" y="418"/>
                  </a:cubicBezTo>
                  <a:cubicBezTo>
                    <a:pt x="189" y="338"/>
                    <a:pt x="194" y="253"/>
                    <a:pt x="250" y="225"/>
                  </a:cubicBezTo>
                  <a:cubicBezTo>
                    <a:pt x="260" y="220"/>
                    <a:pt x="271" y="219"/>
                    <a:pt x="282" y="219"/>
                  </a:cubicBezTo>
                  <a:cubicBezTo>
                    <a:pt x="335" y="219"/>
                    <a:pt x="400" y="262"/>
                    <a:pt x="439" y="328"/>
                  </a:cubicBezTo>
                  <a:cubicBezTo>
                    <a:pt x="453" y="352"/>
                    <a:pt x="463" y="371"/>
                    <a:pt x="467" y="395"/>
                  </a:cubicBezTo>
                  <a:cubicBezTo>
                    <a:pt x="477" y="333"/>
                    <a:pt x="463" y="258"/>
                    <a:pt x="416" y="182"/>
                  </a:cubicBezTo>
                  <a:cubicBezTo>
                    <a:pt x="350" y="71"/>
                    <a:pt x="245" y="0"/>
                    <a:pt x="157"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53"/>
            <p:cNvSpPr/>
            <p:nvPr/>
          </p:nvSpPr>
          <p:spPr>
            <a:xfrm>
              <a:off x="7548120" y="1045508"/>
              <a:ext cx="64696" cy="64123"/>
            </a:xfrm>
            <a:custGeom>
              <a:avLst/>
              <a:gdLst/>
              <a:ahLst/>
              <a:cxnLst/>
              <a:rect l="l" t="t" r="r" b="b"/>
              <a:pathLst>
                <a:path w="1016" h="1007" extrusionOk="0">
                  <a:moveTo>
                    <a:pt x="128" y="0"/>
                  </a:moveTo>
                  <a:lnTo>
                    <a:pt x="0" y="137"/>
                  </a:lnTo>
                  <a:lnTo>
                    <a:pt x="0" y="142"/>
                  </a:lnTo>
                  <a:lnTo>
                    <a:pt x="959" y="1006"/>
                  </a:lnTo>
                  <a:lnTo>
                    <a:pt x="1015" y="359"/>
                  </a:lnTo>
                  <a:lnTo>
                    <a:pt x="1015" y="355"/>
                  </a:lnTo>
                  <a:lnTo>
                    <a:pt x="1015" y="350"/>
                  </a:lnTo>
                  <a:lnTo>
                    <a:pt x="940" y="246"/>
                  </a:lnTo>
                  <a:lnTo>
                    <a:pt x="883" y="614"/>
                  </a:lnTo>
                  <a:lnTo>
                    <a:pt x="1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53"/>
            <p:cNvSpPr/>
            <p:nvPr/>
          </p:nvSpPr>
          <p:spPr>
            <a:xfrm>
              <a:off x="7607657" y="961455"/>
              <a:ext cx="18976" cy="14646"/>
            </a:xfrm>
            <a:custGeom>
              <a:avLst/>
              <a:gdLst/>
              <a:ahLst/>
              <a:cxnLst/>
              <a:rect l="l" t="t" r="r" b="b"/>
              <a:pathLst>
                <a:path w="298" h="230" extrusionOk="0">
                  <a:moveTo>
                    <a:pt x="125" y="0"/>
                  </a:moveTo>
                  <a:cubicBezTo>
                    <a:pt x="56" y="0"/>
                    <a:pt x="0" y="67"/>
                    <a:pt x="0" y="164"/>
                  </a:cubicBezTo>
                  <a:cubicBezTo>
                    <a:pt x="0" y="178"/>
                    <a:pt x="0" y="192"/>
                    <a:pt x="0" y="201"/>
                  </a:cubicBezTo>
                  <a:cubicBezTo>
                    <a:pt x="26" y="141"/>
                    <a:pt x="80" y="96"/>
                    <a:pt x="143" y="96"/>
                  </a:cubicBezTo>
                  <a:cubicBezTo>
                    <a:pt x="149" y="96"/>
                    <a:pt x="155" y="97"/>
                    <a:pt x="161" y="98"/>
                  </a:cubicBezTo>
                  <a:cubicBezTo>
                    <a:pt x="227" y="107"/>
                    <a:pt x="279" y="164"/>
                    <a:pt x="293" y="230"/>
                  </a:cubicBezTo>
                  <a:cubicBezTo>
                    <a:pt x="298" y="126"/>
                    <a:pt x="232" y="22"/>
                    <a:pt x="151" y="3"/>
                  </a:cubicBezTo>
                  <a:cubicBezTo>
                    <a:pt x="143" y="1"/>
                    <a:pt x="134"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53"/>
            <p:cNvSpPr/>
            <p:nvPr/>
          </p:nvSpPr>
          <p:spPr>
            <a:xfrm>
              <a:off x="7676810" y="972089"/>
              <a:ext cx="18976" cy="13054"/>
            </a:xfrm>
            <a:custGeom>
              <a:avLst/>
              <a:gdLst/>
              <a:ahLst/>
              <a:cxnLst/>
              <a:rect l="l" t="t" r="r" b="b"/>
              <a:pathLst>
                <a:path w="298" h="205" extrusionOk="0">
                  <a:moveTo>
                    <a:pt x="150" y="1"/>
                  </a:moveTo>
                  <a:cubicBezTo>
                    <a:pt x="76" y="1"/>
                    <a:pt x="9" y="64"/>
                    <a:pt x="0" y="153"/>
                  </a:cubicBezTo>
                  <a:cubicBezTo>
                    <a:pt x="0" y="153"/>
                    <a:pt x="0" y="157"/>
                    <a:pt x="0" y="162"/>
                  </a:cubicBezTo>
                  <a:cubicBezTo>
                    <a:pt x="25" y="112"/>
                    <a:pt x="73" y="80"/>
                    <a:pt x="126" y="80"/>
                  </a:cubicBezTo>
                  <a:cubicBezTo>
                    <a:pt x="133" y="80"/>
                    <a:pt x="139" y="81"/>
                    <a:pt x="146" y="82"/>
                  </a:cubicBezTo>
                  <a:cubicBezTo>
                    <a:pt x="213" y="86"/>
                    <a:pt x="265" y="138"/>
                    <a:pt x="279" y="204"/>
                  </a:cubicBezTo>
                  <a:cubicBezTo>
                    <a:pt x="279" y="200"/>
                    <a:pt x="283" y="195"/>
                    <a:pt x="283" y="190"/>
                  </a:cubicBezTo>
                  <a:cubicBezTo>
                    <a:pt x="298" y="96"/>
                    <a:pt x="241" y="11"/>
                    <a:pt x="165" y="1"/>
                  </a:cubicBezTo>
                  <a:cubicBezTo>
                    <a:pt x="160" y="1"/>
                    <a:pt x="155"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53"/>
            <p:cNvSpPr/>
            <p:nvPr/>
          </p:nvSpPr>
          <p:spPr>
            <a:xfrm>
              <a:off x="7593776" y="924714"/>
              <a:ext cx="43364" cy="25471"/>
            </a:xfrm>
            <a:custGeom>
              <a:avLst/>
              <a:gdLst/>
              <a:ahLst/>
              <a:cxnLst/>
              <a:rect l="l" t="t" r="r" b="b"/>
              <a:pathLst>
                <a:path w="681" h="400" extrusionOk="0">
                  <a:moveTo>
                    <a:pt x="565" y="1"/>
                  </a:moveTo>
                  <a:cubicBezTo>
                    <a:pt x="557" y="1"/>
                    <a:pt x="548" y="2"/>
                    <a:pt x="539" y="4"/>
                  </a:cubicBezTo>
                  <a:lnTo>
                    <a:pt x="91" y="108"/>
                  </a:lnTo>
                  <a:cubicBezTo>
                    <a:pt x="48" y="117"/>
                    <a:pt x="15" y="151"/>
                    <a:pt x="6" y="188"/>
                  </a:cubicBezTo>
                  <a:cubicBezTo>
                    <a:pt x="1" y="198"/>
                    <a:pt x="1" y="212"/>
                    <a:pt x="6" y="226"/>
                  </a:cubicBezTo>
                  <a:lnTo>
                    <a:pt x="10" y="254"/>
                  </a:lnTo>
                  <a:lnTo>
                    <a:pt x="20" y="325"/>
                  </a:lnTo>
                  <a:cubicBezTo>
                    <a:pt x="28" y="369"/>
                    <a:pt x="63" y="399"/>
                    <a:pt x="107" y="399"/>
                  </a:cubicBezTo>
                  <a:cubicBezTo>
                    <a:pt x="116" y="399"/>
                    <a:pt x="124" y="398"/>
                    <a:pt x="133" y="396"/>
                  </a:cubicBezTo>
                  <a:lnTo>
                    <a:pt x="586" y="292"/>
                  </a:lnTo>
                  <a:cubicBezTo>
                    <a:pt x="638" y="283"/>
                    <a:pt x="681" y="226"/>
                    <a:pt x="671" y="174"/>
                  </a:cubicBezTo>
                  <a:lnTo>
                    <a:pt x="653" y="75"/>
                  </a:lnTo>
                  <a:cubicBezTo>
                    <a:pt x="649" y="31"/>
                    <a:pt x="611" y="1"/>
                    <a:pt x="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53"/>
            <p:cNvSpPr/>
            <p:nvPr/>
          </p:nvSpPr>
          <p:spPr>
            <a:xfrm>
              <a:off x="7678593" y="929935"/>
              <a:ext cx="39735" cy="30629"/>
            </a:xfrm>
            <a:custGeom>
              <a:avLst/>
              <a:gdLst/>
              <a:ahLst/>
              <a:cxnLst/>
              <a:rect l="l" t="t" r="r" b="b"/>
              <a:pathLst>
                <a:path w="624" h="481" extrusionOk="0">
                  <a:moveTo>
                    <a:pt x="147" y="1"/>
                  </a:moveTo>
                  <a:cubicBezTo>
                    <a:pt x="114" y="1"/>
                    <a:pt x="83" y="17"/>
                    <a:pt x="67" y="50"/>
                  </a:cubicBezTo>
                  <a:lnTo>
                    <a:pt x="24" y="139"/>
                  </a:lnTo>
                  <a:cubicBezTo>
                    <a:pt x="0" y="187"/>
                    <a:pt x="19" y="243"/>
                    <a:pt x="67" y="267"/>
                  </a:cubicBezTo>
                  <a:lnTo>
                    <a:pt x="444" y="470"/>
                  </a:lnTo>
                  <a:cubicBezTo>
                    <a:pt x="458" y="477"/>
                    <a:pt x="473" y="480"/>
                    <a:pt x="488" y="480"/>
                  </a:cubicBezTo>
                  <a:cubicBezTo>
                    <a:pt x="522" y="480"/>
                    <a:pt x="555" y="462"/>
                    <a:pt x="572" y="432"/>
                  </a:cubicBezTo>
                  <a:lnTo>
                    <a:pt x="614" y="338"/>
                  </a:lnTo>
                  <a:cubicBezTo>
                    <a:pt x="619" y="333"/>
                    <a:pt x="619" y="328"/>
                    <a:pt x="619" y="319"/>
                  </a:cubicBezTo>
                  <a:cubicBezTo>
                    <a:pt x="624" y="300"/>
                    <a:pt x="624" y="281"/>
                    <a:pt x="614" y="262"/>
                  </a:cubicBezTo>
                  <a:cubicBezTo>
                    <a:pt x="610" y="238"/>
                    <a:pt x="595" y="220"/>
                    <a:pt x="572" y="210"/>
                  </a:cubicBezTo>
                  <a:lnTo>
                    <a:pt x="194" y="12"/>
                  </a:lnTo>
                  <a:cubicBezTo>
                    <a:pt x="179" y="4"/>
                    <a:pt x="163" y="1"/>
                    <a:pt x="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53"/>
            <p:cNvSpPr/>
            <p:nvPr/>
          </p:nvSpPr>
          <p:spPr>
            <a:xfrm>
              <a:off x="7633510" y="1000298"/>
              <a:ext cx="25025" cy="14009"/>
            </a:xfrm>
            <a:custGeom>
              <a:avLst/>
              <a:gdLst/>
              <a:ahLst/>
              <a:cxnLst/>
              <a:rect l="l" t="t" r="r" b="b"/>
              <a:pathLst>
                <a:path w="393" h="220" extrusionOk="0">
                  <a:moveTo>
                    <a:pt x="361" y="0"/>
                  </a:moveTo>
                  <a:cubicBezTo>
                    <a:pt x="352" y="0"/>
                    <a:pt x="342" y="1"/>
                    <a:pt x="331" y="2"/>
                  </a:cubicBezTo>
                  <a:cubicBezTo>
                    <a:pt x="312" y="68"/>
                    <a:pt x="263" y="156"/>
                    <a:pt x="174" y="156"/>
                  </a:cubicBezTo>
                  <a:cubicBezTo>
                    <a:pt x="130" y="156"/>
                    <a:pt x="75" y="134"/>
                    <a:pt x="10" y="78"/>
                  </a:cubicBezTo>
                  <a:cubicBezTo>
                    <a:pt x="5" y="83"/>
                    <a:pt x="0" y="87"/>
                    <a:pt x="0" y="87"/>
                  </a:cubicBezTo>
                  <a:cubicBezTo>
                    <a:pt x="92" y="185"/>
                    <a:pt x="164" y="220"/>
                    <a:pt x="220" y="220"/>
                  </a:cubicBezTo>
                  <a:cubicBezTo>
                    <a:pt x="343" y="220"/>
                    <a:pt x="389" y="51"/>
                    <a:pt x="392" y="2"/>
                  </a:cubicBezTo>
                  <a:cubicBezTo>
                    <a:pt x="392" y="2"/>
                    <a:pt x="380" y="0"/>
                    <a:pt x="361"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53"/>
            <p:cNvSpPr/>
            <p:nvPr/>
          </p:nvSpPr>
          <p:spPr>
            <a:xfrm>
              <a:off x="7611860" y="1011505"/>
              <a:ext cx="25344" cy="19485"/>
            </a:xfrm>
            <a:custGeom>
              <a:avLst/>
              <a:gdLst/>
              <a:ahLst/>
              <a:cxnLst/>
              <a:rect l="l" t="t" r="r" b="b"/>
              <a:pathLst>
                <a:path w="398" h="306" extrusionOk="0">
                  <a:moveTo>
                    <a:pt x="0" y="1"/>
                  </a:moveTo>
                  <a:cubicBezTo>
                    <a:pt x="19" y="157"/>
                    <a:pt x="132" y="284"/>
                    <a:pt x="284" y="303"/>
                  </a:cubicBezTo>
                  <a:cubicBezTo>
                    <a:pt x="296" y="305"/>
                    <a:pt x="307" y="305"/>
                    <a:pt x="317" y="305"/>
                  </a:cubicBezTo>
                  <a:cubicBezTo>
                    <a:pt x="398" y="305"/>
                    <a:pt x="395" y="260"/>
                    <a:pt x="307" y="251"/>
                  </a:cubicBezTo>
                  <a:cubicBezTo>
                    <a:pt x="156" y="237"/>
                    <a:pt x="38" y="133"/>
                    <a:pt x="0"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3" name="Google Shape;6093;p53"/>
          <p:cNvGrpSpPr/>
          <p:nvPr/>
        </p:nvGrpSpPr>
        <p:grpSpPr>
          <a:xfrm>
            <a:off x="-7175" y="4706100"/>
            <a:ext cx="9151200" cy="437400"/>
            <a:chOff x="-7175" y="4706100"/>
            <a:chExt cx="9151200" cy="437400"/>
          </a:xfrm>
        </p:grpSpPr>
        <p:sp>
          <p:nvSpPr>
            <p:cNvPr id="6094" name="Google Shape;6094;p53"/>
            <p:cNvSpPr/>
            <p:nvPr/>
          </p:nvSpPr>
          <p:spPr>
            <a:xfrm>
              <a:off x="-7175" y="4706100"/>
              <a:ext cx="9151200" cy="4374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53"/>
            <p:cNvSpPr/>
            <p:nvPr/>
          </p:nvSpPr>
          <p:spPr>
            <a:xfrm flipH="1">
              <a:off x="7083201" y="4706100"/>
              <a:ext cx="1679700" cy="437400"/>
            </a:xfrm>
            <a:prstGeom prst="parallelogram">
              <a:avLst>
                <a:gd name="adj" fmla="val 12330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53"/>
            <p:cNvSpPr/>
            <p:nvPr/>
          </p:nvSpPr>
          <p:spPr>
            <a:xfrm flipH="1">
              <a:off x="723956" y="4706100"/>
              <a:ext cx="1476300" cy="437400"/>
            </a:xfrm>
            <a:prstGeom prst="parallelogram">
              <a:avLst>
                <a:gd name="adj" fmla="val 12330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53"/>
            <p:cNvSpPr/>
            <p:nvPr/>
          </p:nvSpPr>
          <p:spPr>
            <a:xfrm>
              <a:off x="510106" y="4706100"/>
              <a:ext cx="1149600" cy="437400"/>
            </a:xfrm>
            <a:prstGeom prst="parallelogram">
              <a:avLst>
                <a:gd name="adj" fmla="val 45113"/>
              </a:avLst>
            </a:prstGeom>
            <a:solidFill>
              <a:srgbClr val="191919">
                <a:alpha val="6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53"/>
            <p:cNvSpPr/>
            <p:nvPr/>
          </p:nvSpPr>
          <p:spPr>
            <a:xfrm>
              <a:off x="6975675" y="4706100"/>
              <a:ext cx="173700" cy="437400"/>
            </a:xfrm>
            <a:prstGeom prst="parallelogram">
              <a:avLst>
                <a:gd name="adj" fmla="val 60219"/>
              </a:avLst>
            </a:prstGeom>
            <a:solidFill>
              <a:srgbClr val="191919">
                <a:alpha val="6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53"/>
            <p:cNvSpPr/>
            <p:nvPr/>
          </p:nvSpPr>
          <p:spPr>
            <a:xfrm>
              <a:off x="7562665" y="4706100"/>
              <a:ext cx="600600" cy="437400"/>
            </a:xfrm>
            <a:prstGeom prst="parallelogram">
              <a:avLst>
                <a:gd name="adj" fmla="val 29829"/>
              </a:avLst>
            </a:prstGeom>
            <a:solidFill>
              <a:srgbClr val="191919">
                <a:alpha val="6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0" name="Google Shape;6100;p53"/>
          <p:cNvGrpSpPr/>
          <p:nvPr/>
        </p:nvGrpSpPr>
        <p:grpSpPr>
          <a:xfrm>
            <a:off x="723278" y="3040418"/>
            <a:ext cx="935073" cy="1665559"/>
            <a:chOff x="723300" y="3134225"/>
            <a:chExt cx="882477" cy="1571875"/>
          </a:xfrm>
        </p:grpSpPr>
        <p:sp>
          <p:nvSpPr>
            <p:cNvPr id="6101" name="Google Shape;6101;p53"/>
            <p:cNvSpPr/>
            <p:nvPr/>
          </p:nvSpPr>
          <p:spPr>
            <a:xfrm>
              <a:off x="874849" y="3758906"/>
              <a:ext cx="351458" cy="38313"/>
            </a:xfrm>
            <a:custGeom>
              <a:avLst/>
              <a:gdLst/>
              <a:ahLst/>
              <a:cxnLst/>
              <a:rect l="l" t="t" r="r" b="b"/>
              <a:pathLst>
                <a:path w="4128" h="450" extrusionOk="0">
                  <a:moveTo>
                    <a:pt x="1" y="1"/>
                  </a:moveTo>
                  <a:lnTo>
                    <a:pt x="1" y="449"/>
                  </a:lnTo>
                  <a:lnTo>
                    <a:pt x="4127" y="449"/>
                  </a:lnTo>
                  <a:lnTo>
                    <a:pt x="4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53"/>
            <p:cNvSpPr/>
            <p:nvPr/>
          </p:nvSpPr>
          <p:spPr>
            <a:xfrm>
              <a:off x="1037637" y="3374664"/>
              <a:ext cx="26223" cy="390367"/>
            </a:xfrm>
            <a:custGeom>
              <a:avLst/>
              <a:gdLst/>
              <a:ahLst/>
              <a:cxnLst/>
              <a:rect l="l" t="t" r="r" b="b"/>
              <a:pathLst>
                <a:path w="308" h="4585" extrusionOk="0">
                  <a:moveTo>
                    <a:pt x="1" y="0"/>
                  </a:moveTo>
                  <a:lnTo>
                    <a:pt x="1" y="4585"/>
                  </a:lnTo>
                  <a:lnTo>
                    <a:pt x="308" y="4585"/>
                  </a:lnTo>
                  <a:lnTo>
                    <a:pt x="3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53"/>
            <p:cNvSpPr/>
            <p:nvPr/>
          </p:nvSpPr>
          <p:spPr>
            <a:xfrm>
              <a:off x="1037637" y="3409997"/>
              <a:ext cx="26223" cy="222811"/>
            </a:xfrm>
            <a:custGeom>
              <a:avLst/>
              <a:gdLst/>
              <a:ahLst/>
              <a:cxnLst/>
              <a:rect l="l" t="t" r="r" b="b"/>
              <a:pathLst>
                <a:path w="308" h="2617" extrusionOk="0">
                  <a:moveTo>
                    <a:pt x="1" y="1"/>
                  </a:moveTo>
                  <a:lnTo>
                    <a:pt x="1" y="2616"/>
                  </a:lnTo>
                  <a:lnTo>
                    <a:pt x="308" y="2616"/>
                  </a:lnTo>
                  <a:lnTo>
                    <a:pt x="3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53"/>
            <p:cNvSpPr/>
            <p:nvPr/>
          </p:nvSpPr>
          <p:spPr>
            <a:xfrm>
              <a:off x="723300" y="3779851"/>
              <a:ext cx="797677" cy="868769"/>
            </a:xfrm>
            <a:custGeom>
              <a:avLst/>
              <a:gdLst/>
              <a:ahLst/>
              <a:cxnLst/>
              <a:rect l="l" t="t" r="r" b="b"/>
              <a:pathLst>
                <a:path w="9369" h="10204" extrusionOk="0">
                  <a:moveTo>
                    <a:pt x="1" y="0"/>
                  </a:moveTo>
                  <a:lnTo>
                    <a:pt x="1" y="10204"/>
                  </a:lnTo>
                  <a:lnTo>
                    <a:pt x="9368" y="10204"/>
                  </a:lnTo>
                  <a:lnTo>
                    <a:pt x="93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53"/>
            <p:cNvSpPr/>
            <p:nvPr/>
          </p:nvSpPr>
          <p:spPr>
            <a:xfrm>
              <a:off x="723300" y="3779851"/>
              <a:ext cx="797677" cy="868769"/>
            </a:xfrm>
            <a:custGeom>
              <a:avLst/>
              <a:gdLst/>
              <a:ahLst/>
              <a:cxnLst/>
              <a:rect l="l" t="t" r="r" b="b"/>
              <a:pathLst>
                <a:path w="9369" h="10204" extrusionOk="0">
                  <a:moveTo>
                    <a:pt x="1" y="0"/>
                  </a:moveTo>
                  <a:lnTo>
                    <a:pt x="3976" y="10204"/>
                  </a:lnTo>
                  <a:lnTo>
                    <a:pt x="9368" y="10204"/>
                  </a:lnTo>
                  <a:lnTo>
                    <a:pt x="9368" y="0"/>
                  </a:lnTo>
                  <a:close/>
                </a:path>
              </a:pathLst>
            </a:custGeom>
            <a:solidFill>
              <a:srgbClr val="55404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53"/>
            <p:cNvSpPr/>
            <p:nvPr/>
          </p:nvSpPr>
          <p:spPr>
            <a:xfrm>
              <a:off x="723300" y="4560511"/>
              <a:ext cx="147207" cy="145589"/>
            </a:xfrm>
            <a:custGeom>
              <a:avLst/>
              <a:gdLst/>
              <a:ahLst/>
              <a:cxnLst/>
              <a:rect l="l" t="t" r="r" b="b"/>
              <a:pathLst>
                <a:path w="1729" h="1710" extrusionOk="0">
                  <a:moveTo>
                    <a:pt x="1" y="1"/>
                  </a:moveTo>
                  <a:lnTo>
                    <a:pt x="1" y="1710"/>
                  </a:lnTo>
                  <a:lnTo>
                    <a:pt x="822" y="1710"/>
                  </a:lnTo>
                  <a:lnTo>
                    <a:pt x="17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53"/>
            <p:cNvSpPr/>
            <p:nvPr/>
          </p:nvSpPr>
          <p:spPr>
            <a:xfrm>
              <a:off x="962118" y="4560511"/>
              <a:ext cx="147207" cy="145589"/>
            </a:xfrm>
            <a:custGeom>
              <a:avLst/>
              <a:gdLst/>
              <a:ahLst/>
              <a:cxnLst/>
              <a:rect l="l" t="t" r="r" b="b"/>
              <a:pathLst>
                <a:path w="1729" h="1710" extrusionOk="0">
                  <a:moveTo>
                    <a:pt x="0" y="1"/>
                  </a:moveTo>
                  <a:lnTo>
                    <a:pt x="0" y="1710"/>
                  </a:lnTo>
                  <a:lnTo>
                    <a:pt x="822" y="1710"/>
                  </a:lnTo>
                  <a:lnTo>
                    <a:pt x="1728" y="1"/>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53"/>
            <p:cNvSpPr/>
            <p:nvPr/>
          </p:nvSpPr>
          <p:spPr>
            <a:xfrm>
              <a:off x="1460954" y="4560511"/>
              <a:ext cx="144823" cy="145589"/>
            </a:xfrm>
            <a:custGeom>
              <a:avLst/>
              <a:gdLst/>
              <a:ahLst/>
              <a:cxnLst/>
              <a:rect l="l" t="t" r="r" b="b"/>
              <a:pathLst>
                <a:path w="1701" h="1710" extrusionOk="0">
                  <a:moveTo>
                    <a:pt x="1" y="1"/>
                  </a:moveTo>
                  <a:lnTo>
                    <a:pt x="893" y="1710"/>
                  </a:lnTo>
                  <a:lnTo>
                    <a:pt x="1701" y="1710"/>
                  </a:lnTo>
                  <a:lnTo>
                    <a:pt x="1701" y="1"/>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53"/>
            <p:cNvSpPr/>
            <p:nvPr/>
          </p:nvSpPr>
          <p:spPr>
            <a:xfrm>
              <a:off x="1225797" y="4560511"/>
              <a:ext cx="144823" cy="145589"/>
            </a:xfrm>
            <a:custGeom>
              <a:avLst/>
              <a:gdLst/>
              <a:ahLst/>
              <a:cxnLst/>
              <a:rect l="l" t="t" r="r" b="b"/>
              <a:pathLst>
                <a:path w="1701" h="1710" extrusionOk="0">
                  <a:moveTo>
                    <a:pt x="1" y="1"/>
                  </a:moveTo>
                  <a:lnTo>
                    <a:pt x="888" y="1710"/>
                  </a:lnTo>
                  <a:lnTo>
                    <a:pt x="1700" y="1710"/>
                  </a:lnTo>
                  <a:lnTo>
                    <a:pt x="1700" y="1"/>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53"/>
            <p:cNvSpPr/>
            <p:nvPr/>
          </p:nvSpPr>
          <p:spPr>
            <a:xfrm>
              <a:off x="960926" y="3779851"/>
              <a:ext cx="643658" cy="868769"/>
            </a:xfrm>
            <a:custGeom>
              <a:avLst/>
              <a:gdLst/>
              <a:ahLst/>
              <a:cxnLst/>
              <a:rect l="l" t="t" r="r" b="b"/>
              <a:pathLst>
                <a:path w="7560" h="10204" extrusionOk="0">
                  <a:moveTo>
                    <a:pt x="0" y="0"/>
                  </a:moveTo>
                  <a:lnTo>
                    <a:pt x="0" y="10204"/>
                  </a:lnTo>
                  <a:lnTo>
                    <a:pt x="7559" y="10204"/>
                  </a:lnTo>
                  <a:lnTo>
                    <a:pt x="7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53"/>
            <p:cNvSpPr/>
            <p:nvPr/>
          </p:nvSpPr>
          <p:spPr>
            <a:xfrm>
              <a:off x="977784" y="3779851"/>
              <a:ext cx="558433" cy="868769"/>
            </a:xfrm>
            <a:custGeom>
              <a:avLst/>
              <a:gdLst/>
              <a:ahLst/>
              <a:cxnLst/>
              <a:rect l="l" t="t" r="r" b="b"/>
              <a:pathLst>
                <a:path w="6559" h="10204" extrusionOk="0">
                  <a:moveTo>
                    <a:pt x="3032" y="0"/>
                  </a:moveTo>
                  <a:lnTo>
                    <a:pt x="0" y="10204"/>
                  </a:lnTo>
                  <a:lnTo>
                    <a:pt x="3527" y="10204"/>
                  </a:lnTo>
                  <a:lnTo>
                    <a:pt x="6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53"/>
            <p:cNvSpPr/>
            <p:nvPr/>
          </p:nvSpPr>
          <p:spPr>
            <a:xfrm>
              <a:off x="995833" y="3833319"/>
              <a:ext cx="573758" cy="761407"/>
            </a:xfrm>
            <a:custGeom>
              <a:avLst/>
              <a:gdLst/>
              <a:ahLst/>
              <a:cxnLst/>
              <a:rect l="l" t="t" r="r" b="b"/>
              <a:pathLst>
                <a:path w="6739" h="8943" extrusionOk="0">
                  <a:moveTo>
                    <a:pt x="6559" y="184"/>
                  </a:moveTo>
                  <a:lnTo>
                    <a:pt x="6559" y="8764"/>
                  </a:lnTo>
                  <a:lnTo>
                    <a:pt x="180" y="8764"/>
                  </a:lnTo>
                  <a:lnTo>
                    <a:pt x="180" y="184"/>
                  </a:lnTo>
                  <a:close/>
                  <a:moveTo>
                    <a:pt x="1" y="0"/>
                  </a:moveTo>
                  <a:lnTo>
                    <a:pt x="1" y="8943"/>
                  </a:lnTo>
                  <a:lnTo>
                    <a:pt x="6739" y="8943"/>
                  </a:lnTo>
                  <a:lnTo>
                    <a:pt x="6739" y="0"/>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53"/>
            <p:cNvSpPr/>
            <p:nvPr/>
          </p:nvSpPr>
          <p:spPr>
            <a:xfrm>
              <a:off x="1005880" y="4068480"/>
              <a:ext cx="552899" cy="19752"/>
            </a:xfrm>
            <a:custGeom>
              <a:avLst/>
              <a:gdLst/>
              <a:ahLst/>
              <a:cxnLst/>
              <a:rect l="l" t="t" r="r" b="b"/>
              <a:pathLst>
                <a:path w="6494" h="232" extrusionOk="0">
                  <a:moveTo>
                    <a:pt x="1" y="0"/>
                  </a:moveTo>
                  <a:lnTo>
                    <a:pt x="1" y="232"/>
                  </a:lnTo>
                  <a:lnTo>
                    <a:pt x="6493" y="232"/>
                  </a:lnTo>
                  <a:lnTo>
                    <a:pt x="6493" y="0"/>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53"/>
            <p:cNvSpPr/>
            <p:nvPr/>
          </p:nvSpPr>
          <p:spPr>
            <a:xfrm>
              <a:off x="1005880" y="4323733"/>
              <a:ext cx="552899" cy="19752"/>
            </a:xfrm>
            <a:custGeom>
              <a:avLst/>
              <a:gdLst/>
              <a:ahLst/>
              <a:cxnLst/>
              <a:rect l="l" t="t" r="r" b="b"/>
              <a:pathLst>
                <a:path w="6494" h="232" extrusionOk="0">
                  <a:moveTo>
                    <a:pt x="1" y="1"/>
                  </a:moveTo>
                  <a:lnTo>
                    <a:pt x="1" y="232"/>
                  </a:lnTo>
                  <a:lnTo>
                    <a:pt x="6493" y="232"/>
                  </a:lnTo>
                  <a:lnTo>
                    <a:pt x="6493" y="1"/>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53"/>
            <p:cNvSpPr/>
            <p:nvPr/>
          </p:nvSpPr>
          <p:spPr>
            <a:xfrm>
              <a:off x="819764" y="3134225"/>
              <a:ext cx="461629" cy="321318"/>
            </a:xfrm>
            <a:custGeom>
              <a:avLst/>
              <a:gdLst/>
              <a:ahLst/>
              <a:cxnLst/>
              <a:rect l="l" t="t" r="r" b="b"/>
              <a:pathLst>
                <a:path w="5422" h="3774" extrusionOk="0">
                  <a:moveTo>
                    <a:pt x="440" y="1"/>
                  </a:moveTo>
                  <a:lnTo>
                    <a:pt x="1" y="3773"/>
                  </a:lnTo>
                  <a:lnTo>
                    <a:pt x="5421" y="3773"/>
                  </a:lnTo>
                  <a:lnTo>
                    <a:pt x="49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53"/>
            <p:cNvSpPr/>
            <p:nvPr/>
          </p:nvSpPr>
          <p:spPr>
            <a:xfrm>
              <a:off x="819764" y="3134225"/>
              <a:ext cx="171387" cy="321318"/>
            </a:xfrm>
            <a:custGeom>
              <a:avLst/>
              <a:gdLst/>
              <a:ahLst/>
              <a:cxnLst/>
              <a:rect l="l" t="t" r="r" b="b"/>
              <a:pathLst>
                <a:path w="2013" h="3774" extrusionOk="0">
                  <a:moveTo>
                    <a:pt x="440" y="1"/>
                  </a:moveTo>
                  <a:lnTo>
                    <a:pt x="1" y="3773"/>
                  </a:lnTo>
                  <a:lnTo>
                    <a:pt x="2012" y="3773"/>
                  </a:lnTo>
                  <a:cubicBezTo>
                    <a:pt x="1899" y="3386"/>
                    <a:pt x="1809" y="2970"/>
                    <a:pt x="1738" y="2536"/>
                  </a:cubicBezTo>
                  <a:cubicBezTo>
                    <a:pt x="1587" y="1606"/>
                    <a:pt x="1568" y="728"/>
                    <a:pt x="1663" y="1"/>
                  </a:cubicBezTo>
                  <a:close/>
                </a:path>
              </a:pathLst>
            </a:custGeom>
            <a:solidFill>
              <a:srgbClr val="310058">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53"/>
            <p:cNvSpPr/>
            <p:nvPr/>
          </p:nvSpPr>
          <p:spPr>
            <a:xfrm>
              <a:off x="798479" y="3445757"/>
              <a:ext cx="501389" cy="18220"/>
            </a:xfrm>
            <a:custGeom>
              <a:avLst/>
              <a:gdLst/>
              <a:ahLst/>
              <a:cxnLst/>
              <a:rect l="l" t="t" r="r" b="b"/>
              <a:pathLst>
                <a:path w="5889" h="214" extrusionOk="0">
                  <a:moveTo>
                    <a:pt x="1" y="1"/>
                  </a:moveTo>
                  <a:lnTo>
                    <a:pt x="1" y="213"/>
                  </a:lnTo>
                  <a:lnTo>
                    <a:pt x="5888" y="213"/>
                  </a:lnTo>
                  <a:lnTo>
                    <a:pt x="58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53"/>
            <p:cNvSpPr/>
            <p:nvPr/>
          </p:nvSpPr>
          <p:spPr>
            <a:xfrm>
              <a:off x="1214558" y="4272648"/>
              <a:ext cx="19752" cy="5790"/>
            </a:xfrm>
            <a:custGeom>
              <a:avLst/>
              <a:gdLst/>
              <a:ahLst/>
              <a:cxnLst/>
              <a:rect l="l" t="t" r="r" b="b"/>
              <a:pathLst>
                <a:path w="232" h="68" extrusionOk="0">
                  <a:moveTo>
                    <a:pt x="63" y="1"/>
                  </a:moveTo>
                  <a:cubicBezTo>
                    <a:pt x="31" y="1"/>
                    <a:pt x="8" y="6"/>
                    <a:pt x="5" y="15"/>
                  </a:cubicBezTo>
                  <a:cubicBezTo>
                    <a:pt x="0" y="34"/>
                    <a:pt x="48" y="53"/>
                    <a:pt x="109" y="62"/>
                  </a:cubicBezTo>
                  <a:cubicBezTo>
                    <a:pt x="131" y="66"/>
                    <a:pt x="151" y="67"/>
                    <a:pt x="169" y="67"/>
                  </a:cubicBezTo>
                  <a:cubicBezTo>
                    <a:pt x="201" y="67"/>
                    <a:pt x="224" y="62"/>
                    <a:pt x="227" y="53"/>
                  </a:cubicBezTo>
                  <a:cubicBezTo>
                    <a:pt x="232" y="34"/>
                    <a:pt x="185" y="15"/>
                    <a:pt x="123" y="6"/>
                  </a:cubicBezTo>
                  <a:cubicBezTo>
                    <a:pt x="102" y="2"/>
                    <a:pt x="81" y="1"/>
                    <a:pt x="63" y="1"/>
                  </a:cubicBezTo>
                  <a:close/>
                </a:path>
              </a:pathLst>
            </a:custGeom>
            <a:solidFill>
              <a:srgbClr val="FED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9" name="Google Shape;6119;p53"/>
          <p:cNvGrpSpPr/>
          <p:nvPr/>
        </p:nvGrpSpPr>
        <p:grpSpPr>
          <a:xfrm>
            <a:off x="7282372" y="3494149"/>
            <a:ext cx="1148707" cy="1211855"/>
            <a:chOff x="7077500" y="3566050"/>
            <a:chExt cx="1080526" cy="1139926"/>
          </a:xfrm>
        </p:grpSpPr>
        <p:sp>
          <p:nvSpPr>
            <p:cNvPr id="6120" name="Google Shape;6120;p53"/>
            <p:cNvSpPr/>
            <p:nvPr/>
          </p:nvSpPr>
          <p:spPr>
            <a:xfrm flipH="1">
              <a:off x="7118795" y="4518941"/>
              <a:ext cx="1039231" cy="135403"/>
            </a:xfrm>
            <a:custGeom>
              <a:avLst/>
              <a:gdLst/>
              <a:ahLst/>
              <a:cxnLst/>
              <a:rect l="l" t="t" r="r" b="b"/>
              <a:pathLst>
                <a:path w="17008" h="2216" extrusionOk="0">
                  <a:moveTo>
                    <a:pt x="1" y="1"/>
                  </a:moveTo>
                  <a:lnTo>
                    <a:pt x="1" y="2215"/>
                  </a:lnTo>
                  <a:lnTo>
                    <a:pt x="17008" y="2215"/>
                  </a:lnTo>
                  <a:lnTo>
                    <a:pt x="17008" y="1"/>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53"/>
            <p:cNvSpPr/>
            <p:nvPr/>
          </p:nvSpPr>
          <p:spPr>
            <a:xfrm flipH="1">
              <a:off x="8022379" y="4511486"/>
              <a:ext cx="69535" cy="194489"/>
            </a:xfrm>
            <a:custGeom>
              <a:avLst/>
              <a:gdLst/>
              <a:ahLst/>
              <a:cxnLst/>
              <a:rect l="l" t="t" r="r" b="b"/>
              <a:pathLst>
                <a:path w="1138" h="3183" extrusionOk="0">
                  <a:moveTo>
                    <a:pt x="0" y="0"/>
                  </a:moveTo>
                  <a:lnTo>
                    <a:pt x="0" y="3182"/>
                  </a:lnTo>
                  <a:lnTo>
                    <a:pt x="746" y="3182"/>
                  </a:lnTo>
                  <a:lnTo>
                    <a:pt x="1138" y="0"/>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53"/>
            <p:cNvSpPr/>
            <p:nvPr/>
          </p:nvSpPr>
          <p:spPr>
            <a:xfrm flipH="1">
              <a:off x="8045414" y="4511486"/>
              <a:ext cx="112612" cy="194489"/>
            </a:xfrm>
            <a:custGeom>
              <a:avLst/>
              <a:gdLst/>
              <a:ahLst/>
              <a:cxnLst/>
              <a:rect l="l" t="t" r="r" b="b"/>
              <a:pathLst>
                <a:path w="1843" h="3183" extrusionOk="0">
                  <a:moveTo>
                    <a:pt x="1" y="0"/>
                  </a:moveTo>
                  <a:lnTo>
                    <a:pt x="1" y="3182"/>
                  </a:lnTo>
                  <a:lnTo>
                    <a:pt x="1450" y="3182"/>
                  </a:lnTo>
                  <a:lnTo>
                    <a:pt x="1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53"/>
            <p:cNvSpPr/>
            <p:nvPr/>
          </p:nvSpPr>
          <p:spPr>
            <a:xfrm flipH="1">
              <a:off x="7568576" y="4511486"/>
              <a:ext cx="76745" cy="194489"/>
            </a:xfrm>
            <a:custGeom>
              <a:avLst/>
              <a:gdLst/>
              <a:ahLst/>
              <a:cxnLst/>
              <a:rect l="l" t="t" r="r" b="b"/>
              <a:pathLst>
                <a:path w="1256" h="3183" extrusionOk="0">
                  <a:moveTo>
                    <a:pt x="0" y="0"/>
                  </a:moveTo>
                  <a:lnTo>
                    <a:pt x="505" y="3182"/>
                  </a:lnTo>
                  <a:lnTo>
                    <a:pt x="1256" y="3182"/>
                  </a:lnTo>
                  <a:lnTo>
                    <a:pt x="1138" y="0"/>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53"/>
            <p:cNvSpPr/>
            <p:nvPr/>
          </p:nvSpPr>
          <p:spPr>
            <a:xfrm flipH="1">
              <a:off x="7682225" y="4511486"/>
              <a:ext cx="76806" cy="194489"/>
            </a:xfrm>
            <a:custGeom>
              <a:avLst/>
              <a:gdLst/>
              <a:ahLst/>
              <a:cxnLst/>
              <a:rect l="l" t="t" r="r" b="b"/>
              <a:pathLst>
                <a:path w="1257" h="3183" extrusionOk="0">
                  <a:moveTo>
                    <a:pt x="1" y="0"/>
                  </a:moveTo>
                  <a:lnTo>
                    <a:pt x="511" y="3182"/>
                  </a:lnTo>
                  <a:lnTo>
                    <a:pt x="1257" y="3182"/>
                  </a:lnTo>
                  <a:lnTo>
                    <a:pt x="1143" y="0"/>
                  </a:lnTo>
                  <a:close/>
                </a:path>
              </a:pathLst>
            </a:custGeom>
            <a:solidFill>
              <a:srgbClr val="F7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53"/>
            <p:cNvSpPr/>
            <p:nvPr/>
          </p:nvSpPr>
          <p:spPr>
            <a:xfrm flipH="1">
              <a:off x="7724935" y="4511486"/>
              <a:ext cx="89760" cy="194489"/>
            </a:xfrm>
            <a:custGeom>
              <a:avLst/>
              <a:gdLst/>
              <a:ahLst/>
              <a:cxnLst/>
              <a:rect l="l" t="t" r="r" b="b"/>
              <a:pathLst>
                <a:path w="1469" h="3183" extrusionOk="0">
                  <a:moveTo>
                    <a:pt x="0" y="0"/>
                  </a:moveTo>
                  <a:lnTo>
                    <a:pt x="723" y="3182"/>
                  </a:lnTo>
                  <a:lnTo>
                    <a:pt x="1469" y="3182"/>
                  </a:lnTo>
                  <a:lnTo>
                    <a:pt x="1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53"/>
            <p:cNvSpPr/>
            <p:nvPr/>
          </p:nvSpPr>
          <p:spPr>
            <a:xfrm flipH="1">
              <a:off x="7098030" y="4511486"/>
              <a:ext cx="91776" cy="194489"/>
            </a:xfrm>
            <a:custGeom>
              <a:avLst/>
              <a:gdLst/>
              <a:ahLst/>
              <a:cxnLst/>
              <a:rect l="l" t="t" r="r" b="b"/>
              <a:pathLst>
                <a:path w="1502" h="3183" extrusionOk="0">
                  <a:moveTo>
                    <a:pt x="0" y="0"/>
                  </a:moveTo>
                  <a:lnTo>
                    <a:pt x="756" y="3182"/>
                  </a:lnTo>
                  <a:lnTo>
                    <a:pt x="1502" y="3182"/>
                  </a:lnTo>
                  <a:lnTo>
                    <a:pt x="1138" y="0"/>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53"/>
            <p:cNvSpPr/>
            <p:nvPr/>
          </p:nvSpPr>
          <p:spPr>
            <a:xfrm flipH="1">
              <a:off x="7077500" y="4511486"/>
              <a:ext cx="91837" cy="194489"/>
            </a:xfrm>
            <a:custGeom>
              <a:avLst/>
              <a:gdLst/>
              <a:ahLst/>
              <a:cxnLst/>
              <a:rect l="l" t="t" r="r" b="b"/>
              <a:pathLst>
                <a:path w="1503" h="3183" extrusionOk="0">
                  <a:moveTo>
                    <a:pt x="1" y="0"/>
                  </a:moveTo>
                  <a:lnTo>
                    <a:pt x="751" y="3182"/>
                  </a:lnTo>
                  <a:lnTo>
                    <a:pt x="1502" y="3182"/>
                  </a:lnTo>
                  <a:lnTo>
                    <a:pt x="1139" y="0"/>
                  </a:lnTo>
                  <a:close/>
                </a:path>
              </a:pathLst>
            </a:custGeom>
            <a:solidFill>
              <a:srgbClr val="F2E9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53"/>
            <p:cNvSpPr/>
            <p:nvPr/>
          </p:nvSpPr>
          <p:spPr>
            <a:xfrm flipH="1">
              <a:off x="7086166" y="3566050"/>
              <a:ext cx="1071860" cy="1036360"/>
            </a:xfrm>
            <a:custGeom>
              <a:avLst/>
              <a:gdLst/>
              <a:ahLst/>
              <a:cxnLst/>
              <a:rect l="l" t="t" r="r" b="b"/>
              <a:pathLst>
                <a:path w="17542" h="16961" extrusionOk="0">
                  <a:moveTo>
                    <a:pt x="1" y="1"/>
                  </a:moveTo>
                  <a:lnTo>
                    <a:pt x="1" y="16960"/>
                  </a:lnTo>
                  <a:lnTo>
                    <a:pt x="17541" y="16960"/>
                  </a:lnTo>
                  <a:lnTo>
                    <a:pt x="15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53"/>
            <p:cNvSpPr/>
            <p:nvPr/>
          </p:nvSpPr>
          <p:spPr>
            <a:xfrm flipH="1">
              <a:off x="7143847" y="3652876"/>
              <a:ext cx="1014179" cy="949533"/>
            </a:xfrm>
            <a:custGeom>
              <a:avLst/>
              <a:gdLst/>
              <a:ahLst/>
              <a:cxnLst/>
              <a:rect l="l" t="t" r="r" b="b"/>
              <a:pathLst>
                <a:path w="16598" h="15540" extrusionOk="0">
                  <a:moveTo>
                    <a:pt x="15998" y="1"/>
                  </a:moveTo>
                  <a:lnTo>
                    <a:pt x="1" y="14477"/>
                  </a:lnTo>
                  <a:lnTo>
                    <a:pt x="1" y="15539"/>
                  </a:lnTo>
                  <a:lnTo>
                    <a:pt x="9586" y="15539"/>
                  </a:lnTo>
                  <a:lnTo>
                    <a:pt x="16597" y="6026"/>
                  </a:lnTo>
                  <a:lnTo>
                    <a:pt x="15998" y="1"/>
                  </a:lnTo>
                  <a:close/>
                </a:path>
              </a:pathLst>
            </a:custGeom>
            <a:solidFill>
              <a:srgbClr val="F7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53"/>
            <p:cNvSpPr/>
            <p:nvPr/>
          </p:nvSpPr>
          <p:spPr>
            <a:xfrm flipH="1">
              <a:off x="7180513" y="4037454"/>
              <a:ext cx="502935" cy="513017"/>
            </a:xfrm>
            <a:custGeom>
              <a:avLst/>
              <a:gdLst/>
              <a:ahLst/>
              <a:cxnLst/>
              <a:rect l="l" t="t" r="r" b="b"/>
              <a:pathLst>
                <a:path w="8231" h="8396" extrusionOk="0">
                  <a:moveTo>
                    <a:pt x="1" y="1"/>
                  </a:moveTo>
                  <a:lnTo>
                    <a:pt x="1" y="1"/>
                  </a:lnTo>
                  <a:cubicBezTo>
                    <a:pt x="6" y="416"/>
                    <a:pt x="355" y="2947"/>
                    <a:pt x="360" y="3362"/>
                  </a:cubicBezTo>
                  <a:cubicBezTo>
                    <a:pt x="364" y="3858"/>
                    <a:pt x="374" y="4354"/>
                    <a:pt x="487" y="4836"/>
                  </a:cubicBezTo>
                  <a:cubicBezTo>
                    <a:pt x="615" y="5345"/>
                    <a:pt x="860" y="5836"/>
                    <a:pt x="1106" y="6328"/>
                  </a:cubicBezTo>
                  <a:cubicBezTo>
                    <a:pt x="1365" y="6847"/>
                    <a:pt x="1625" y="7366"/>
                    <a:pt x="1889" y="7881"/>
                  </a:cubicBezTo>
                  <a:cubicBezTo>
                    <a:pt x="1929" y="7965"/>
                    <a:pt x="2030" y="8062"/>
                    <a:pt x="2162" y="8062"/>
                  </a:cubicBezTo>
                  <a:cubicBezTo>
                    <a:pt x="2187" y="8062"/>
                    <a:pt x="2212" y="8058"/>
                    <a:pt x="2239" y="8051"/>
                  </a:cubicBezTo>
                  <a:cubicBezTo>
                    <a:pt x="2338" y="8023"/>
                    <a:pt x="2376" y="7956"/>
                    <a:pt x="2399" y="7895"/>
                  </a:cubicBezTo>
                  <a:cubicBezTo>
                    <a:pt x="2508" y="7635"/>
                    <a:pt x="2621" y="7376"/>
                    <a:pt x="2730" y="7116"/>
                  </a:cubicBezTo>
                  <a:cubicBezTo>
                    <a:pt x="2763" y="7040"/>
                    <a:pt x="2801" y="6960"/>
                    <a:pt x="2881" y="6894"/>
                  </a:cubicBezTo>
                  <a:cubicBezTo>
                    <a:pt x="3032" y="6781"/>
                    <a:pt x="3315" y="6719"/>
                    <a:pt x="3391" y="6583"/>
                  </a:cubicBezTo>
                  <a:cubicBezTo>
                    <a:pt x="3443" y="6483"/>
                    <a:pt x="3363" y="6389"/>
                    <a:pt x="3339" y="6290"/>
                  </a:cubicBezTo>
                  <a:cubicBezTo>
                    <a:pt x="3311" y="6192"/>
                    <a:pt x="3411" y="6058"/>
                    <a:pt x="3580" y="6058"/>
                  </a:cubicBezTo>
                  <a:cubicBezTo>
                    <a:pt x="3583" y="6058"/>
                    <a:pt x="3586" y="6058"/>
                    <a:pt x="3589" y="6058"/>
                  </a:cubicBezTo>
                  <a:cubicBezTo>
                    <a:pt x="3655" y="6058"/>
                    <a:pt x="3712" y="6087"/>
                    <a:pt x="3759" y="6115"/>
                  </a:cubicBezTo>
                  <a:cubicBezTo>
                    <a:pt x="3939" y="6233"/>
                    <a:pt x="3972" y="6413"/>
                    <a:pt x="3953" y="6578"/>
                  </a:cubicBezTo>
                  <a:cubicBezTo>
                    <a:pt x="3934" y="6743"/>
                    <a:pt x="3873" y="6913"/>
                    <a:pt x="3896" y="7078"/>
                  </a:cubicBezTo>
                  <a:cubicBezTo>
                    <a:pt x="3905" y="7145"/>
                    <a:pt x="3965" y="7224"/>
                    <a:pt x="4068" y="7224"/>
                  </a:cubicBezTo>
                  <a:cubicBezTo>
                    <a:pt x="4081" y="7224"/>
                    <a:pt x="4094" y="7223"/>
                    <a:pt x="4109" y="7220"/>
                  </a:cubicBezTo>
                  <a:cubicBezTo>
                    <a:pt x="4179" y="7210"/>
                    <a:pt x="4227" y="7168"/>
                    <a:pt x="4297" y="7154"/>
                  </a:cubicBezTo>
                  <a:cubicBezTo>
                    <a:pt x="4315" y="7150"/>
                    <a:pt x="4331" y="7149"/>
                    <a:pt x="4348" y="7149"/>
                  </a:cubicBezTo>
                  <a:cubicBezTo>
                    <a:pt x="4438" y="7149"/>
                    <a:pt x="4513" y="7199"/>
                    <a:pt x="4557" y="7244"/>
                  </a:cubicBezTo>
                  <a:cubicBezTo>
                    <a:pt x="4864" y="7569"/>
                    <a:pt x="4888" y="7975"/>
                    <a:pt x="5128" y="8320"/>
                  </a:cubicBezTo>
                  <a:cubicBezTo>
                    <a:pt x="5147" y="8348"/>
                    <a:pt x="5176" y="8381"/>
                    <a:pt x="5223" y="8391"/>
                  </a:cubicBezTo>
                  <a:cubicBezTo>
                    <a:pt x="5236" y="8394"/>
                    <a:pt x="5250" y="8395"/>
                    <a:pt x="5264" y="8395"/>
                  </a:cubicBezTo>
                  <a:cubicBezTo>
                    <a:pt x="5334" y="8395"/>
                    <a:pt x="5409" y="8359"/>
                    <a:pt x="5440" y="8320"/>
                  </a:cubicBezTo>
                  <a:cubicBezTo>
                    <a:pt x="5473" y="8273"/>
                    <a:pt x="5464" y="8216"/>
                    <a:pt x="5459" y="8169"/>
                  </a:cubicBezTo>
                  <a:cubicBezTo>
                    <a:pt x="5398" y="7683"/>
                    <a:pt x="5756" y="7192"/>
                    <a:pt x="5870" y="6701"/>
                  </a:cubicBezTo>
                  <a:cubicBezTo>
                    <a:pt x="6002" y="6139"/>
                    <a:pt x="5827" y="5553"/>
                    <a:pt x="6266" y="5024"/>
                  </a:cubicBezTo>
                  <a:cubicBezTo>
                    <a:pt x="6290" y="5001"/>
                    <a:pt x="6314" y="4972"/>
                    <a:pt x="6347" y="4958"/>
                  </a:cubicBezTo>
                  <a:cubicBezTo>
                    <a:pt x="6377" y="4946"/>
                    <a:pt x="6411" y="4940"/>
                    <a:pt x="6446" y="4940"/>
                  </a:cubicBezTo>
                  <a:cubicBezTo>
                    <a:pt x="6502" y="4940"/>
                    <a:pt x="6557" y="4955"/>
                    <a:pt x="6592" y="4982"/>
                  </a:cubicBezTo>
                  <a:cubicBezTo>
                    <a:pt x="6649" y="5020"/>
                    <a:pt x="6658" y="5072"/>
                    <a:pt x="6668" y="5124"/>
                  </a:cubicBezTo>
                  <a:cubicBezTo>
                    <a:pt x="6710" y="5350"/>
                    <a:pt x="6639" y="5676"/>
                    <a:pt x="6786" y="5785"/>
                  </a:cubicBezTo>
                  <a:cubicBezTo>
                    <a:pt x="6789" y="5785"/>
                    <a:pt x="6792" y="5785"/>
                    <a:pt x="6796" y="5785"/>
                  </a:cubicBezTo>
                  <a:cubicBezTo>
                    <a:pt x="6983" y="5785"/>
                    <a:pt x="6942" y="5650"/>
                    <a:pt x="6956" y="5539"/>
                  </a:cubicBezTo>
                  <a:cubicBezTo>
                    <a:pt x="6990" y="5213"/>
                    <a:pt x="6989" y="4437"/>
                    <a:pt x="7239" y="4437"/>
                  </a:cubicBezTo>
                  <a:cubicBezTo>
                    <a:pt x="7265" y="4437"/>
                    <a:pt x="7293" y="4445"/>
                    <a:pt x="7324" y="4463"/>
                  </a:cubicBezTo>
                  <a:cubicBezTo>
                    <a:pt x="7555" y="4892"/>
                    <a:pt x="7546" y="5364"/>
                    <a:pt x="7560" y="5827"/>
                  </a:cubicBezTo>
                  <a:cubicBezTo>
                    <a:pt x="7579" y="6474"/>
                    <a:pt x="7650" y="7121"/>
                    <a:pt x="7773" y="7758"/>
                  </a:cubicBezTo>
                  <a:cubicBezTo>
                    <a:pt x="7791" y="7867"/>
                    <a:pt x="7815" y="7975"/>
                    <a:pt x="7928" y="8056"/>
                  </a:cubicBezTo>
                  <a:cubicBezTo>
                    <a:pt x="8188" y="7928"/>
                    <a:pt x="8231" y="7702"/>
                    <a:pt x="8193" y="7522"/>
                  </a:cubicBezTo>
                  <a:cubicBezTo>
                    <a:pt x="7546" y="4595"/>
                    <a:pt x="7612" y="2834"/>
                    <a:pt x="7928" y="145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53"/>
            <p:cNvSpPr/>
            <p:nvPr/>
          </p:nvSpPr>
          <p:spPr>
            <a:xfrm flipH="1">
              <a:off x="7209965" y="4037454"/>
              <a:ext cx="473483" cy="403093"/>
            </a:xfrm>
            <a:custGeom>
              <a:avLst/>
              <a:gdLst/>
              <a:ahLst/>
              <a:cxnLst/>
              <a:rect l="l" t="t" r="r" b="b"/>
              <a:pathLst>
                <a:path w="7749" h="6597" extrusionOk="0">
                  <a:moveTo>
                    <a:pt x="1" y="1"/>
                  </a:moveTo>
                  <a:lnTo>
                    <a:pt x="1" y="1"/>
                  </a:lnTo>
                  <a:cubicBezTo>
                    <a:pt x="6" y="416"/>
                    <a:pt x="355" y="2947"/>
                    <a:pt x="360" y="3362"/>
                  </a:cubicBezTo>
                  <a:cubicBezTo>
                    <a:pt x="364" y="3768"/>
                    <a:pt x="369" y="4175"/>
                    <a:pt x="435" y="4576"/>
                  </a:cubicBezTo>
                  <a:cubicBezTo>
                    <a:pt x="1167" y="5714"/>
                    <a:pt x="2225" y="6464"/>
                    <a:pt x="3386" y="6587"/>
                  </a:cubicBezTo>
                  <a:cubicBezTo>
                    <a:pt x="3386" y="6587"/>
                    <a:pt x="3386" y="6587"/>
                    <a:pt x="3391" y="6583"/>
                  </a:cubicBezTo>
                  <a:cubicBezTo>
                    <a:pt x="3443" y="6483"/>
                    <a:pt x="3363" y="6389"/>
                    <a:pt x="3334" y="6290"/>
                  </a:cubicBezTo>
                  <a:cubicBezTo>
                    <a:pt x="3311" y="6192"/>
                    <a:pt x="3411" y="6058"/>
                    <a:pt x="3580" y="6058"/>
                  </a:cubicBezTo>
                  <a:cubicBezTo>
                    <a:pt x="3583" y="6058"/>
                    <a:pt x="3586" y="6058"/>
                    <a:pt x="3589" y="6058"/>
                  </a:cubicBezTo>
                  <a:cubicBezTo>
                    <a:pt x="3655" y="6058"/>
                    <a:pt x="3712" y="6087"/>
                    <a:pt x="3759" y="6115"/>
                  </a:cubicBezTo>
                  <a:cubicBezTo>
                    <a:pt x="3939" y="6233"/>
                    <a:pt x="3972" y="6413"/>
                    <a:pt x="3953" y="6578"/>
                  </a:cubicBezTo>
                  <a:cubicBezTo>
                    <a:pt x="3953" y="6583"/>
                    <a:pt x="3948" y="6592"/>
                    <a:pt x="3948" y="6597"/>
                  </a:cubicBezTo>
                  <a:cubicBezTo>
                    <a:pt x="4000" y="6597"/>
                    <a:pt x="4047" y="6592"/>
                    <a:pt x="4099" y="6587"/>
                  </a:cubicBezTo>
                  <a:cubicBezTo>
                    <a:pt x="4793" y="6507"/>
                    <a:pt x="5431" y="6200"/>
                    <a:pt x="5969" y="5733"/>
                  </a:cubicBezTo>
                  <a:cubicBezTo>
                    <a:pt x="6002" y="5492"/>
                    <a:pt x="6077" y="5251"/>
                    <a:pt x="6266" y="5024"/>
                  </a:cubicBezTo>
                  <a:cubicBezTo>
                    <a:pt x="6290" y="5001"/>
                    <a:pt x="6314" y="4972"/>
                    <a:pt x="6347" y="4958"/>
                  </a:cubicBezTo>
                  <a:cubicBezTo>
                    <a:pt x="6377" y="4946"/>
                    <a:pt x="6411" y="4940"/>
                    <a:pt x="6446" y="4940"/>
                  </a:cubicBezTo>
                  <a:cubicBezTo>
                    <a:pt x="6502" y="4940"/>
                    <a:pt x="6557" y="4955"/>
                    <a:pt x="6592" y="4982"/>
                  </a:cubicBezTo>
                  <a:cubicBezTo>
                    <a:pt x="6606" y="4991"/>
                    <a:pt x="6620" y="5001"/>
                    <a:pt x="6630" y="5015"/>
                  </a:cubicBezTo>
                  <a:cubicBezTo>
                    <a:pt x="7319" y="4080"/>
                    <a:pt x="7735" y="2810"/>
                    <a:pt x="7749" y="1422"/>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53"/>
            <p:cNvSpPr/>
            <p:nvPr/>
          </p:nvSpPr>
          <p:spPr>
            <a:xfrm flipH="1">
              <a:off x="7198416" y="3784185"/>
              <a:ext cx="508678" cy="624956"/>
            </a:xfrm>
            <a:custGeom>
              <a:avLst/>
              <a:gdLst/>
              <a:ahLst/>
              <a:cxnLst/>
              <a:rect l="l" t="t" r="r" b="b"/>
              <a:pathLst>
                <a:path w="8325" h="10228" extrusionOk="0">
                  <a:moveTo>
                    <a:pt x="3542" y="0"/>
                  </a:moveTo>
                  <a:cubicBezTo>
                    <a:pt x="1431" y="0"/>
                    <a:pt x="1" y="2290"/>
                    <a:pt x="350" y="5114"/>
                  </a:cubicBezTo>
                  <a:cubicBezTo>
                    <a:pt x="695" y="7937"/>
                    <a:pt x="2682" y="10227"/>
                    <a:pt x="4788" y="10227"/>
                  </a:cubicBezTo>
                  <a:cubicBezTo>
                    <a:pt x="6899" y="10227"/>
                    <a:pt x="8325" y="7937"/>
                    <a:pt x="7980" y="5114"/>
                  </a:cubicBezTo>
                  <a:cubicBezTo>
                    <a:pt x="7635" y="2290"/>
                    <a:pt x="5648" y="0"/>
                    <a:pt x="35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53"/>
            <p:cNvSpPr/>
            <p:nvPr/>
          </p:nvSpPr>
          <p:spPr>
            <a:xfrm flipH="1">
              <a:off x="7240821" y="3972258"/>
              <a:ext cx="444337" cy="436883"/>
            </a:xfrm>
            <a:custGeom>
              <a:avLst/>
              <a:gdLst/>
              <a:ahLst/>
              <a:cxnLst/>
              <a:rect l="l" t="t" r="r" b="b"/>
              <a:pathLst>
                <a:path w="7272" h="7150" extrusionOk="0">
                  <a:moveTo>
                    <a:pt x="2843" y="1"/>
                  </a:moveTo>
                  <a:cubicBezTo>
                    <a:pt x="1563" y="1"/>
                    <a:pt x="539" y="841"/>
                    <a:pt x="0" y="2135"/>
                  </a:cubicBezTo>
                  <a:cubicBezTo>
                    <a:pt x="383" y="4911"/>
                    <a:pt x="2347" y="7149"/>
                    <a:pt x="4429" y="7149"/>
                  </a:cubicBezTo>
                  <a:cubicBezTo>
                    <a:pt x="5709" y="7149"/>
                    <a:pt x="6738" y="6309"/>
                    <a:pt x="7272" y="5015"/>
                  </a:cubicBezTo>
                  <a:cubicBezTo>
                    <a:pt x="6894" y="2234"/>
                    <a:pt x="4925" y="1"/>
                    <a:pt x="28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53"/>
            <p:cNvSpPr/>
            <p:nvPr/>
          </p:nvSpPr>
          <p:spPr>
            <a:xfrm flipH="1">
              <a:off x="7183385" y="3776059"/>
              <a:ext cx="508678" cy="624712"/>
            </a:xfrm>
            <a:custGeom>
              <a:avLst/>
              <a:gdLst/>
              <a:ahLst/>
              <a:cxnLst/>
              <a:rect l="l" t="t" r="r" b="b"/>
              <a:pathLst>
                <a:path w="8325" h="10224" extrusionOk="0">
                  <a:moveTo>
                    <a:pt x="3537" y="1"/>
                  </a:moveTo>
                  <a:cubicBezTo>
                    <a:pt x="1431" y="1"/>
                    <a:pt x="0" y="2286"/>
                    <a:pt x="345" y="5110"/>
                  </a:cubicBezTo>
                  <a:cubicBezTo>
                    <a:pt x="690" y="7933"/>
                    <a:pt x="2682" y="10223"/>
                    <a:pt x="4788" y="10223"/>
                  </a:cubicBezTo>
                  <a:cubicBezTo>
                    <a:pt x="6894" y="10223"/>
                    <a:pt x="8324" y="7933"/>
                    <a:pt x="7980" y="5110"/>
                  </a:cubicBezTo>
                  <a:cubicBezTo>
                    <a:pt x="7635" y="2286"/>
                    <a:pt x="5647" y="1"/>
                    <a:pt x="3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53"/>
            <p:cNvSpPr/>
            <p:nvPr/>
          </p:nvSpPr>
          <p:spPr>
            <a:xfrm flipH="1">
              <a:off x="7235323" y="3844188"/>
              <a:ext cx="386107" cy="478371"/>
            </a:xfrm>
            <a:custGeom>
              <a:avLst/>
              <a:gdLst/>
              <a:ahLst/>
              <a:cxnLst/>
              <a:rect l="l" t="t" r="r" b="b"/>
              <a:pathLst>
                <a:path w="6319" h="7829" extrusionOk="0">
                  <a:moveTo>
                    <a:pt x="2716" y="0"/>
                  </a:moveTo>
                  <a:cubicBezTo>
                    <a:pt x="1106" y="0"/>
                    <a:pt x="1" y="1752"/>
                    <a:pt x="242" y="3914"/>
                  </a:cubicBezTo>
                  <a:cubicBezTo>
                    <a:pt x="487" y="6077"/>
                    <a:pt x="1989" y="7829"/>
                    <a:pt x="3599" y="7829"/>
                  </a:cubicBezTo>
                  <a:cubicBezTo>
                    <a:pt x="5209" y="7829"/>
                    <a:pt x="6318" y="6077"/>
                    <a:pt x="6073" y="3914"/>
                  </a:cubicBezTo>
                  <a:cubicBezTo>
                    <a:pt x="5827" y="1752"/>
                    <a:pt x="4326" y="0"/>
                    <a:pt x="2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53"/>
            <p:cNvSpPr/>
            <p:nvPr/>
          </p:nvSpPr>
          <p:spPr>
            <a:xfrm flipH="1">
              <a:off x="7241983" y="3844188"/>
              <a:ext cx="379447" cy="420935"/>
            </a:xfrm>
            <a:custGeom>
              <a:avLst/>
              <a:gdLst/>
              <a:ahLst/>
              <a:cxnLst/>
              <a:rect l="l" t="t" r="r" b="b"/>
              <a:pathLst>
                <a:path w="6210" h="6889" extrusionOk="0">
                  <a:moveTo>
                    <a:pt x="2716" y="0"/>
                  </a:moveTo>
                  <a:cubicBezTo>
                    <a:pt x="1106" y="0"/>
                    <a:pt x="1" y="1752"/>
                    <a:pt x="242" y="3914"/>
                  </a:cubicBezTo>
                  <a:cubicBezTo>
                    <a:pt x="280" y="4250"/>
                    <a:pt x="350" y="4575"/>
                    <a:pt x="445" y="4882"/>
                  </a:cubicBezTo>
                  <a:cubicBezTo>
                    <a:pt x="964" y="4500"/>
                    <a:pt x="1611" y="4269"/>
                    <a:pt x="2315" y="4269"/>
                  </a:cubicBezTo>
                  <a:cubicBezTo>
                    <a:pt x="3877" y="4269"/>
                    <a:pt x="5171" y="5406"/>
                    <a:pt x="5388" y="6889"/>
                  </a:cubicBezTo>
                  <a:cubicBezTo>
                    <a:pt x="5931" y="6171"/>
                    <a:pt x="6210" y="5104"/>
                    <a:pt x="6073" y="3914"/>
                  </a:cubicBezTo>
                  <a:cubicBezTo>
                    <a:pt x="5827" y="1752"/>
                    <a:pt x="4326" y="0"/>
                    <a:pt x="2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53"/>
            <p:cNvSpPr/>
            <p:nvPr/>
          </p:nvSpPr>
          <p:spPr>
            <a:xfrm flipH="1">
              <a:off x="7295326" y="3861480"/>
              <a:ext cx="322927" cy="442627"/>
            </a:xfrm>
            <a:custGeom>
              <a:avLst/>
              <a:gdLst/>
              <a:ahLst/>
              <a:cxnLst/>
              <a:rect l="l" t="t" r="r" b="b"/>
              <a:pathLst>
                <a:path w="5285" h="7244" extrusionOk="0">
                  <a:moveTo>
                    <a:pt x="2267" y="1"/>
                  </a:moveTo>
                  <a:cubicBezTo>
                    <a:pt x="926" y="1"/>
                    <a:pt x="1" y="1620"/>
                    <a:pt x="209" y="3622"/>
                  </a:cubicBezTo>
                  <a:cubicBezTo>
                    <a:pt x="416" y="5624"/>
                    <a:pt x="1672" y="7243"/>
                    <a:pt x="3018" y="7243"/>
                  </a:cubicBezTo>
                  <a:cubicBezTo>
                    <a:pt x="4364" y="7243"/>
                    <a:pt x="5284" y="5624"/>
                    <a:pt x="5081" y="3622"/>
                  </a:cubicBezTo>
                  <a:cubicBezTo>
                    <a:pt x="4874" y="1620"/>
                    <a:pt x="3613" y="1"/>
                    <a:pt x="2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53"/>
            <p:cNvSpPr/>
            <p:nvPr/>
          </p:nvSpPr>
          <p:spPr>
            <a:xfrm flipH="1">
              <a:off x="7279623" y="3861480"/>
              <a:ext cx="303130" cy="435966"/>
            </a:xfrm>
            <a:custGeom>
              <a:avLst/>
              <a:gdLst/>
              <a:ahLst/>
              <a:cxnLst/>
              <a:rect l="l" t="t" r="r" b="b"/>
              <a:pathLst>
                <a:path w="4961" h="7135" extrusionOk="0">
                  <a:moveTo>
                    <a:pt x="1686" y="1"/>
                  </a:moveTo>
                  <a:cubicBezTo>
                    <a:pt x="969" y="1"/>
                    <a:pt x="374" y="463"/>
                    <a:pt x="1" y="1200"/>
                  </a:cubicBezTo>
                  <a:cubicBezTo>
                    <a:pt x="359" y="913"/>
                    <a:pt x="722" y="787"/>
                    <a:pt x="1074" y="787"/>
                  </a:cubicBezTo>
                  <a:cubicBezTo>
                    <a:pt x="3209" y="787"/>
                    <a:pt x="4961" y="5432"/>
                    <a:pt x="3027" y="7135"/>
                  </a:cubicBezTo>
                  <a:cubicBezTo>
                    <a:pt x="4038" y="6738"/>
                    <a:pt x="4675" y="5317"/>
                    <a:pt x="4500" y="3622"/>
                  </a:cubicBezTo>
                  <a:cubicBezTo>
                    <a:pt x="4293" y="1620"/>
                    <a:pt x="3032" y="1"/>
                    <a:pt x="1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53"/>
            <p:cNvSpPr/>
            <p:nvPr/>
          </p:nvSpPr>
          <p:spPr>
            <a:xfrm flipH="1">
              <a:off x="7179656" y="3648599"/>
              <a:ext cx="680621" cy="14176"/>
            </a:xfrm>
            <a:custGeom>
              <a:avLst/>
              <a:gdLst/>
              <a:ahLst/>
              <a:cxnLst/>
              <a:rect l="l" t="t" r="r" b="b"/>
              <a:pathLst>
                <a:path w="11139" h="232" extrusionOk="0">
                  <a:moveTo>
                    <a:pt x="0" y="0"/>
                  </a:moveTo>
                  <a:lnTo>
                    <a:pt x="0" y="231"/>
                  </a:lnTo>
                  <a:lnTo>
                    <a:pt x="11139" y="231"/>
                  </a:lnTo>
                  <a:lnTo>
                    <a:pt x="111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53"/>
            <p:cNvSpPr/>
            <p:nvPr/>
          </p:nvSpPr>
          <p:spPr>
            <a:xfrm flipH="1">
              <a:off x="7735013" y="3566050"/>
              <a:ext cx="423013" cy="1042409"/>
            </a:xfrm>
            <a:custGeom>
              <a:avLst/>
              <a:gdLst/>
              <a:ahLst/>
              <a:cxnLst/>
              <a:rect l="l" t="t" r="r" b="b"/>
              <a:pathLst>
                <a:path w="6923" h="17060" extrusionOk="0">
                  <a:moveTo>
                    <a:pt x="1" y="1"/>
                  </a:moveTo>
                  <a:lnTo>
                    <a:pt x="1" y="16960"/>
                  </a:lnTo>
                  <a:lnTo>
                    <a:pt x="6923" y="17060"/>
                  </a:lnTo>
                  <a:lnTo>
                    <a:pt x="5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53"/>
            <p:cNvSpPr/>
            <p:nvPr/>
          </p:nvSpPr>
          <p:spPr>
            <a:xfrm flipH="1">
              <a:off x="7735319" y="3566050"/>
              <a:ext cx="422707" cy="1036360"/>
            </a:xfrm>
            <a:custGeom>
              <a:avLst/>
              <a:gdLst/>
              <a:ahLst/>
              <a:cxnLst/>
              <a:rect l="l" t="t" r="r" b="b"/>
              <a:pathLst>
                <a:path w="6918" h="16961" extrusionOk="0">
                  <a:moveTo>
                    <a:pt x="1" y="1"/>
                  </a:moveTo>
                  <a:cubicBezTo>
                    <a:pt x="1786" y="2026"/>
                    <a:pt x="4444" y="5733"/>
                    <a:pt x="5629" y="10223"/>
                  </a:cubicBezTo>
                  <a:cubicBezTo>
                    <a:pt x="6252" y="12598"/>
                    <a:pt x="6918" y="16960"/>
                    <a:pt x="6918" y="16960"/>
                  </a:cubicBezTo>
                  <a:lnTo>
                    <a:pt x="5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53"/>
            <p:cNvSpPr/>
            <p:nvPr/>
          </p:nvSpPr>
          <p:spPr>
            <a:xfrm flipH="1">
              <a:off x="7633283" y="4385677"/>
              <a:ext cx="23586" cy="120494"/>
            </a:xfrm>
            <a:custGeom>
              <a:avLst/>
              <a:gdLst/>
              <a:ahLst/>
              <a:cxnLst/>
              <a:rect l="l" t="t" r="r" b="b"/>
              <a:pathLst>
                <a:path w="386" h="1972" extrusionOk="0">
                  <a:moveTo>
                    <a:pt x="57" y="1"/>
                  </a:moveTo>
                  <a:cubicBezTo>
                    <a:pt x="57" y="1"/>
                    <a:pt x="0" y="1776"/>
                    <a:pt x="208" y="1955"/>
                  </a:cubicBezTo>
                  <a:cubicBezTo>
                    <a:pt x="220" y="1966"/>
                    <a:pt x="231" y="1971"/>
                    <a:pt x="240" y="1971"/>
                  </a:cubicBezTo>
                  <a:cubicBezTo>
                    <a:pt x="386" y="1971"/>
                    <a:pt x="190" y="702"/>
                    <a:pt x="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53"/>
            <p:cNvSpPr/>
            <p:nvPr/>
          </p:nvSpPr>
          <p:spPr>
            <a:xfrm flipH="1">
              <a:off x="7234469" y="3844188"/>
              <a:ext cx="266040" cy="474033"/>
            </a:xfrm>
            <a:custGeom>
              <a:avLst/>
              <a:gdLst/>
              <a:ahLst/>
              <a:cxnLst/>
              <a:rect l="l" t="t" r="r" b="b"/>
              <a:pathLst>
                <a:path w="4354" h="7758" extrusionOk="0">
                  <a:moveTo>
                    <a:pt x="737" y="0"/>
                  </a:moveTo>
                  <a:cubicBezTo>
                    <a:pt x="477" y="0"/>
                    <a:pt x="232" y="47"/>
                    <a:pt x="0" y="132"/>
                  </a:cubicBezTo>
                  <a:cubicBezTo>
                    <a:pt x="170" y="85"/>
                    <a:pt x="354" y="62"/>
                    <a:pt x="543" y="62"/>
                  </a:cubicBezTo>
                  <a:cubicBezTo>
                    <a:pt x="2153" y="62"/>
                    <a:pt x="3655" y="1813"/>
                    <a:pt x="3900" y="3976"/>
                  </a:cubicBezTo>
                  <a:cubicBezTo>
                    <a:pt x="4103" y="5789"/>
                    <a:pt x="3357" y="7314"/>
                    <a:pt x="2163" y="7758"/>
                  </a:cubicBezTo>
                  <a:cubicBezTo>
                    <a:pt x="3471" y="7413"/>
                    <a:pt x="4354" y="5798"/>
                    <a:pt x="4136" y="3891"/>
                  </a:cubicBezTo>
                  <a:cubicBezTo>
                    <a:pt x="3896" y="1728"/>
                    <a:pt x="2347" y="0"/>
                    <a:pt x="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53"/>
            <p:cNvSpPr/>
            <p:nvPr/>
          </p:nvSpPr>
          <p:spPr>
            <a:xfrm flipH="1">
              <a:off x="7194384" y="3776059"/>
              <a:ext cx="442627" cy="528353"/>
            </a:xfrm>
            <a:custGeom>
              <a:avLst/>
              <a:gdLst/>
              <a:ahLst/>
              <a:cxnLst/>
              <a:rect l="l" t="t" r="r" b="b"/>
              <a:pathLst>
                <a:path w="7244" h="8647" extrusionOk="0">
                  <a:moveTo>
                    <a:pt x="2636" y="1"/>
                  </a:moveTo>
                  <a:cubicBezTo>
                    <a:pt x="1507" y="1"/>
                    <a:pt x="572" y="657"/>
                    <a:pt x="1" y="1701"/>
                  </a:cubicBezTo>
                  <a:cubicBezTo>
                    <a:pt x="577" y="728"/>
                    <a:pt x="1484" y="124"/>
                    <a:pt x="2565" y="124"/>
                  </a:cubicBezTo>
                  <a:cubicBezTo>
                    <a:pt x="4675" y="124"/>
                    <a:pt x="6663" y="2414"/>
                    <a:pt x="7008" y="5237"/>
                  </a:cubicBezTo>
                  <a:cubicBezTo>
                    <a:pt x="7168" y="6545"/>
                    <a:pt x="6946" y="7740"/>
                    <a:pt x="6451" y="8646"/>
                  </a:cubicBezTo>
                  <a:cubicBezTo>
                    <a:pt x="6994" y="7725"/>
                    <a:pt x="7244" y="6484"/>
                    <a:pt x="7079" y="5110"/>
                  </a:cubicBezTo>
                  <a:cubicBezTo>
                    <a:pt x="6734" y="2286"/>
                    <a:pt x="4746" y="1"/>
                    <a:pt x="26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53"/>
            <p:cNvSpPr/>
            <p:nvPr/>
          </p:nvSpPr>
          <p:spPr>
            <a:xfrm flipH="1">
              <a:off x="7364860" y="3929303"/>
              <a:ext cx="230601" cy="352012"/>
            </a:xfrm>
            <a:custGeom>
              <a:avLst/>
              <a:gdLst/>
              <a:ahLst/>
              <a:cxnLst/>
              <a:rect l="l" t="t" r="r" b="b"/>
              <a:pathLst>
                <a:path w="3774" h="5761" extrusionOk="0">
                  <a:moveTo>
                    <a:pt x="903" y="0"/>
                  </a:moveTo>
                  <a:lnTo>
                    <a:pt x="903" y="0"/>
                  </a:lnTo>
                  <a:cubicBezTo>
                    <a:pt x="327" y="529"/>
                    <a:pt x="1" y="1530"/>
                    <a:pt x="119" y="2682"/>
                  </a:cubicBezTo>
                  <a:cubicBezTo>
                    <a:pt x="298" y="4386"/>
                    <a:pt x="1365" y="5760"/>
                    <a:pt x="2508" y="5760"/>
                  </a:cubicBezTo>
                  <a:cubicBezTo>
                    <a:pt x="3018" y="5760"/>
                    <a:pt x="3457" y="5487"/>
                    <a:pt x="3773" y="5029"/>
                  </a:cubicBezTo>
                  <a:lnTo>
                    <a:pt x="3773" y="5029"/>
                  </a:lnTo>
                  <a:cubicBezTo>
                    <a:pt x="3500" y="5279"/>
                    <a:pt x="3169" y="5425"/>
                    <a:pt x="2801" y="5425"/>
                  </a:cubicBezTo>
                  <a:cubicBezTo>
                    <a:pt x="1658" y="5425"/>
                    <a:pt x="591" y="4046"/>
                    <a:pt x="412" y="2347"/>
                  </a:cubicBezTo>
                  <a:cubicBezTo>
                    <a:pt x="317" y="1407"/>
                    <a:pt x="511" y="562"/>
                    <a:pt x="9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53"/>
            <p:cNvSpPr/>
            <p:nvPr/>
          </p:nvSpPr>
          <p:spPr>
            <a:xfrm flipH="1">
              <a:off x="7276571" y="3735120"/>
              <a:ext cx="27191" cy="33545"/>
            </a:xfrm>
            <a:custGeom>
              <a:avLst/>
              <a:gdLst/>
              <a:ahLst/>
              <a:cxnLst/>
              <a:rect l="l" t="t" r="r" b="b"/>
              <a:pathLst>
                <a:path w="445" h="549" extrusionOk="0">
                  <a:moveTo>
                    <a:pt x="0" y="0"/>
                  </a:moveTo>
                  <a:lnTo>
                    <a:pt x="71" y="548"/>
                  </a:lnTo>
                  <a:lnTo>
                    <a:pt x="444" y="548"/>
                  </a:lnTo>
                  <a:lnTo>
                    <a:pt x="3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53"/>
            <p:cNvSpPr/>
            <p:nvPr/>
          </p:nvSpPr>
          <p:spPr>
            <a:xfrm flipH="1">
              <a:off x="7225795" y="3735120"/>
              <a:ext cx="27191" cy="33545"/>
            </a:xfrm>
            <a:custGeom>
              <a:avLst/>
              <a:gdLst/>
              <a:ahLst/>
              <a:cxnLst/>
              <a:rect l="l" t="t" r="r" b="b"/>
              <a:pathLst>
                <a:path w="445" h="549" extrusionOk="0">
                  <a:moveTo>
                    <a:pt x="0" y="0"/>
                  </a:moveTo>
                  <a:lnTo>
                    <a:pt x="71" y="548"/>
                  </a:lnTo>
                  <a:lnTo>
                    <a:pt x="444" y="548"/>
                  </a:lnTo>
                  <a:lnTo>
                    <a:pt x="3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53"/>
            <p:cNvSpPr/>
            <p:nvPr/>
          </p:nvSpPr>
          <p:spPr>
            <a:xfrm flipH="1">
              <a:off x="7710760" y="3566050"/>
              <a:ext cx="13320" cy="90065"/>
            </a:xfrm>
            <a:custGeom>
              <a:avLst/>
              <a:gdLst/>
              <a:ahLst/>
              <a:cxnLst/>
              <a:rect l="l" t="t" r="r" b="b"/>
              <a:pathLst>
                <a:path w="218" h="1474" extrusionOk="0">
                  <a:moveTo>
                    <a:pt x="0" y="1"/>
                  </a:moveTo>
                  <a:lnTo>
                    <a:pt x="109" y="1474"/>
                  </a:lnTo>
                  <a:lnTo>
                    <a:pt x="217" y="1474"/>
                  </a:lnTo>
                  <a:lnTo>
                    <a:pt x="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53"/>
            <p:cNvSpPr/>
            <p:nvPr/>
          </p:nvSpPr>
          <p:spPr>
            <a:xfrm flipH="1">
              <a:off x="7556723" y="3566050"/>
              <a:ext cx="13320" cy="90065"/>
            </a:xfrm>
            <a:custGeom>
              <a:avLst/>
              <a:gdLst/>
              <a:ahLst/>
              <a:cxnLst/>
              <a:rect l="l" t="t" r="r" b="b"/>
              <a:pathLst>
                <a:path w="218" h="1474" extrusionOk="0">
                  <a:moveTo>
                    <a:pt x="0" y="1"/>
                  </a:moveTo>
                  <a:lnTo>
                    <a:pt x="114" y="1474"/>
                  </a:lnTo>
                  <a:lnTo>
                    <a:pt x="218" y="1474"/>
                  </a:lnTo>
                  <a:lnTo>
                    <a:pt x="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53"/>
            <p:cNvSpPr/>
            <p:nvPr/>
          </p:nvSpPr>
          <p:spPr>
            <a:xfrm flipH="1">
              <a:off x="7402379" y="3566050"/>
              <a:ext cx="13320" cy="90065"/>
            </a:xfrm>
            <a:custGeom>
              <a:avLst/>
              <a:gdLst/>
              <a:ahLst/>
              <a:cxnLst/>
              <a:rect l="l" t="t" r="r" b="b"/>
              <a:pathLst>
                <a:path w="218" h="1474" extrusionOk="0">
                  <a:moveTo>
                    <a:pt x="0" y="1"/>
                  </a:moveTo>
                  <a:lnTo>
                    <a:pt x="114" y="1474"/>
                  </a:lnTo>
                  <a:lnTo>
                    <a:pt x="218" y="1474"/>
                  </a:lnTo>
                  <a:lnTo>
                    <a:pt x="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61493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B8797-0B79-E7C3-E136-EE469DC377BB}"/>
              </a:ext>
            </a:extLst>
          </p:cNvPr>
          <p:cNvSpPr>
            <a:spLocks noGrp="1"/>
          </p:cNvSpPr>
          <p:nvPr>
            <p:ph type="title"/>
          </p:nvPr>
        </p:nvSpPr>
        <p:spPr/>
        <p:txBody>
          <a:bodyPr/>
          <a:lstStyle/>
          <a:p>
            <a:r>
              <a:rPr lang="vi-VN" dirty="0">
                <a:highlight>
                  <a:srgbClr val="00FF00"/>
                </a:highlight>
              </a:rPr>
              <a:t>CHECK URL</a:t>
            </a:r>
            <a:br>
              <a:rPr lang="vi-VN" dirty="0">
                <a:highlight>
                  <a:srgbClr val="00FF00"/>
                </a:highlight>
              </a:rPr>
            </a:br>
            <a:r>
              <a:rPr lang="vi-VN" dirty="0">
                <a:highlight>
                  <a:srgbClr val="00FF00"/>
                </a:highlight>
              </a:rPr>
              <a:t>(RESULT)</a:t>
            </a:r>
            <a:endParaRPr lang="en-US" dirty="0">
              <a:highlight>
                <a:srgbClr val="00FF00"/>
              </a:highlight>
            </a:endParaRPr>
          </a:p>
        </p:txBody>
      </p:sp>
      <p:pic>
        <p:nvPicPr>
          <p:cNvPr id="4" name="Picture 3" descr="Calendar&#10;&#10;Description automatically generated">
            <a:extLst>
              <a:ext uri="{FF2B5EF4-FFF2-40B4-BE49-F238E27FC236}">
                <a16:creationId xmlns:a16="http://schemas.microsoft.com/office/drawing/2014/main" id="{8A72F7D2-7BEB-D2C6-3EDD-474B3FE7449C}"/>
              </a:ext>
            </a:extLst>
          </p:cNvPr>
          <p:cNvPicPr>
            <a:picLocks noChangeAspect="1"/>
          </p:cNvPicPr>
          <p:nvPr/>
        </p:nvPicPr>
        <p:blipFill>
          <a:blip r:embed="rId2"/>
          <a:stretch>
            <a:fillRect/>
          </a:stretch>
        </p:blipFill>
        <p:spPr>
          <a:xfrm>
            <a:off x="833952" y="1446219"/>
            <a:ext cx="7476045" cy="3613645"/>
          </a:xfrm>
          <a:prstGeom prst="rect">
            <a:avLst/>
          </a:prstGeom>
        </p:spPr>
      </p:pic>
    </p:spTree>
    <p:extLst>
      <p:ext uri="{BB962C8B-B14F-4D97-AF65-F5344CB8AC3E}">
        <p14:creationId xmlns:p14="http://schemas.microsoft.com/office/powerpoint/2010/main" val="4024633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83"/>
        <p:cNvGrpSpPr/>
        <p:nvPr/>
      </p:nvGrpSpPr>
      <p:grpSpPr>
        <a:xfrm>
          <a:off x="0" y="0"/>
          <a:ext cx="0" cy="0"/>
          <a:chOff x="0" y="0"/>
          <a:chExt cx="0" cy="0"/>
        </a:xfrm>
      </p:grpSpPr>
      <p:grpSp>
        <p:nvGrpSpPr>
          <p:cNvPr id="6784" name="Google Shape;6784;p61"/>
          <p:cNvGrpSpPr/>
          <p:nvPr/>
        </p:nvGrpSpPr>
        <p:grpSpPr>
          <a:xfrm rot="-533264">
            <a:off x="838026" y="3122089"/>
            <a:ext cx="1519590" cy="1603112"/>
            <a:chOff x="620175" y="3103001"/>
            <a:chExt cx="1519579" cy="1603101"/>
          </a:xfrm>
        </p:grpSpPr>
        <p:sp>
          <p:nvSpPr>
            <p:cNvPr id="6785" name="Google Shape;6785;p61"/>
            <p:cNvSpPr/>
            <p:nvPr/>
          </p:nvSpPr>
          <p:spPr>
            <a:xfrm>
              <a:off x="620175" y="4443070"/>
              <a:ext cx="1461497" cy="190421"/>
            </a:xfrm>
            <a:custGeom>
              <a:avLst/>
              <a:gdLst/>
              <a:ahLst/>
              <a:cxnLst/>
              <a:rect l="l" t="t" r="r" b="b"/>
              <a:pathLst>
                <a:path w="17008" h="2216" extrusionOk="0">
                  <a:moveTo>
                    <a:pt x="1" y="1"/>
                  </a:moveTo>
                  <a:lnTo>
                    <a:pt x="1" y="2215"/>
                  </a:lnTo>
                  <a:lnTo>
                    <a:pt x="17008" y="2215"/>
                  </a:lnTo>
                  <a:lnTo>
                    <a:pt x="170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6" name="Google Shape;6786;p61"/>
            <p:cNvSpPr/>
            <p:nvPr/>
          </p:nvSpPr>
          <p:spPr>
            <a:xfrm>
              <a:off x="713151" y="4432587"/>
              <a:ext cx="97788" cy="273515"/>
            </a:xfrm>
            <a:custGeom>
              <a:avLst/>
              <a:gdLst/>
              <a:ahLst/>
              <a:cxnLst/>
              <a:rect l="l" t="t" r="r" b="b"/>
              <a:pathLst>
                <a:path w="1138" h="3183" extrusionOk="0">
                  <a:moveTo>
                    <a:pt x="0" y="0"/>
                  </a:moveTo>
                  <a:lnTo>
                    <a:pt x="0" y="3182"/>
                  </a:lnTo>
                  <a:lnTo>
                    <a:pt x="746" y="3182"/>
                  </a:lnTo>
                  <a:lnTo>
                    <a:pt x="1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61"/>
            <p:cNvSpPr/>
            <p:nvPr/>
          </p:nvSpPr>
          <p:spPr>
            <a:xfrm>
              <a:off x="620175" y="4432587"/>
              <a:ext cx="158369" cy="273515"/>
            </a:xfrm>
            <a:custGeom>
              <a:avLst/>
              <a:gdLst/>
              <a:ahLst/>
              <a:cxnLst/>
              <a:rect l="l" t="t" r="r" b="b"/>
              <a:pathLst>
                <a:path w="1843" h="3183" extrusionOk="0">
                  <a:moveTo>
                    <a:pt x="1" y="0"/>
                  </a:moveTo>
                  <a:lnTo>
                    <a:pt x="1" y="3182"/>
                  </a:lnTo>
                  <a:lnTo>
                    <a:pt x="1450" y="3182"/>
                  </a:lnTo>
                  <a:lnTo>
                    <a:pt x="1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61"/>
            <p:cNvSpPr/>
            <p:nvPr/>
          </p:nvSpPr>
          <p:spPr>
            <a:xfrm>
              <a:off x="1341210" y="4432587"/>
              <a:ext cx="107928" cy="273515"/>
            </a:xfrm>
            <a:custGeom>
              <a:avLst/>
              <a:gdLst/>
              <a:ahLst/>
              <a:cxnLst/>
              <a:rect l="l" t="t" r="r" b="b"/>
              <a:pathLst>
                <a:path w="1256" h="3183" extrusionOk="0">
                  <a:moveTo>
                    <a:pt x="0" y="0"/>
                  </a:moveTo>
                  <a:lnTo>
                    <a:pt x="505" y="3182"/>
                  </a:lnTo>
                  <a:lnTo>
                    <a:pt x="1256" y="3182"/>
                  </a:lnTo>
                  <a:lnTo>
                    <a:pt x="1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61"/>
            <p:cNvSpPr/>
            <p:nvPr/>
          </p:nvSpPr>
          <p:spPr>
            <a:xfrm>
              <a:off x="1181295" y="4432587"/>
              <a:ext cx="108014" cy="273515"/>
            </a:xfrm>
            <a:custGeom>
              <a:avLst/>
              <a:gdLst/>
              <a:ahLst/>
              <a:cxnLst/>
              <a:rect l="l" t="t" r="r" b="b"/>
              <a:pathLst>
                <a:path w="1257" h="3183" extrusionOk="0">
                  <a:moveTo>
                    <a:pt x="1" y="0"/>
                  </a:moveTo>
                  <a:lnTo>
                    <a:pt x="511" y="3182"/>
                  </a:lnTo>
                  <a:lnTo>
                    <a:pt x="1257" y="3182"/>
                  </a:lnTo>
                  <a:lnTo>
                    <a:pt x="11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61"/>
            <p:cNvSpPr/>
            <p:nvPr/>
          </p:nvSpPr>
          <p:spPr>
            <a:xfrm>
              <a:off x="1103013" y="4432587"/>
              <a:ext cx="126231" cy="273515"/>
            </a:xfrm>
            <a:custGeom>
              <a:avLst/>
              <a:gdLst/>
              <a:ahLst/>
              <a:cxnLst/>
              <a:rect l="l" t="t" r="r" b="b"/>
              <a:pathLst>
                <a:path w="1469" h="3183" extrusionOk="0">
                  <a:moveTo>
                    <a:pt x="0" y="0"/>
                  </a:moveTo>
                  <a:lnTo>
                    <a:pt x="723" y="3182"/>
                  </a:lnTo>
                  <a:lnTo>
                    <a:pt x="1469" y="3182"/>
                  </a:lnTo>
                  <a:lnTo>
                    <a:pt x="1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61"/>
            <p:cNvSpPr/>
            <p:nvPr/>
          </p:nvSpPr>
          <p:spPr>
            <a:xfrm>
              <a:off x="1981815" y="4432587"/>
              <a:ext cx="129067" cy="273515"/>
            </a:xfrm>
            <a:custGeom>
              <a:avLst/>
              <a:gdLst/>
              <a:ahLst/>
              <a:cxnLst/>
              <a:rect l="l" t="t" r="r" b="b"/>
              <a:pathLst>
                <a:path w="1502" h="3183" extrusionOk="0">
                  <a:moveTo>
                    <a:pt x="0" y="0"/>
                  </a:moveTo>
                  <a:lnTo>
                    <a:pt x="756" y="3182"/>
                  </a:lnTo>
                  <a:lnTo>
                    <a:pt x="1502" y="3182"/>
                  </a:lnTo>
                  <a:lnTo>
                    <a:pt x="1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61"/>
            <p:cNvSpPr/>
            <p:nvPr/>
          </p:nvSpPr>
          <p:spPr>
            <a:xfrm>
              <a:off x="2010601" y="4432587"/>
              <a:ext cx="129153" cy="273515"/>
            </a:xfrm>
            <a:custGeom>
              <a:avLst/>
              <a:gdLst/>
              <a:ahLst/>
              <a:cxnLst/>
              <a:rect l="l" t="t" r="r" b="b"/>
              <a:pathLst>
                <a:path w="1503" h="3183" extrusionOk="0">
                  <a:moveTo>
                    <a:pt x="1" y="0"/>
                  </a:moveTo>
                  <a:lnTo>
                    <a:pt x="751" y="3182"/>
                  </a:lnTo>
                  <a:lnTo>
                    <a:pt x="1502" y="3182"/>
                  </a:lnTo>
                  <a:lnTo>
                    <a:pt x="11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3" name="Google Shape;6793;p61"/>
            <p:cNvSpPr/>
            <p:nvPr/>
          </p:nvSpPr>
          <p:spPr>
            <a:xfrm>
              <a:off x="620175" y="3103001"/>
              <a:ext cx="1507384" cy="1457459"/>
            </a:xfrm>
            <a:custGeom>
              <a:avLst/>
              <a:gdLst/>
              <a:ahLst/>
              <a:cxnLst/>
              <a:rect l="l" t="t" r="r" b="b"/>
              <a:pathLst>
                <a:path w="17542" h="16961" extrusionOk="0">
                  <a:moveTo>
                    <a:pt x="1" y="1"/>
                  </a:moveTo>
                  <a:lnTo>
                    <a:pt x="1" y="16960"/>
                  </a:lnTo>
                  <a:lnTo>
                    <a:pt x="17541" y="16960"/>
                  </a:lnTo>
                  <a:lnTo>
                    <a:pt x="15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4" name="Google Shape;6794;p61"/>
            <p:cNvSpPr/>
            <p:nvPr/>
          </p:nvSpPr>
          <p:spPr>
            <a:xfrm>
              <a:off x="620175" y="3225107"/>
              <a:ext cx="1426266" cy="1335352"/>
            </a:xfrm>
            <a:custGeom>
              <a:avLst/>
              <a:gdLst/>
              <a:ahLst/>
              <a:cxnLst/>
              <a:rect l="l" t="t" r="r" b="b"/>
              <a:pathLst>
                <a:path w="16598" h="15540" extrusionOk="0">
                  <a:moveTo>
                    <a:pt x="15998" y="1"/>
                  </a:moveTo>
                  <a:lnTo>
                    <a:pt x="1" y="14477"/>
                  </a:lnTo>
                  <a:lnTo>
                    <a:pt x="1" y="15539"/>
                  </a:lnTo>
                  <a:lnTo>
                    <a:pt x="9586" y="15539"/>
                  </a:lnTo>
                  <a:lnTo>
                    <a:pt x="16597" y="6026"/>
                  </a:lnTo>
                  <a:lnTo>
                    <a:pt x="159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61"/>
            <p:cNvSpPr/>
            <p:nvPr/>
          </p:nvSpPr>
          <p:spPr>
            <a:xfrm>
              <a:off x="1287590" y="3765947"/>
              <a:ext cx="707290" cy="721468"/>
            </a:xfrm>
            <a:custGeom>
              <a:avLst/>
              <a:gdLst/>
              <a:ahLst/>
              <a:cxnLst/>
              <a:rect l="l" t="t" r="r" b="b"/>
              <a:pathLst>
                <a:path w="8231" h="8396" extrusionOk="0">
                  <a:moveTo>
                    <a:pt x="1" y="1"/>
                  </a:moveTo>
                  <a:lnTo>
                    <a:pt x="1" y="1"/>
                  </a:lnTo>
                  <a:cubicBezTo>
                    <a:pt x="6" y="416"/>
                    <a:pt x="355" y="2947"/>
                    <a:pt x="360" y="3362"/>
                  </a:cubicBezTo>
                  <a:cubicBezTo>
                    <a:pt x="364" y="3858"/>
                    <a:pt x="374" y="4354"/>
                    <a:pt x="487" y="4836"/>
                  </a:cubicBezTo>
                  <a:cubicBezTo>
                    <a:pt x="615" y="5345"/>
                    <a:pt x="860" y="5836"/>
                    <a:pt x="1106" y="6328"/>
                  </a:cubicBezTo>
                  <a:cubicBezTo>
                    <a:pt x="1365" y="6847"/>
                    <a:pt x="1625" y="7366"/>
                    <a:pt x="1889" y="7881"/>
                  </a:cubicBezTo>
                  <a:cubicBezTo>
                    <a:pt x="1929" y="7965"/>
                    <a:pt x="2030" y="8062"/>
                    <a:pt x="2162" y="8062"/>
                  </a:cubicBezTo>
                  <a:cubicBezTo>
                    <a:pt x="2187" y="8062"/>
                    <a:pt x="2212" y="8058"/>
                    <a:pt x="2239" y="8051"/>
                  </a:cubicBezTo>
                  <a:cubicBezTo>
                    <a:pt x="2338" y="8023"/>
                    <a:pt x="2376" y="7956"/>
                    <a:pt x="2399" y="7895"/>
                  </a:cubicBezTo>
                  <a:cubicBezTo>
                    <a:pt x="2508" y="7635"/>
                    <a:pt x="2621" y="7376"/>
                    <a:pt x="2730" y="7116"/>
                  </a:cubicBezTo>
                  <a:cubicBezTo>
                    <a:pt x="2763" y="7040"/>
                    <a:pt x="2801" y="6960"/>
                    <a:pt x="2881" y="6894"/>
                  </a:cubicBezTo>
                  <a:cubicBezTo>
                    <a:pt x="3032" y="6781"/>
                    <a:pt x="3315" y="6719"/>
                    <a:pt x="3391" y="6583"/>
                  </a:cubicBezTo>
                  <a:cubicBezTo>
                    <a:pt x="3443" y="6483"/>
                    <a:pt x="3363" y="6389"/>
                    <a:pt x="3339" y="6290"/>
                  </a:cubicBezTo>
                  <a:cubicBezTo>
                    <a:pt x="3311" y="6192"/>
                    <a:pt x="3411" y="6058"/>
                    <a:pt x="3580" y="6058"/>
                  </a:cubicBezTo>
                  <a:cubicBezTo>
                    <a:pt x="3583" y="6058"/>
                    <a:pt x="3586" y="6058"/>
                    <a:pt x="3589" y="6058"/>
                  </a:cubicBezTo>
                  <a:cubicBezTo>
                    <a:pt x="3655" y="6058"/>
                    <a:pt x="3712" y="6087"/>
                    <a:pt x="3759" y="6115"/>
                  </a:cubicBezTo>
                  <a:cubicBezTo>
                    <a:pt x="3939" y="6233"/>
                    <a:pt x="3972" y="6413"/>
                    <a:pt x="3953" y="6578"/>
                  </a:cubicBezTo>
                  <a:cubicBezTo>
                    <a:pt x="3934" y="6743"/>
                    <a:pt x="3873" y="6913"/>
                    <a:pt x="3896" y="7078"/>
                  </a:cubicBezTo>
                  <a:cubicBezTo>
                    <a:pt x="3905" y="7145"/>
                    <a:pt x="3965" y="7224"/>
                    <a:pt x="4068" y="7224"/>
                  </a:cubicBezTo>
                  <a:cubicBezTo>
                    <a:pt x="4081" y="7224"/>
                    <a:pt x="4094" y="7223"/>
                    <a:pt x="4109" y="7220"/>
                  </a:cubicBezTo>
                  <a:cubicBezTo>
                    <a:pt x="4179" y="7210"/>
                    <a:pt x="4227" y="7168"/>
                    <a:pt x="4297" y="7154"/>
                  </a:cubicBezTo>
                  <a:cubicBezTo>
                    <a:pt x="4315" y="7150"/>
                    <a:pt x="4331" y="7149"/>
                    <a:pt x="4348" y="7149"/>
                  </a:cubicBezTo>
                  <a:cubicBezTo>
                    <a:pt x="4438" y="7149"/>
                    <a:pt x="4513" y="7199"/>
                    <a:pt x="4557" y="7244"/>
                  </a:cubicBezTo>
                  <a:cubicBezTo>
                    <a:pt x="4864" y="7569"/>
                    <a:pt x="4888" y="7975"/>
                    <a:pt x="5128" y="8320"/>
                  </a:cubicBezTo>
                  <a:cubicBezTo>
                    <a:pt x="5147" y="8348"/>
                    <a:pt x="5176" y="8381"/>
                    <a:pt x="5223" y="8391"/>
                  </a:cubicBezTo>
                  <a:cubicBezTo>
                    <a:pt x="5236" y="8394"/>
                    <a:pt x="5250" y="8395"/>
                    <a:pt x="5264" y="8395"/>
                  </a:cubicBezTo>
                  <a:cubicBezTo>
                    <a:pt x="5334" y="8395"/>
                    <a:pt x="5409" y="8359"/>
                    <a:pt x="5440" y="8320"/>
                  </a:cubicBezTo>
                  <a:cubicBezTo>
                    <a:pt x="5473" y="8273"/>
                    <a:pt x="5464" y="8216"/>
                    <a:pt x="5459" y="8169"/>
                  </a:cubicBezTo>
                  <a:cubicBezTo>
                    <a:pt x="5398" y="7683"/>
                    <a:pt x="5756" y="7192"/>
                    <a:pt x="5870" y="6701"/>
                  </a:cubicBezTo>
                  <a:cubicBezTo>
                    <a:pt x="6002" y="6139"/>
                    <a:pt x="5827" y="5553"/>
                    <a:pt x="6266" y="5024"/>
                  </a:cubicBezTo>
                  <a:cubicBezTo>
                    <a:pt x="6290" y="5001"/>
                    <a:pt x="6314" y="4972"/>
                    <a:pt x="6347" y="4958"/>
                  </a:cubicBezTo>
                  <a:cubicBezTo>
                    <a:pt x="6377" y="4946"/>
                    <a:pt x="6411" y="4940"/>
                    <a:pt x="6446" y="4940"/>
                  </a:cubicBezTo>
                  <a:cubicBezTo>
                    <a:pt x="6502" y="4940"/>
                    <a:pt x="6557" y="4955"/>
                    <a:pt x="6592" y="4982"/>
                  </a:cubicBezTo>
                  <a:cubicBezTo>
                    <a:pt x="6649" y="5020"/>
                    <a:pt x="6658" y="5072"/>
                    <a:pt x="6668" y="5124"/>
                  </a:cubicBezTo>
                  <a:cubicBezTo>
                    <a:pt x="6710" y="5350"/>
                    <a:pt x="6639" y="5676"/>
                    <a:pt x="6786" y="5785"/>
                  </a:cubicBezTo>
                  <a:cubicBezTo>
                    <a:pt x="6789" y="5785"/>
                    <a:pt x="6792" y="5785"/>
                    <a:pt x="6796" y="5785"/>
                  </a:cubicBezTo>
                  <a:cubicBezTo>
                    <a:pt x="6983" y="5785"/>
                    <a:pt x="6942" y="5650"/>
                    <a:pt x="6956" y="5539"/>
                  </a:cubicBezTo>
                  <a:cubicBezTo>
                    <a:pt x="6990" y="5213"/>
                    <a:pt x="6989" y="4437"/>
                    <a:pt x="7239" y="4437"/>
                  </a:cubicBezTo>
                  <a:cubicBezTo>
                    <a:pt x="7265" y="4437"/>
                    <a:pt x="7293" y="4445"/>
                    <a:pt x="7324" y="4463"/>
                  </a:cubicBezTo>
                  <a:cubicBezTo>
                    <a:pt x="7555" y="4892"/>
                    <a:pt x="7546" y="5364"/>
                    <a:pt x="7560" y="5827"/>
                  </a:cubicBezTo>
                  <a:cubicBezTo>
                    <a:pt x="7579" y="6474"/>
                    <a:pt x="7650" y="7121"/>
                    <a:pt x="7773" y="7758"/>
                  </a:cubicBezTo>
                  <a:cubicBezTo>
                    <a:pt x="7791" y="7867"/>
                    <a:pt x="7815" y="7975"/>
                    <a:pt x="7928" y="8056"/>
                  </a:cubicBezTo>
                  <a:cubicBezTo>
                    <a:pt x="8188" y="7928"/>
                    <a:pt x="8231" y="7702"/>
                    <a:pt x="8193" y="7522"/>
                  </a:cubicBezTo>
                  <a:cubicBezTo>
                    <a:pt x="7546" y="4595"/>
                    <a:pt x="7612" y="2834"/>
                    <a:pt x="7928" y="145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61"/>
            <p:cNvSpPr/>
            <p:nvPr/>
          </p:nvSpPr>
          <p:spPr>
            <a:xfrm>
              <a:off x="1287590" y="3765947"/>
              <a:ext cx="665872" cy="566880"/>
            </a:xfrm>
            <a:custGeom>
              <a:avLst/>
              <a:gdLst/>
              <a:ahLst/>
              <a:cxnLst/>
              <a:rect l="l" t="t" r="r" b="b"/>
              <a:pathLst>
                <a:path w="7749" h="6597" extrusionOk="0">
                  <a:moveTo>
                    <a:pt x="1" y="1"/>
                  </a:moveTo>
                  <a:lnTo>
                    <a:pt x="1" y="1"/>
                  </a:lnTo>
                  <a:cubicBezTo>
                    <a:pt x="6" y="416"/>
                    <a:pt x="355" y="2947"/>
                    <a:pt x="360" y="3362"/>
                  </a:cubicBezTo>
                  <a:cubicBezTo>
                    <a:pt x="364" y="3768"/>
                    <a:pt x="369" y="4175"/>
                    <a:pt x="435" y="4576"/>
                  </a:cubicBezTo>
                  <a:cubicBezTo>
                    <a:pt x="1167" y="5714"/>
                    <a:pt x="2225" y="6464"/>
                    <a:pt x="3386" y="6587"/>
                  </a:cubicBezTo>
                  <a:cubicBezTo>
                    <a:pt x="3386" y="6587"/>
                    <a:pt x="3386" y="6587"/>
                    <a:pt x="3391" y="6583"/>
                  </a:cubicBezTo>
                  <a:cubicBezTo>
                    <a:pt x="3443" y="6483"/>
                    <a:pt x="3363" y="6389"/>
                    <a:pt x="3334" y="6290"/>
                  </a:cubicBezTo>
                  <a:cubicBezTo>
                    <a:pt x="3311" y="6192"/>
                    <a:pt x="3411" y="6058"/>
                    <a:pt x="3580" y="6058"/>
                  </a:cubicBezTo>
                  <a:cubicBezTo>
                    <a:pt x="3583" y="6058"/>
                    <a:pt x="3586" y="6058"/>
                    <a:pt x="3589" y="6058"/>
                  </a:cubicBezTo>
                  <a:cubicBezTo>
                    <a:pt x="3655" y="6058"/>
                    <a:pt x="3712" y="6087"/>
                    <a:pt x="3759" y="6115"/>
                  </a:cubicBezTo>
                  <a:cubicBezTo>
                    <a:pt x="3939" y="6233"/>
                    <a:pt x="3972" y="6413"/>
                    <a:pt x="3953" y="6578"/>
                  </a:cubicBezTo>
                  <a:cubicBezTo>
                    <a:pt x="3953" y="6583"/>
                    <a:pt x="3948" y="6592"/>
                    <a:pt x="3948" y="6597"/>
                  </a:cubicBezTo>
                  <a:cubicBezTo>
                    <a:pt x="4000" y="6597"/>
                    <a:pt x="4047" y="6592"/>
                    <a:pt x="4099" y="6587"/>
                  </a:cubicBezTo>
                  <a:cubicBezTo>
                    <a:pt x="4793" y="6507"/>
                    <a:pt x="5431" y="6200"/>
                    <a:pt x="5969" y="5733"/>
                  </a:cubicBezTo>
                  <a:cubicBezTo>
                    <a:pt x="6002" y="5492"/>
                    <a:pt x="6077" y="5251"/>
                    <a:pt x="6266" y="5024"/>
                  </a:cubicBezTo>
                  <a:cubicBezTo>
                    <a:pt x="6290" y="5001"/>
                    <a:pt x="6314" y="4972"/>
                    <a:pt x="6347" y="4958"/>
                  </a:cubicBezTo>
                  <a:cubicBezTo>
                    <a:pt x="6377" y="4946"/>
                    <a:pt x="6411" y="4940"/>
                    <a:pt x="6446" y="4940"/>
                  </a:cubicBezTo>
                  <a:cubicBezTo>
                    <a:pt x="6502" y="4940"/>
                    <a:pt x="6557" y="4955"/>
                    <a:pt x="6592" y="4982"/>
                  </a:cubicBezTo>
                  <a:cubicBezTo>
                    <a:pt x="6606" y="4991"/>
                    <a:pt x="6620" y="5001"/>
                    <a:pt x="6630" y="5015"/>
                  </a:cubicBezTo>
                  <a:cubicBezTo>
                    <a:pt x="7319" y="4080"/>
                    <a:pt x="7735" y="2810"/>
                    <a:pt x="7749" y="1422"/>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61"/>
            <p:cNvSpPr/>
            <p:nvPr/>
          </p:nvSpPr>
          <p:spPr>
            <a:xfrm>
              <a:off x="1254335" y="3409769"/>
              <a:ext cx="715367" cy="878892"/>
            </a:xfrm>
            <a:custGeom>
              <a:avLst/>
              <a:gdLst/>
              <a:ahLst/>
              <a:cxnLst/>
              <a:rect l="l" t="t" r="r" b="b"/>
              <a:pathLst>
                <a:path w="8325" h="10228" extrusionOk="0">
                  <a:moveTo>
                    <a:pt x="3542" y="0"/>
                  </a:moveTo>
                  <a:cubicBezTo>
                    <a:pt x="1431" y="0"/>
                    <a:pt x="1" y="2290"/>
                    <a:pt x="350" y="5114"/>
                  </a:cubicBezTo>
                  <a:cubicBezTo>
                    <a:pt x="695" y="7937"/>
                    <a:pt x="2682" y="10227"/>
                    <a:pt x="4788" y="10227"/>
                  </a:cubicBezTo>
                  <a:cubicBezTo>
                    <a:pt x="6899" y="10227"/>
                    <a:pt x="8325" y="7937"/>
                    <a:pt x="7980" y="5114"/>
                  </a:cubicBezTo>
                  <a:cubicBezTo>
                    <a:pt x="7635" y="2290"/>
                    <a:pt x="5648" y="0"/>
                    <a:pt x="3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61"/>
            <p:cNvSpPr/>
            <p:nvPr/>
          </p:nvSpPr>
          <p:spPr>
            <a:xfrm>
              <a:off x="1285184" y="3674260"/>
              <a:ext cx="624883" cy="614400"/>
            </a:xfrm>
            <a:custGeom>
              <a:avLst/>
              <a:gdLst/>
              <a:ahLst/>
              <a:cxnLst/>
              <a:rect l="l" t="t" r="r" b="b"/>
              <a:pathLst>
                <a:path w="7272" h="7150" extrusionOk="0">
                  <a:moveTo>
                    <a:pt x="2843" y="1"/>
                  </a:moveTo>
                  <a:cubicBezTo>
                    <a:pt x="1563" y="1"/>
                    <a:pt x="539" y="841"/>
                    <a:pt x="0" y="2135"/>
                  </a:cubicBezTo>
                  <a:cubicBezTo>
                    <a:pt x="383" y="4911"/>
                    <a:pt x="2347" y="7149"/>
                    <a:pt x="4429" y="7149"/>
                  </a:cubicBezTo>
                  <a:cubicBezTo>
                    <a:pt x="5709" y="7149"/>
                    <a:pt x="6738" y="6309"/>
                    <a:pt x="7272" y="5015"/>
                  </a:cubicBezTo>
                  <a:cubicBezTo>
                    <a:pt x="6894" y="2234"/>
                    <a:pt x="4925" y="1"/>
                    <a:pt x="28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9" name="Google Shape;6799;p61"/>
            <p:cNvSpPr/>
            <p:nvPr/>
          </p:nvSpPr>
          <p:spPr>
            <a:xfrm>
              <a:off x="1275474" y="3398341"/>
              <a:ext cx="715367" cy="878548"/>
            </a:xfrm>
            <a:custGeom>
              <a:avLst/>
              <a:gdLst/>
              <a:ahLst/>
              <a:cxnLst/>
              <a:rect l="l" t="t" r="r" b="b"/>
              <a:pathLst>
                <a:path w="8325" h="10224" extrusionOk="0">
                  <a:moveTo>
                    <a:pt x="3537" y="1"/>
                  </a:moveTo>
                  <a:cubicBezTo>
                    <a:pt x="1431" y="1"/>
                    <a:pt x="0" y="2286"/>
                    <a:pt x="345" y="5110"/>
                  </a:cubicBezTo>
                  <a:cubicBezTo>
                    <a:pt x="690" y="7933"/>
                    <a:pt x="2682" y="10223"/>
                    <a:pt x="4788" y="10223"/>
                  </a:cubicBezTo>
                  <a:cubicBezTo>
                    <a:pt x="6894" y="10223"/>
                    <a:pt x="8324" y="7933"/>
                    <a:pt x="7980" y="5110"/>
                  </a:cubicBezTo>
                  <a:cubicBezTo>
                    <a:pt x="7635" y="2286"/>
                    <a:pt x="5647" y="1"/>
                    <a:pt x="3537" y="1"/>
                  </a:cubicBezTo>
                  <a:close/>
                </a:path>
              </a:pathLst>
            </a:custGeom>
            <a:solidFill>
              <a:srgbClr val="FDE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0" name="Google Shape;6800;p61"/>
            <p:cNvSpPr/>
            <p:nvPr/>
          </p:nvSpPr>
          <p:spPr>
            <a:xfrm>
              <a:off x="1374809" y="3494152"/>
              <a:ext cx="542992" cy="672746"/>
            </a:xfrm>
            <a:custGeom>
              <a:avLst/>
              <a:gdLst/>
              <a:ahLst/>
              <a:cxnLst/>
              <a:rect l="l" t="t" r="r" b="b"/>
              <a:pathLst>
                <a:path w="6319" h="7829" extrusionOk="0">
                  <a:moveTo>
                    <a:pt x="2716" y="0"/>
                  </a:moveTo>
                  <a:cubicBezTo>
                    <a:pt x="1106" y="0"/>
                    <a:pt x="1" y="1752"/>
                    <a:pt x="242" y="3914"/>
                  </a:cubicBezTo>
                  <a:cubicBezTo>
                    <a:pt x="487" y="6077"/>
                    <a:pt x="1989" y="7829"/>
                    <a:pt x="3599" y="7829"/>
                  </a:cubicBezTo>
                  <a:cubicBezTo>
                    <a:pt x="5209" y="7829"/>
                    <a:pt x="6318" y="6077"/>
                    <a:pt x="6073" y="3914"/>
                  </a:cubicBezTo>
                  <a:cubicBezTo>
                    <a:pt x="5827" y="1752"/>
                    <a:pt x="4326" y="0"/>
                    <a:pt x="2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61"/>
            <p:cNvSpPr/>
            <p:nvPr/>
          </p:nvSpPr>
          <p:spPr>
            <a:xfrm>
              <a:off x="1374809" y="3494152"/>
              <a:ext cx="533625" cy="591972"/>
            </a:xfrm>
            <a:custGeom>
              <a:avLst/>
              <a:gdLst/>
              <a:ahLst/>
              <a:cxnLst/>
              <a:rect l="l" t="t" r="r" b="b"/>
              <a:pathLst>
                <a:path w="6210" h="6889" extrusionOk="0">
                  <a:moveTo>
                    <a:pt x="2716" y="0"/>
                  </a:moveTo>
                  <a:cubicBezTo>
                    <a:pt x="1106" y="0"/>
                    <a:pt x="1" y="1752"/>
                    <a:pt x="242" y="3914"/>
                  </a:cubicBezTo>
                  <a:cubicBezTo>
                    <a:pt x="280" y="4250"/>
                    <a:pt x="350" y="4575"/>
                    <a:pt x="445" y="4882"/>
                  </a:cubicBezTo>
                  <a:cubicBezTo>
                    <a:pt x="964" y="4500"/>
                    <a:pt x="1611" y="4269"/>
                    <a:pt x="2315" y="4269"/>
                  </a:cubicBezTo>
                  <a:cubicBezTo>
                    <a:pt x="3877" y="4269"/>
                    <a:pt x="5171" y="5406"/>
                    <a:pt x="5388" y="6889"/>
                  </a:cubicBezTo>
                  <a:cubicBezTo>
                    <a:pt x="5931" y="6171"/>
                    <a:pt x="6210" y="5104"/>
                    <a:pt x="6073" y="3914"/>
                  </a:cubicBezTo>
                  <a:cubicBezTo>
                    <a:pt x="5827" y="1752"/>
                    <a:pt x="4326" y="0"/>
                    <a:pt x="2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61"/>
            <p:cNvSpPr/>
            <p:nvPr/>
          </p:nvSpPr>
          <p:spPr>
            <a:xfrm>
              <a:off x="1379277" y="3518470"/>
              <a:ext cx="454140" cy="622477"/>
            </a:xfrm>
            <a:custGeom>
              <a:avLst/>
              <a:gdLst/>
              <a:ahLst/>
              <a:cxnLst/>
              <a:rect l="l" t="t" r="r" b="b"/>
              <a:pathLst>
                <a:path w="5285" h="7244" extrusionOk="0">
                  <a:moveTo>
                    <a:pt x="2267" y="1"/>
                  </a:moveTo>
                  <a:cubicBezTo>
                    <a:pt x="926" y="1"/>
                    <a:pt x="1" y="1620"/>
                    <a:pt x="209" y="3622"/>
                  </a:cubicBezTo>
                  <a:cubicBezTo>
                    <a:pt x="416" y="5624"/>
                    <a:pt x="1672" y="7243"/>
                    <a:pt x="3018" y="7243"/>
                  </a:cubicBezTo>
                  <a:cubicBezTo>
                    <a:pt x="4364" y="7243"/>
                    <a:pt x="5284" y="5624"/>
                    <a:pt x="5081" y="3622"/>
                  </a:cubicBezTo>
                  <a:cubicBezTo>
                    <a:pt x="4874" y="1620"/>
                    <a:pt x="3613" y="1"/>
                    <a:pt x="2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61"/>
            <p:cNvSpPr/>
            <p:nvPr/>
          </p:nvSpPr>
          <p:spPr>
            <a:xfrm>
              <a:off x="1429202" y="3518470"/>
              <a:ext cx="426299" cy="613111"/>
            </a:xfrm>
            <a:custGeom>
              <a:avLst/>
              <a:gdLst/>
              <a:ahLst/>
              <a:cxnLst/>
              <a:rect l="l" t="t" r="r" b="b"/>
              <a:pathLst>
                <a:path w="4961" h="7135" extrusionOk="0">
                  <a:moveTo>
                    <a:pt x="1686" y="1"/>
                  </a:moveTo>
                  <a:cubicBezTo>
                    <a:pt x="969" y="1"/>
                    <a:pt x="374" y="463"/>
                    <a:pt x="1" y="1200"/>
                  </a:cubicBezTo>
                  <a:cubicBezTo>
                    <a:pt x="359" y="913"/>
                    <a:pt x="722" y="787"/>
                    <a:pt x="1074" y="787"/>
                  </a:cubicBezTo>
                  <a:cubicBezTo>
                    <a:pt x="3209" y="787"/>
                    <a:pt x="4961" y="5432"/>
                    <a:pt x="3027" y="7135"/>
                  </a:cubicBezTo>
                  <a:cubicBezTo>
                    <a:pt x="4038" y="6738"/>
                    <a:pt x="4675" y="5317"/>
                    <a:pt x="4500" y="3622"/>
                  </a:cubicBezTo>
                  <a:cubicBezTo>
                    <a:pt x="4293" y="1620"/>
                    <a:pt x="3032" y="1"/>
                    <a:pt x="1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4" name="Google Shape;6804;p61"/>
            <p:cNvSpPr/>
            <p:nvPr/>
          </p:nvSpPr>
          <p:spPr>
            <a:xfrm>
              <a:off x="1038910" y="3219092"/>
              <a:ext cx="957174" cy="19936"/>
            </a:xfrm>
            <a:custGeom>
              <a:avLst/>
              <a:gdLst/>
              <a:ahLst/>
              <a:cxnLst/>
              <a:rect l="l" t="t" r="r" b="b"/>
              <a:pathLst>
                <a:path w="11139" h="232" extrusionOk="0">
                  <a:moveTo>
                    <a:pt x="0" y="0"/>
                  </a:moveTo>
                  <a:lnTo>
                    <a:pt x="0" y="231"/>
                  </a:lnTo>
                  <a:lnTo>
                    <a:pt x="11139" y="231"/>
                  </a:lnTo>
                  <a:lnTo>
                    <a:pt x="111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5" name="Google Shape;6805;p61"/>
            <p:cNvSpPr/>
            <p:nvPr/>
          </p:nvSpPr>
          <p:spPr>
            <a:xfrm>
              <a:off x="620175" y="3103001"/>
              <a:ext cx="594893" cy="1465966"/>
            </a:xfrm>
            <a:custGeom>
              <a:avLst/>
              <a:gdLst/>
              <a:ahLst/>
              <a:cxnLst/>
              <a:rect l="l" t="t" r="r" b="b"/>
              <a:pathLst>
                <a:path w="6923" h="17060" extrusionOk="0">
                  <a:moveTo>
                    <a:pt x="1" y="1"/>
                  </a:moveTo>
                  <a:lnTo>
                    <a:pt x="1" y="16960"/>
                  </a:lnTo>
                  <a:lnTo>
                    <a:pt x="6923" y="17060"/>
                  </a:lnTo>
                  <a:lnTo>
                    <a:pt x="5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6" name="Google Shape;6806;p61"/>
            <p:cNvSpPr/>
            <p:nvPr/>
          </p:nvSpPr>
          <p:spPr>
            <a:xfrm>
              <a:off x="620175" y="3103001"/>
              <a:ext cx="594464" cy="1457459"/>
            </a:xfrm>
            <a:custGeom>
              <a:avLst/>
              <a:gdLst/>
              <a:ahLst/>
              <a:cxnLst/>
              <a:rect l="l" t="t" r="r" b="b"/>
              <a:pathLst>
                <a:path w="6918" h="16961" extrusionOk="0">
                  <a:moveTo>
                    <a:pt x="1" y="1"/>
                  </a:moveTo>
                  <a:cubicBezTo>
                    <a:pt x="1786" y="2026"/>
                    <a:pt x="4444" y="5733"/>
                    <a:pt x="5629" y="10223"/>
                  </a:cubicBezTo>
                  <a:cubicBezTo>
                    <a:pt x="6252" y="12598"/>
                    <a:pt x="6918" y="16960"/>
                    <a:pt x="6918" y="16960"/>
                  </a:cubicBezTo>
                  <a:lnTo>
                    <a:pt x="5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7" name="Google Shape;6807;p61"/>
            <p:cNvSpPr/>
            <p:nvPr/>
          </p:nvSpPr>
          <p:spPr>
            <a:xfrm>
              <a:off x="1324969" y="4255658"/>
              <a:ext cx="33169" cy="169454"/>
            </a:xfrm>
            <a:custGeom>
              <a:avLst/>
              <a:gdLst/>
              <a:ahLst/>
              <a:cxnLst/>
              <a:rect l="l" t="t" r="r" b="b"/>
              <a:pathLst>
                <a:path w="386" h="1972" extrusionOk="0">
                  <a:moveTo>
                    <a:pt x="57" y="1"/>
                  </a:moveTo>
                  <a:cubicBezTo>
                    <a:pt x="57" y="1"/>
                    <a:pt x="0" y="1776"/>
                    <a:pt x="208" y="1955"/>
                  </a:cubicBezTo>
                  <a:cubicBezTo>
                    <a:pt x="220" y="1966"/>
                    <a:pt x="231" y="1971"/>
                    <a:pt x="240" y="1971"/>
                  </a:cubicBezTo>
                  <a:cubicBezTo>
                    <a:pt x="386" y="1971"/>
                    <a:pt x="190" y="702"/>
                    <a:pt x="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8" name="Google Shape;6808;p61"/>
            <p:cNvSpPr/>
            <p:nvPr/>
          </p:nvSpPr>
          <p:spPr>
            <a:xfrm>
              <a:off x="1544863" y="3494152"/>
              <a:ext cx="374139" cy="666645"/>
            </a:xfrm>
            <a:custGeom>
              <a:avLst/>
              <a:gdLst/>
              <a:ahLst/>
              <a:cxnLst/>
              <a:rect l="l" t="t" r="r" b="b"/>
              <a:pathLst>
                <a:path w="4354" h="7758" extrusionOk="0">
                  <a:moveTo>
                    <a:pt x="737" y="0"/>
                  </a:moveTo>
                  <a:cubicBezTo>
                    <a:pt x="477" y="0"/>
                    <a:pt x="232" y="47"/>
                    <a:pt x="0" y="132"/>
                  </a:cubicBezTo>
                  <a:cubicBezTo>
                    <a:pt x="170" y="85"/>
                    <a:pt x="354" y="62"/>
                    <a:pt x="543" y="62"/>
                  </a:cubicBezTo>
                  <a:cubicBezTo>
                    <a:pt x="2153" y="62"/>
                    <a:pt x="3655" y="1813"/>
                    <a:pt x="3900" y="3976"/>
                  </a:cubicBezTo>
                  <a:cubicBezTo>
                    <a:pt x="4103" y="5789"/>
                    <a:pt x="3357" y="7314"/>
                    <a:pt x="2163" y="7758"/>
                  </a:cubicBezTo>
                  <a:cubicBezTo>
                    <a:pt x="3471" y="7413"/>
                    <a:pt x="4354" y="5798"/>
                    <a:pt x="4136" y="3891"/>
                  </a:cubicBezTo>
                  <a:cubicBezTo>
                    <a:pt x="3896" y="1728"/>
                    <a:pt x="2347" y="0"/>
                    <a:pt x="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9" name="Google Shape;6809;p61"/>
            <p:cNvSpPr/>
            <p:nvPr/>
          </p:nvSpPr>
          <p:spPr>
            <a:xfrm>
              <a:off x="1352896" y="3398341"/>
              <a:ext cx="622477" cy="743037"/>
            </a:xfrm>
            <a:custGeom>
              <a:avLst/>
              <a:gdLst/>
              <a:ahLst/>
              <a:cxnLst/>
              <a:rect l="l" t="t" r="r" b="b"/>
              <a:pathLst>
                <a:path w="7244" h="8647" extrusionOk="0">
                  <a:moveTo>
                    <a:pt x="2636" y="1"/>
                  </a:moveTo>
                  <a:cubicBezTo>
                    <a:pt x="1507" y="1"/>
                    <a:pt x="572" y="657"/>
                    <a:pt x="1" y="1701"/>
                  </a:cubicBezTo>
                  <a:cubicBezTo>
                    <a:pt x="577" y="728"/>
                    <a:pt x="1484" y="124"/>
                    <a:pt x="2565" y="124"/>
                  </a:cubicBezTo>
                  <a:cubicBezTo>
                    <a:pt x="4675" y="124"/>
                    <a:pt x="6663" y="2414"/>
                    <a:pt x="7008" y="5237"/>
                  </a:cubicBezTo>
                  <a:cubicBezTo>
                    <a:pt x="7168" y="6545"/>
                    <a:pt x="6946" y="7740"/>
                    <a:pt x="6451" y="8646"/>
                  </a:cubicBezTo>
                  <a:cubicBezTo>
                    <a:pt x="6994" y="7725"/>
                    <a:pt x="7244" y="6484"/>
                    <a:pt x="7079" y="5110"/>
                  </a:cubicBezTo>
                  <a:cubicBezTo>
                    <a:pt x="6734" y="2286"/>
                    <a:pt x="4746" y="1"/>
                    <a:pt x="2636" y="1"/>
                  </a:cubicBezTo>
                  <a:close/>
                </a:path>
              </a:pathLst>
            </a:custGeom>
            <a:solidFill>
              <a:srgbClr val="FFF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0" name="Google Shape;6810;p61"/>
            <p:cNvSpPr/>
            <p:nvPr/>
          </p:nvSpPr>
          <p:spPr>
            <a:xfrm>
              <a:off x="1411329" y="3613852"/>
              <a:ext cx="324300" cy="495043"/>
            </a:xfrm>
            <a:custGeom>
              <a:avLst/>
              <a:gdLst/>
              <a:ahLst/>
              <a:cxnLst/>
              <a:rect l="l" t="t" r="r" b="b"/>
              <a:pathLst>
                <a:path w="3774" h="5761" extrusionOk="0">
                  <a:moveTo>
                    <a:pt x="903" y="0"/>
                  </a:moveTo>
                  <a:lnTo>
                    <a:pt x="903" y="0"/>
                  </a:lnTo>
                  <a:cubicBezTo>
                    <a:pt x="327" y="529"/>
                    <a:pt x="1" y="1530"/>
                    <a:pt x="119" y="2682"/>
                  </a:cubicBezTo>
                  <a:cubicBezTo>
                    <a:pt x="298" y="4386"/>
                    <a:pt x="1365" y="5760"/>
                    <a:pt x="2508" y="5760"/>
                  </a:cubicBezTo>
                  <a:cubicBezTo>
                    <a:pt x="3018" y="5760"/>
                    <a:pt x="3457" y="5487"/>
                    <a:pt x="3773" y="5029"/>
                  </a:cubicBezTo>
                  <a:lnTo>
                    <a:pt x="3773" y="5029"/>
                  </a:lnTo>
                  <a:cubicBezTo>
                    <a:pt x="3500" y="5279"/>
                    <a:pt x="3169" y="5425"/>
                    <a:pt x="2801" y="5425"/>
                  </a:cubicBezTo>
                  <a:cubicBezTo>
                    <a:pt x="1658" y="5425"/>
                    <a:pt x="591" y="4046"/>
                    <a:pt x="412" y="2347"/>
                  </a:cubicBezTo>
                  <a:cubicBezTo>
                    <a:pt x="317" y="1407"/>
                    <a:pt x="511" y="562"/>
                    <a:pt x="9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61"/>
            <p:cNvSpPr/>
            <p:nvPr/>
          </p:nvSpPr>
          <p:spPr>
            <a:xfrm>
              <a:off x="1821556" y="3340768"/>
              <a:ext cx="38239" cy="47176"/>
            </a:xfrm>
            <a:custGeom>
              <a:avLst/>
              <a:gdLst/>
              <a:ahLst/>
              <a:cxnLst/>
              <a:rect l="l" t="t" r="r" b="b"/>
              <a:pathLst>
                <a:path w="445" h="549" extrusionOk="0">
                  <a:moveTo>
                    <a:pt x="0" y="0"/>
                  </a:moveTo>
                  <a:lnTo>
                    <a:pt x="71" y="548"/>
                  </a:lnTo>
                  <a:lnTo>
                    <a:pt x="444" y="548"/>
                  </a:lnTo>
                  <a:lnTo>
                    <a:pt x="3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2" name="Google Shape;6812;p61"/>
            <p:cNvSpPr/>
            <p:nvPr/>
          </p:nvSpPr>
          <p:spPr>
            <a:xfrm>
              <a:off x="1892964" y="3340768"/>
              <a:ext cx="38239" cy="47176"/>
            </a:xfrm>
            <a:custGeom>
              <a:avLst/>
              <a:gdLst/>
              <a:ahLst/>
              <a:cxnLst/>
              <a:rect l="l" t="t" r="r" b="b"/>
              <a:pathLst>
                <a:path w="445" h="549" extrusionOk="0">
                  <a:moveTo>
                    <a:pt x="0" y="0"/>
                  </a:moveTo>
                  <a:lnTo>
                    <a:pt x="71" y="548"/>
                  </a:lnTo>
                  <a:lnTo>
                    <a:pt x="444" y="548"/>
                  </a:lnTo>
                  <a:lnTo>
                    <a:pt x="3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3" name="Google Shape;6813;p61"/>
            <p:cNvSpPr/>
            <p:nvPr/>
          </p:nvSpPr>
          <p:spPr>
            <a:xfrm>
              <a:off x="1230447" y="3103001"/>
              <a:ext cx="18733" cy="126661"/>
            </a:xfrm>
            <a:custGeom>
              <a:avLst/>
              <a:gdLst/>
              <a:ahLst/>
              <a:cxnLst/>
              <a:rect l="l" t="t" r="r" b="b"/>
              <a:pathLst>
                <a:path w="218" h="1474" extrusionOk="0">
                  <a:moveTo>
                    <a:pt x="0" y="1"/>
                  </a:moveTo>
                  <a:lnTo>
                    <a:pt x="109" y="1474"/>
                  </a:lnTo>
                  <a:lnTo>
                    <a:pt x="217" y="1474"/>
                  </a:lnTo>
                  <a:lnTo>
                    <a:pt x="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61"/>
            <p:cNvSpPr/>
            <p:nvPr/>
          </p:nvSpPr>
          <p:spPr>
            <a:xfrm>
              <a:off x="1447075" y="3103001"/>
              <a:ext cx="18733" cy="126661"/>
            </a:xfrm>
            <a:custGeom>
              <a:avLst/>
              <a:gdLst/>
              <a:ahLst/>
              <a:cxnLst/>
              <a:rect l="l" t="t" r="r" b="b"/>
              <a:pathLst>
                <a:path w="218" h="1474" extrusionOk="0">
                  <a:moveTo>
                    <a:pt x="0" y="1"/>
                  </a:moveTo>
                  <a:lnTo>
                    <a:pt x="114" y="1474"/>
                  </a:lnTo>
                  <a:lnTo>
                    <a:pt x="218" y="1474"/>
                  </a:lnTo>
                  <a:lnTo>
                    <a:pt x="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5" name="Google Shape;6815;p61"/>
            <p:cNvSpPr/>
            <p:nvPr/>
          </p:nvSpPr>
          <p:spPr>
            <a:xfrm>
              <a:off x="1664133" y="3103001"/>
              <a:ext cx="18733" cy="126661"/>
            </a:xfrm>
            <a:custGeom>
              <a:avLst/>
              <a:gdLst/>
              <a:ahLst/>
              <a:cxnLst/>
              <a:rect l="l" t="t" r="r" b="b"/>
              <a:pathLst>
                <a:path w="218" h="1474" extrusionOk="0">
                  <a:moveTo>
                    <a:pt x="0" y="1"/>
                  </a:moveTo>
                  <a:lnTo>
                    <a:pt x="114" y="1474"/>
                  </a:lnTo>
                  <a:lnTo>
                    <a:pt x="218" y="1474"/>
                  </a:lnTo>
                  <a:lnTo>
                    <a:pt x="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16" name="Google Shape;6816;p61"/>
          <p:cNvSpPr txBox="1">
            <a:spLocks noGrp="1"/>
          </p:cNvSpPr>
          <p:nvPr>
            <p:ph type="title"/>
          </p:nvPr>
        </p:nvSpPr>
        <p:spPr>
          <a:xfrm>
            <a:off x="1388100" y="1307100"/>
            <a:ext cx="6367800" cy="2529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vi-VN" dirty="0"/>
              <a:t>CHECK</a:t>
            </a:r>
            <a:r>
              <a:rPr lang="en" dirty="0"/>
              <a:t> </a:t>
            </a:r>
            <a:br>
              <a:rPr lang="vi-VN" dirty="0">
                <a:solidFill>
                  <a:schemeClr val="accent3"/>
                </a:solidFill>
              </a:rPr>
            </a:br>
            <a:r>
              <a:rPr lang="vi-VN" dirty="0">
                <a:solidFill>
                  <a:schemeClr val="accent3"/>
                </a:solidFill>
              </a:rPr>
              <a:t>PASSWORD</a:t>
            </a:r>
            <a:endParaRPr dirty="0">
              <a:solidFill>
                <a:schemeClr val="accent3"/>
              </a:solidFill>
            </a:endParaRPr>
          </a:p>
        </p:txBody>
      </p:sp>
      <p:grpSp>
        <p:nvGrpSpPr>
          <p:cNvPr id="6817" name="Google Shape;6817;p61"/>
          <p:cNvGrpSpPr/>
          <p:nvPr/>
        </p:nvGrpSpPr>
        <p:grpSpPr>
          <a:xfrm rot="708056">
            <a:off x="7523926" y="3569784"/>
            <a:ext cx="935069" cy="981450"/>
            <a:chOff x="723300" y="3779851"/>
            <a:chExt cx="882477" cy="926249"/>
          </a:xfrm>
        </p:grpSpPr>
        <p:sp>
          <p:nvSpPr>
            <p:cNvPr id="6818" name="Google Shape;6818;p61"/>
            <p:cNvSpPr/>
            <p:nvPr/>
          </p:nvSpPr>
          <p:spPr>
            <a:xfrm>
              <a:off x="723300" y="3779851"/>
              <a:ext cx="797677" cy="868769"/>
            </a:xfrm>
            <a:custGeom>
              <a:avLst/>
              <a:gdLst/>
              <a:ahLst/>
              <a:cxnLst/>
              <a:rect l="l" t="t" r="r" b="b"/>
              <a:pathLst>
                <a:path w="9369" h="10204" extrusionOk="0">
                  <a:moveTo>
                    <a:pt x="1" y="0"/>
                  </a:moveTo>
                  <a:lnTo>
                    <a:pt x="1" y="10204"/>
                  </a:lnTo>
                  <a:lnTo>
                    <a:pt x="9368" y="10204"/>
                  </a:lnTo>
                  <a:lnTo>
                    <a:pt x="93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9" name="Google Shape;6819;p61"/>
            <p:cNvSpPr/>
            <p:nvPr/>
          </p:nvSpPr>
          <p:spPr>
            <a:xfrm>
              <a:off x="723300" y="3779851"/>
              <a:ext cx="797677" cy="868769"/>
            </a:xfrm>
            <a:custGeom>
              <a:avLst/>
              <a:gdLst/>
              <a:ahLst/>
              <a:cxnLst/>
              <a:rect l="l" t="t" r="r" b="b"/>
              <a:pathLst>
                <a:path w="9369" h="10204" extrusionOk="0">
                  <a:moveTo>
                    <a:pt x="1" y="0"/>
                  </a:moveTo>
                  <a:lnTo>
                    <a:pt x="3976" y="10204"/>
                  </a:lnTo>
                  <a:lnTo>
                    <a:pt x="9368" y="10204"/>
                  </a:lnTo>
                  <a:lnTo>
                    <a:pt x="9368" y="0"/>
                  </a:lnTo>
                  <a:close/>
                </a:path>
              </a:pathLst>
            </a:custGeom>
            <a:solidFill>
              <a:srgbClr val="55404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61"/>
            <p:cNvSpPr/>
            <p:nvPr/>
          </p:nvSpPr>
          <p:spPr>
            <a:xfrm>
              <a:off x="723300" y="4560511"/>
              <a:ext cx="147207" cy="145589"/>
            </a:xfrm>
            <a:custGeom>
              <a:avLst/>
              <a:gdLst/>
              <a:ahLst/>
              <a:cxnLst/>
              <a:rect l="l" t="t" r="r" b="b"/>
              <a:pathLst>
                <a:path w="1729" h="1710" extrusionOk="0">
                  <a:moveTo>
                    <a:pt x="1" y="1"/>
                  </a:moveTo>
                  <a:lnTo>
                    <a:pt x="1" y="1710"/>
                  </a:lnTo>
                  <a:lnTo>
                    <a:pt x="822" y="1710"/>
                  </a:lnTo>
                  <a:lnTo>
                    <a:pt x="17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61"/>
            <p:cNvSpPr/>
            <p:nvPr/>
          </p:nvSpPr>
          <p:spPr>
            <a:xfrm>
              <a:off x="962118" y="4560511"/>
              <a:ext cx="147207" cy="145589"/>
            </a:xfrm>
            <a:custGeom>
              <a:avLst/>
              <a:gdLst/>
              <a:ahLst/>
              <a:cxnLst/>
              <a:rect l="l" t="t" r="r" b="b"/>
              <a:pathLst>
                <a:path w="1729" h="1710" extrusionOk="0">
                  <a:moveTo>
                    <a:pt x="0" y="1"/>
                  </a:moveTo>
                  <a:lnTo>
                    <a:pt x="0" y="1710"/>
                  </a:lnTo>
                  <a:lnTo>
                    <a:pt x="822" y="1710"/>
                  </a:lnTo>
                  <a:lnTo>
                    <a:pt x="1728" y="1"/>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61"/>
            <p:cNvSpPr/>
            <p:nvPr/>
          </p:nvSpPr>
          <p:spPr>
            <a:xfrm>
              <a:off x="1460954" y="4560511"/>
              <a:ext cx="144823" cy="145589"/>
            </a:xfrm>
            <a:custGeom>
              <a:avLst/>
              <a:gdLst/>
              <a:ahLst/>
              <a:cxnLst/>
              <a:rect l="l" t="t" r="r" b="b"/>
              <a:pathLst>
                <a:path w="1701" h="1710" extrusionOk="0">
                  <a:moveTo>
                    <a:pt x="1" y="1"/>
                  </a:moveTo>
                  <a:lnTo>
                    <a:pt x="893" y="1710"/>
                  </a:lnTo>
                  <a:lnTo>
                    <a:pt x="1701" y="1710"/>
                  </a:lnTo>
                  <a:lnTo>
                    <a:pt x="1701" y="1"/>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61"/>
            <p:cNvSpPr/>
            <p:nvPr/>
          </p:nvSpPr>
          <p:spPr>
            <a:xfrm>
              <a:off x="1225797" y="4560511"/>
              <a:ext cx="144823" cy="145589"/>
            </a:xfrm>
            <a:custGeom>
              <a:avLst/>
              <a:gdLst/>
              <a:ahLst/>
              <a:cxnLst/>
              <a:rect l="l" t="t" r="r" b="b"/>
              <a:pathLst>
                <a:path w="1701" h="1710" extrusionOk="0">
                  <a:moveTo>
                    <a:pt x="1" y="1"/>
                  </a:moveTo>
                  <a:lnTo>
                    <a:pt x="888" y="1710"/>
                  </a:lnTo>
                  <a:lnTo>
                    <a:pt x="1700" y="1710"/>
                  </a:lnTo>
                  <a:lnTo>
                    <a:pt x="1700" y="1"/>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4" name="Google Shape;6824;p61"/>
            <p:cNvSpPr/>
            <p:nvPr/>
          </p:nvSpPr>
          <p:spPr>
            <a:xfrm>
              <a:off x="960926" y="3779851"/>
              <a:ext cx="643658" cy="868769"/>
            </a:xfrm>
            <a:custGeom>
              <a:avLst/>
              <a:gdLst/>
              <a:ahLst/>
              <a:cxnLst/>
              <a:rect l="l" t="t" r="r" b="b"/>
              <a:pathLst>
                <a:path w="7560" h="10204" extrusionOk="0">
                  <a:moveTo>
                    <a:pt x="0" y="0"/>
                  </a:moveTo>
                  <a:lnTo>
                    <a:pt x="0" y="10204"/>
                  </a:lnTo>
                  <a:lnTo>
                    <a:pt x="7559" y="10204"/>
                  </a:lnTo>
                  <a:lnTo>
                    <a:pt x="7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61"/>
            <p:cNvSpPr/>
            <p:nvPr/>
          </p:nvSpPr>
          <p:spPr>
            <a:xfrm>
              <a:off x="977784" y="3779851"/>
              <a:ext cx="558433" cy="868769"/>
            </a:xfrm>
            <a:custGeom>
              <a:avLst/>
              <a:gdLst/>
              <a:ahLst/>
              <a:cxnLst/>
              <a:rect l="l" t="t" r="r" b="b"/>
              <a:pathLst>
                <a:path w="6559" h="10204" extrusionOk="0">
                  <a:moveTo>
                    <a:pt x="3032" y="0"/>
                  </a:moveTo>
                  <a:lnTo>
                    <a:pt x="0" y="10204"/>
                  </a:lnTo>
                  <a:lnTo>
                    <a:pt x="3527" y="10204"/>
                  </a:lnTo>
                  <a:lnTo>
                    <a:pt x="6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61"/>
            <p:cNvSpPr/>
            <p:nvPr/>
          </p:nvSpPr>
          <p:spPr>
            <a:xfrm>
              <a:off x="995833" y="3833319"/>
              <a:ext cx="573758" cy="761407"/>
            </a:xfrm>
            <a:custGeom>
              <a:avLst/>
              <a:gdLst/>
              <a:ahLst/>
              <a:cxnLst/>
              <a:rect l="l" t="t" r="r" b="b"/>
              <a:pathLst>
                <a:path w="6739" h="8943" extrusionOk="0">
                  <a:moveTo>
                    <a:pt x="6559" y="184"/>
                  </a:moveTo>
                  <a:lnTo>
                    <a:pt x="6559" y="8764"/>
                  </a:lnTo>
                  <a:lnTo>
                    <a:pt x="180" y="8764"/>
                  </a:lnTo>
                  <a:lnTo>
                    <a:pt x="180" y="184"/>
                  </a:lnTo>
                  <a:close/>
                  <a:moveTo>
                    <a:pt x="1" y="0"/>
                  </a:moveTo>
                  <a:lnTo>
                    <a:pt x="1" y="8943"/>
                  </a:lnTo>
                  <a:lnTo>
                    <a:pt x="6739" y="8943"/>
                  </a:lnTo>
                  <a:lnTo>
                    <a:pt x="6739" y="0"/>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7" name="Google Shape;6827;p61"/>
            <p:cNvSpPr/>
            <p:nvPr/>
          </p:nvSpPr>
          <p:spPr>
            <a:xfrm>
              <a:off x="1005880" y="4068480"/>
              <a:ext cx="552899" cy="19752"/>
            </a:xfrm>
            <a:custGeom>
              <a:avLst/>
              <a:gdLst/>
              <a:ahLst/>
              <a:cxnLst/>
              <a:rect l="l" t="t" r="r" b="b"/>
              <a:pathLst>
                <a:path w="6494" h="232" extrusionOk="0">
                  <a:moveTo>
                    <a:pt x="1" y="0"/>
                  </a:moveTo>
                  <a:lnTo>
                    <a:pt x="1" y="232"/>
                  </a:lnTo>
                  <a:lnTo>
                    <a:pt x="6493" y="232"/>
                  </a:lnTo>
                  <a:lnTo>
                    <a:pt x="6493" y="0"/>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8" name="Google Shape;6828;p61"/>
            <p:cNvSpPr/>
            <p:nvPr/>
          </p:nvSpPr>
          <p:spPr>
            <a:xfrm>
              <a:off x="1005880" y="4323733"/>
              <a:ext cx="552899" cy="19752"/>
            </a:xfrm>
            <a:custGeom>
              <a:avLst/>
              <a:gdLst/>
              <a:ahLst/>
              <a:cxnLst/>
              <a:rect l="l" t="t" r="r" b="b"/>
              <a:pathLst>
                <a:path w="6494" h="232" extrusionOk="0">
                  <a:moveTo>
                    <a:pt x="1" y="1"/>
                  </a:moveTo>
                  <a:lnTo>
                    <a:pt x="1" y="232"/>
                  </a:lnTo>
                  <a:lnTo>
                    <a:pt x="6493" y="232"/>
                  </a:lnTo>
                  <a:lnTo>
                    <a:pt x="6493" y="1"/>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9" name="Google Shape;6829;p61"/>
            <p:cNvSpPr/>
            <p:nvPr/>
          </p:nvSpPr>
          <p:spPr>
            <a:xfrm>
              <a:off x="1214558" y="4272648"/>
              <a:ext cx="19752" cy="5790"/>
            </a:xfrm>
            <a:custGeom>
              <a:avLst/>
              <a:gdLst/>
              <a:ahLst/>
              <a:cxnLst/>
              <a:rect l="l" t="t" r="r" b="b"/>
              <a:pathLst>
                <a:path w="232" h="68" extrusionOk="0">
                  <a:moveTo>
                    <a:pt x="63" y="1"/>
                  </a:moveTo>
                  <a:cubicBezTo>
                    <a:pt x="31" y="1"/>
                    <a:pt x="8" y="6"/>
                    <a:pt x="5" y="15"/>
                  </a:cubicBezTo>
                  <a:cubicBezTo>
                    <a:pt x="0" y="34"/>
                    <a:pt x="48" y="53"/>
                    <a:pt x="109" y="62"/>
                  </a:cubicBezTo>
                  <a:cubicBezTo>
                    <a:pt x="131" y="66"/>
                    <a:pt x="151" y="67"/>
                    <a:pt x="169" y="67"/>
                  </a:cubicBezTo>
                  <a:cubicBezTo>
                    <a:pt x="201" y="67"/>
                    <a:pt x="224" y="62"/>
                    <a:pt x="227" y="53"/>
                  </a:cubicBezTo>
                  <a:cubicBezTo>
                    <a:pt x="232" y="34"/>
                    <a:pt x="185" y="15"/>
                    <a:pt x="123" y="6"/>
                  </a:cubicBezTo>
                  <a:cubicBezTo>
                    <a:pt x="102" y="2"/>
                    <a:pt x="81" y="1"/>
                    <a:pt x="63" y="1"/>
                  </a:cubicBezTo>
                  <a:close/>
                </a:path>
              </a:pathLst>
            </a:custGeom>
            <a:solidFill>
              <a:srgbClr val="FED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0" name="Google Shape;6830;p61"/>
          <p:cNvGrpSpPr/>
          <p:nvPr/>
        </p:nvGrpSpPr>
        <p:grpSpPr>
          <a:xfrm rot="-699149">
            <a:off x="6751836" y="3882808"/>
            <a:ext cx="531240" cy="702466"/>
            <a:chOff x="798479" y="3134225"/>
            <a:chExt cx="501389" cy="662994"/>
          </a:xfrm>
        </p:grpSpPr>
        <p:sp>
          <p:nvSpPr>
            <p:cNvPr id="6831" name="Google Shape;6831;p61"/>
            <p:cNvSpPr/>
            <p:nvPr/>
          </p:nvSpPr>
          <p:spPr>
            <a:xfrm>
              <a:off x="874849" y="3758906"/>
              <a:ext cx="351458" cy="38313"/>
            </a:xfrm>
            <a:custGeom>
              <a:avLst/>
              <a:gdLst/>
              <a:ahLst/>
              <a:cxnLst/>
              <a:rect l="l" t="t" r="r" b="b"/>
              <a:pathLst>
                <a:path w="4128" h="450" extrusionOk="0">
                  <a:moveTo>
                    <a:pt x="1" y="1"/>
                  </a:moveTo>
                  <a:lnTo>
                    <a:pt x="1" y="449"/>
                  </a:lnTo>
                  <a:lnTo>
                    <a:pt x="4127" y="449"/>
                  </a:lnTo>
                  <a:lnTo>
                    <a:pt x="4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2" name="Google Shape;6832;p61"/>
            <p:cNvSpPr/>
            <p:nvPr/>
          </p:nvSpPr>
          <p:spPr>
            <a:xfrm>
              <a:off x="1037637" y="3374664"/>
              <a:ext cx="26223" cy="390367"/>
            </a:xfrm>
            <a:custGeom>
              <a:avLst/>
              <a:gdLst/>
              <a:ahLst/>
              <a:cxnLst/>
              <a:rect l="l" t="t" r="r" b="b"/>
              <a:pathLst>
                <a:path w="308" h="4585" extrusionOk="0">
                  <a:moveTo>
                    <a:pt x="1" y="0"/>
                  </a:moveTo>
                  <a:lnTo>
                    <a:pt x="1" y="4585"/>
                  </a:lnTo>
                  <a:lnTo>
                    <a:pt x="308" y="4585"/>
                  </a:lnTo>
                  <a:lnTo>
                    <a:pt x="3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3" name="Google Shape;6833;p61"/>
            <p:cNvSpPr/>
            <p:nvPr/>
          </p:nvSpPr>
          <p:spPr>
            <a:xfrm>
              <a:off x="1037637" y="3409997"/>
              <a:ext cx="26223" cy="222811"/>
            </a:xfrm>
            <a:custGeom>
              <a:avLst/>
              <a:gdLst/>
              <a:ahLst/>
              <a:cxnLst/>
              <a:rect l="l" t="t" r="r" b="b"/>
              <a:pathLst>
                <a:path w="308" h="2617" extrusionOk="0">
                  <a:moveTo>
                    <a:pt x="1" y="1"/>
                  </a:moveTo>
                  <a:lnTo>
                    <a:pt x="1" y="2616"/>
                  </a:lnTo>
                  <a:lnTo>
                    <a:pt x="308" y="2616"/>
                  </a:lnTo>
                  <a:lnTo>
                    <a:pt x="3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4" name="Google Shape;6834;p61"/>
            <p:cNvSpPr/>
            <p:nvPr/>
          </p:nvSpPr>
          <p:spPr>
            <a:xfrm>
              <a:off x="819764" y="3134225"/>
              <a:ext cx="461629" cy="321318"/>
            </a:xfrm>
            <a:custGeom>
              <a:avLst/>
              <a:gdLst/>
              <a:ahLst/>
              <a:cxnLst/>
              <a:rect l="l" t="t" r="r" b="b"/>
              <a:pathLst>
                <a:path w="5422" h="3774" extrusionOk="0">
                  <a:moveTo>
                    <a:pt x="440" y="1"/>
                  </a:moveTo>
                  <a:lnTo>
                    <a:pt x="1" y="3773"/>
                  </a:lnTo>
                  <a:lnTo>
                    <a:pt x="5421" y="3773"/>
                  </a:lnTo>
                  <a:lnTo>
                    <a:pt x="49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61"/>
            <p:cNvSpPr/>
            <p:nvPr/>
          </p:nvSpPr>
          <p:spPr>
            <a:xfrm>
              <a:off x="819764" y="3134225"/>
              <a:ext cx="171387" cy="321318"/>
            </a:xfrm>
            <a:custGeom>
              <a:avLst/>
              <a:gdLst/>
              <a:ahLst/>
              <a:cxnLst/>
              <a:rect l="l" t="t" r="r" b="b"/>
              <a:pathLst>
                <a:path w="2013" h="3774" extrusionOk="0">
                  <a:moveTo>
                    <a:pt x="440" y="1"/>
                  </a:moveTo>
                  <a:lnTo>
                    <a:pt x="1" y="3773"/>
                  </a:lnTo>
                  <a:lnTo>
                    <a:pt x="2012" y="3773"/>
                  </a:lnTo>
                  <a:cubicBezTo>
                    <a:pt x="1899" y="3386"/>
                    <a:pt x="1809" y="2970"/>
                    <a:pt x="1738" y="2536"/>
                  </a:cubicBezTo>
                  <a:cubicBezTo>
                    <a:pt x="1587" y="1606"/>
                    <a:pt x="1568" y="728"/>
                    <a:pt x="1663" y="1"/>
                  </a:cubicBezTo>
                  <a:close/>
                </a:path>
              </a:pathLst>
            </a:custGeom>
            <a:solidFill>
              <a:srgbClr val="310058">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6" name="Google Shape;6836;p61"/>
            <p:cNvSpPr/>
            <p:nvPr/>
          </p:nvSpPr>
          <p:spPr>
            <a:xfrm>
              <a:off x="798479" y="3445757"/>
              <a:ext cx="501389" cy="18220"/>
            </a:xfrm>
            <a:custGeom>
              <a:avLst/>
              <a:gdLst/>
              <a:ahLst/>
              <a:cxnLst/>
              <a:rect l="l" t="t" r="r" b="b"/>
              <a:pathLst>
                <a:path w="5889" h="214" extrusionOk="0">
                  <a:moveTo>
                    <a:pt x="1" y="1"/>
                  </a:moveTo>
                  <a:lnTo>
                    <a:pt x="1" y="213"/>
                  </a:lnTo>
                  <a:lnTo>
                    <a:pt x="5888" y="213"/>
                  </a:lnTo>
                  <a:lnTo>
                    <a:pt x="58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7" name="Google Shape;6837;p61"/>
          <p:cNvSpPr/>
          <p:nvPr/>
        </p:nvSpPr>
        <p:spPr>
          <a:xfrm flipH="1">
            <a:off x="0" y="4464194"/>
            <a:ext cx="9212547" cy="679305"/>
          </a:xfrm>
          <a:custGeom>
            <a:avLst/>
            <a:gdLst/>
            <a:ahLst/>
            <a:cxnLst/>
            <a:rect l="l" t="t" r="r" b="b"/>
            <a:pathLst>
              <a:path w="78696" h="4581" extrusionOk="0">
                <a:moveTo>
                  <a:pt x="11905" y="0"/>
                </a:moveTo>
                <a:cubicBezTo>
                  <a:pt x="5013" y="0"/>
                  <a:pt x="0" y="643"/>
                  <a:pt x="0" y="643"/>
                </a:cubicBezTo>
                <a:lnTo>
                  <a:pt x="0" y="4580"/>
                </a:lnTo>
                <a:lnTo>
                  <a:pt x="78695" y="4580"/>
                </a:lnTo>
                <a:lnTo>
                  <a:pt x="78695" y="643"/>
                </a:lnTo>
                <a:cubicBezTo>
                  <a:pt x="76925" y="961"/>
                  <a:pt x="75167" y="1072"/>
                  <a:pt x="73501" y="1072"/>
                </a:cubicBezTo>
                <a:cubicBezTo>
                  <a:pt x="69644" y="1072"/>
                  <a:pt x="66283" y="477"/>
                  <a:pt x="64431" y="477"/>
                </a:cubicBezTo>
                <a:cubicBezTo>
                  <a:pt x="64244" y="477"/>
                  <a:pt x="64072" y="483"/>
                  <a:pt x="63916" y="496"/>
                </a:cubicBezTo>
                <a:cubicBezTo>
                  <a:pt x="58953" y="929"/>
                  <a:pt x="55884" y="1081"/>
                  <a:pt x="53659" y="1081"/>
                </a:cubicBezTo>
                <a:cubicBezTo>
                  <a:pt x="49674" y="1081"/>
                  <a:pt x="48395" y="594"/>
                  <a:pt x="43784" y="364"/>
                </a:cubicBezTo>
                <a:cubicBezTo>
                  <a:pt x="43406" y="345"/>
                  <a:pt x="43021" y="336"/>
                  <a:pt x="42631" y="336"/>
                </a:cubicBezTo>
                <a:cubicBezTo>
                  <a:pt x="38003" y="336"/>
                  <a:pt x="32564" y="1574"/>
                  <a:pt x="27989" y="1574"/>
                </a:cubicBezTo>
                <a:cubicBezTo>
                  <a:pt x="27896" y="1574"/>
                  <a:pt x="27804" y="1574"/>
                  <a:pt x="27711" y="1573"/>
                </a:cubicBezTo>
                <a:cubicBezTo>
                  <a:pt x="22711" y="1511"/>
                  <a:pt x="18566" y="128"/>
                  <a:pt x="14411" y="29"/>
                </a:cubicBezTo>
                <a:cubicBezTo>
                  <a:pt x="13553" y="9"/>
                  <a:pt x="12716" y="0"/>
                  <a:pt x="119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8" name="Google Shape;6838;p61"/>
          <p:cNvSpPr/>
          <p:nvPr/>
        </p:nvSpPr>
        <p:spPr>
          <a:xfrm flipH="1">
            <a:off x="38" y="4559394"/>
            <a:ext cx="2337671" cy="584104"/>
          </a:xfrm>
          <a:custGeom>
            <a:avLst/>
            <a:gdLst/>
            <a:ahLst/>
            <a:cxnLst/>
            <a:rect l="l" t="t" r="r" b="b"/>
            <a:pathLst>
              <a:path w="19969" h="3939" extrusionOk="0">
                <a:moveTo>
                  <a:pt x="19968" y="1"/>
                </a:moveTo>
                <a:cubicBezTo>
                  <a:pt x="18204" y="319"/>
                  <a:pt x="16451" y="431"/>
                  <a:pt x="14789" y="431"/>
                </a:cubicBezTo>
                <a:cubicBezTo>
                  <a:pt x="13668" y="431"/>
                  <a:pt x="12587" y="380"/>
                  <a:pt x="11573" y="308"/>
                </a:cubicBezTo>
                <a:cubicBezTo>
                  <a:pt x="8839" y="1516"/>
                  <a:pt x="4868" y="2767"/>
                  <a:pt x="0" y="3938"/>
                </a:cubicBezTo>
                <a:lnTo>
                  <a:pt x="19968" y="3938"/>
                </a:lnTo>
                <a:lnTo>
                  <a:pt x="199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9" name="Google Shape;6839;p61"/>
          <p:cNvSpPr/>
          <p:nvPr/>
        </p:nvSpPr>
        <p:spPr>
          <a:xfrm flipH="1">
            <a:off x="6938443" y="4464194"/>
            <a:ext cx="2274105" cy="679305"/>
          </a:xfrm>
          <a:custGeom>
            <a:avLst/>
            <a:gdLst/>
            <a:ahLst/>
            <a:cxnLst/>
            <a:rect l="l" t="t" r="r" b="b"/>
            <a:pathLst>
              <a:path w="19426" h="4581" extrusionOk="0">
                <a:moveTo>
                  <a:pt x="11905" y="0"/>
                </a:moveTo>
                <a:cubicBezTo>
                  <a:pt x="5013" y="0"/>
                  <a:pt x="0" y="643"/>
                  <a:pt x="0" y="643"/>
                </a:cubicBezTo>
                <a:lnTo>
                  <a:pt x="0" y="4580"/>
                </a:lnTo>
                <a:lnTo>
                  <a:pt x="9141" y="4580"/>
                </a:lnTo>
                <a:cubicBezTo>
                  <a:pt x="11073" y="3306"/>
                  <a:pt x="14647" y="1917"/>
                  <a:pt x="19425" y="595"/>
                </a:cubicBezTo>
                <a:cubicBezTo>
                  <a:pt x="17721" y="312"/>
                  <a:pt x="16068" y="67"/>
                  <a:pt x="14411" y="29"/>
                </a:cubicBezTo>
                <a:cubicBezTo>
                  <a:pt x="13553" y="9"/>
                  <a:pt x="12716" y="0"/>
                  <a:pt x="119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0" name="Google Shape;6840;p61"/>
          <p:cNvSpPr/>
          <p:nvPr/>
        </p:nvSpPr>
        <p:spPr>
          <a:xfrm flipH="1">
            <a:off x="0" y="4450699"/>
            <a:ext cx="9212547" cy="254165"/>
          </a:xfrm>
          <a:custGeom>
            <a:avLst/>
            <a:gdLst/>
            <a:ahLst/>
            <a:cxnLst/>
            <a:rect l="l" t="t" r="r" b="b"/>
            <a:pathLst>
              <a:path w="78696" h="1714" extrusionOk="0">
                <a:moveTo>
                  <a:pt x="11864" y="0"/>
                </a:moveTo>
                <a:cubicBezTo>
                  <a:pt x="4993" y="0"/>
                  <a:pt x="0" y="644"/>
                  <a:pt x="0" y="644"/>
                </a:cubicBezTo>
                <a:lnTo>
                  <a:pt x="0" y="852"/>
                </a:lnTo>
                <a:cubicBezTo>
                  <a:pt x="2263" y="677"/>
                  <a:pt x="5652" y="487"/>
                  <a:pt x="9634" y="487"/>
                </a:cubicBezTo>
                <a:cubicBezTo>
                  <a:pt x="10504" y="487"/>
                  <a:pt x="11403" y="496"/>
                  <a:pt x="12324" y="516"/>
                </a:cubicBezTo>
                <a:cubicBezTo>
                  <a:pt x="16743" y="611"/>
                  <a:pt x="21658" y="1654"/>
                  <a:pt x="26975" y="1711"/>
                </a:cubicBezTo>
                <a:cubicBezTo>
                  <a:pt x="27111" y="1713"/>
                  <a:pt x="27248" y="1713"/>
                  <a:pt x="27386" y="1713"/>
                </a:cubicBezTo>
                <a:cubicBezTo>
                  <a:pt x="32093" y="1713"/>
                  <a:pt x="37278" y="817"/>
                  <a:pt x="42009" y="817"/>
                </a:cubicBezTo>
                <a:cubicBezTo>
                  <a:pt x="42531" y="817"/>
                  <a:pt x="43047" y="827"/>
                  <a:pt x="43557" y="852"/>
                </a:cubicBezTo>
                <a:cubicBezTo>
                  <a:pt x="47854" y="1054"/>
                  <a:pt x="49156" y="1343"/>
                  <a:pt x="52094" y="1343"/>
                </a:cubicBezTo>
                <a:cubicBezTo>
                  <a:pt x="54380" y="1343"/>
                  <a:pt x="57655" y="1168"/>
                  <a:pt x="64101" y="639"/>
                </a:cubicBezTo>
                <a:cubicBezTo>
                  <a:pt x="64231" y="629"/>
                  <a:pt x="64374" y="624"/>
                  <a:pt x="64531" y="624"/>
                </a:cubicBezTo>
                <a:cubicBezTo>
                  <a:pt x="66649" y="624"/>
                  <a:pt x="71118" y="1529"/>
                  <a:pt x="75776" y="1529"/>
                </a:cubicBezTo>
                <a:cubicBezTo>
                  <a:pt x="76747" y="1529"/>
                  <a:pt x="77727" y="1490"/>
                  <a:pt x="78695" y="1395"/>
                </a:cubicBezTo>
                <a:lnTo>
                  <a:pt x="78695" y="644"/>
                </a:lnTo>
                <a:cubicBezTo>
                  <a:pt x="76925" y="962"/>
                  <a:pt x="75167" y="1073"/>
                  <a:pt x="73501" y="1073"/>
                </a:cubicBezTo>
                <a:cubicBezTo>
                  <a:pt x="69644" y="1073"/>
                  <a:pt x="66283" y="478"/>
                  <a:pt x="64431" y="478"/>
                </a:cubicBezTo>
                <a:cubicBezTo>
                  <a:pt x="64244" y="478"/>
                  <a:pt x="64072" y="484"/>
                  <a:pt x="63916" y="498"/>
                </a:cubicBezTo>
                <a:cubicBezTo>
                  <a:pt x="58953" y="931"/>
                  <a:pt x="55884" y="1082"/>
                  <a:pt x="53659" y="1082"/>
                </a:cubicBezTo>
                <a:cubicBezTo>
                  <a:pt x="49674" y="1082"/>
                  <a:pt x="48395" y="596"/>
                  <a:pt x="43784" y="365"/>
                </a:cubicBezTo>
                <a:cubicBezTo>
                  <a:pt x="43406" y="346"/>
                  <a:pt x="43021" y="337"/>
                  <a:pt x="42631" y="337"/>
                </a:cubicBezTo>
                <a:cubicBezTo>
                  <a:pt x="38010" y="337"/>
                  <a:pt x="32582" y="1571"/>
                  <a:pt x="28012" y="1571"/>
                </a:cubicBezTo>
                <a:cubicBezTo>
                  <a:pt x="27911" y="1571"/>
                  <a:pt x="27811" y="1571"/>
                  <a:pt x="27711" y="1569"/>
                </a:cubicBezTo>
                <a:cubicBezTo>
                  <a:pt x="22711" y="1513"/>
                  <a:pt x="18566" y="125"/>
                  <a:pt x="14411" y="30"/>
                </a:cubicBezTo>
                <a:cubicBezTo>
                  <a:pt x="13538" y="9"/>
                  <a:pt x="12688" y="0"/>
                  <a:pt x="118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41" name="Google Shape;6841;p61"/>
          <p:cNvGrpSpPr/>
          <p:nvPr/>
        </p:nvGrpSpPr>
        <p:grpSpPr>
          <a:xfrm flipH="1">
            <a:off x="7437015" y="1084363"/>
            <a:ext cx="986989" cy="846817"/>
            <a:chOff x="3728488" y="875743"/>
            <a:chExt cx="1044543" cy="896197"/>
          </a:xfrm>
        </p:grpSpPr>
        <p:sp>
          <p:nvSpPr>
            <p:cNvPr id="6842" name="Google Shape;6842;p61"/>
            <p:cNvSpPr/>
            <p:nvPr/>
          </p:nvSpPr>
          <p:spPr>
            <a:xfrm>
              <a:off x="3920129" y="1681214"/>
              <a:ext cx="36383" cy="24785"/>
            </a:xfrm>
            <a:custGeom>
              <a:avLst/>
              <a:gdLst/>
              <a:ahLst/>
              <a:cxnLst/>
              <a:rect l="l" t="t" r="r" b="b"/>
              <a:pathLst>
                <a:path w="389" h="265" extrusionOk="0">
                  <a:moveTo>
                    <a:pt x="1" y="0"/>
                  </a:moveTo>
                  <a:cubicBezTo>
                    <a:pt x="124" y="94"/>
                    <a:pt x="256" y="184"/>
                    <a:pt x="388" y="264"/>
                  </a:cubicBezTo>
                  <a:cubicBezTo>
                    <a:pt x="256" y="184"/>
                    <a:pt x="124" y="94"/>
                    <a:pt x="1" y="0"/>
                  </a:cubicBezTo>
                  <a:close/>
                </a:path>
              </a:pathLst>
            </a:custGeom>
            <a:solidFill>
              <a:srgbClr val="FFE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3" name="Google Shape;6843;p61"/>
            <p:cNvSpPr/>
            <p:nvPr/>
          </p:nvSpPr>
          <p:spPr>
            <a:xfrm>
              <a:off x="3856529" y="1622477"/>
              <a:ext cx="30584" cy="30958"/>
            </a:xfrm>
            <a:custGeom>
              <a:avLst/>
              <a:gdLst/>
              <a:ahLst/>
              <a:cxnLst/>
              <a:rect l="l" t="t" r="r" b="b"/>
              <a:pathLst>
                <a:path w="327" h="331" extrusionOk="0">
                  <a:moveTo>
                    <a:pt x="1" y="0"/>
                  </a:moveTo>
                  <a:cubicBezTo>
                    <a:pt x="105" y="113"/>
                    <a:pt x="213" y="227"/>
                    <a:pt x="327" y="331"/>
                  </a:cubicBezTo>
                  <a:cubicBezTo>
                    <a:pt x="213" y="227"/>
                    <a:pt x="105" y="113"/>
                    <a:pt x="1" y="0"/>
                  </a:cubicBezTo>
                  <a:close/>
                </a:path>
              </a:pathLst>
            </a:custGeom>
            <a:solidFill>
              <a:srgbClr val="FFE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4" name="Google Shape;6844;p61"/>
            <p:cNvSpPr/>
            <p:nvPr/>
          </p:nvSpPr>
          <p:spPr>
            <a:xfrm>
              <a:off x="3887020" y="1653342"/>
              <a:ext cx="33203" cy="27965"/>
            </a:xfrm>
            <a:custGeom>
              <a:avLst/>
              <a:gdLst/>
              <a:ahLst/>
              <a:cxnLst/>
              <a:rect l="l" t="t" r="r" b="b"/>
              <a:pathLst>
                <a:path w="355" h="299" extrusionOk="0">
                  <a:moveTo>
                    <a:pt x="1" y="1"/>
                  </a:moveTo>
                  <a:cubicBezTo>
                    <a:pt x="114" y="104"/>
                    <a:pt x="232" y="204"/>
                    <a:pt x="355" y="298"/>
                  </a:cubicBezTo>
                  <a:cubicBezTo>
                    <a:pt x="341" y="284"/>
                    <a:pt x="322" y="274"/>
                    <a:pt x="308" y="260"/>
                  </a:cubicBezTo>
                  <a:cubicBezTo>
                    <a:pt x="199" y="175"/>
                    <a:pt x="100" y="90"/>
                    <a:pt x="1" y="1"/>
                  </a:cubicBezTo>
                  <a:close/>
                </a:path>
              </a:pathLst>
            </a:custGeom>
            <a:solidFill>
              <a:srgbClr val="FFE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5" name="Google Shape;6845;p61"/>
            <p:cNvSpPr/>
            <p:nvPr/>
          </p:nvSpPr>
          <p:spPr>
            <a:xfrm>
              <a:off x="3728488" y="875743"/>
              <a:ext cx="1044543" cy="855893"/>
            </a:xfrm>
            <a:custGeom>
              <a:avLst/>
              <a:gdLst/>
              <a:ahLst/>
              <a:cxnLst/>
              <a:rect l="l" t="t" r="r" b="b"/>
              <a:pathLst>
                <a:path w="11168" h="9151" extrusionOk="0">
                  <a:moveTo>
                    <a:pt x="676" y="6973"/>
                  </a:moveTo>
                  <a:cubicBezTo>
                    <a:pt x="676" y="6973"/>
                    <a:pt x="676" y="6973"/>
                    <a:pt x="676" y="6974"/>
                  </a:cubicBezTo>
                  <a:cubicBezTo>
                    <a:pt x="713" y="7046"/>
                    <a:pt x="752" y="7117"/>
                    <a:pt x="793" y="7187"/>
                  </a:cubicBezTo>
                  <a:lnTo>
                    <a:pt x="793" y="7187"/>
                  </a:lnTo>
                  <a:cubicBezTo>
                    <a:pt x="752" y="7117"/>
                    <a:pt x="713" y="7045"/>
                    <a:pt x="676" y="6973"/>
                  </a:cubicBezTo>
                  <a:close/>
                  <a:moveTo>
                    <a:pt x="793" y="7187"/>
                  </a:moveTo>
                  <a:cubicBezTo>
                    <a:pt x="957" y="7471"/>
                    <a:pt x="1151" y="7738"/>
                    <a:pt x="1370" y="7984"/>
                  </a:cubicBezTo>
                  <a:cubicBezTo>
                    <a:pt x="1200" y="7790"/>
                    <a:pt x="1044" y="7587"/>
                    <a:pt x="907" y="7370"/>
                  </a:cubicBezTo>
                  <a:cubicBezTo>
                    <a:pt x="867" y="7310"/>
                    <a:pt x="829" y="7249"/>
                    <a:pt x="793" y="7187"/>
                  </a:cubicBezTo>
                  <a:close/>
                  <a:moveTo>
                    <a:pt x="4930" y="1"/>
                  </a:moveTo>
                  <a:cubicBezTo>
                    <a:pt x="4609" y="1"/>
                    <a:pt x="4293" y="33"/>
                    <a:pt x="3986" y="94"/>
                  </a:cubicBezTo>
                  <a:cubicBezTo>
                    <a:pt x="3452" y="203"/>
                    <a:pt x="2947" y="401"/>
                    <a:pt x="2484" y="675"/>
                  </a:cubicBezTo>
                  <a:cubicBezTo>
                    <a:pt x="2352" y="755"/>
                    <a:pt x="2225" y="840"/>
                    <a:pt x="2102" y="930"/>
                  </a:cubicBezTo>
                  <a:cubicBezTo>
                    <a:pt x="1979" y="1020"/>
                    <a:pt x="1861" y="1119"/>
                    <a:pt x="1743" y="1223"/>
                  </a:cubicBezTo>
                  <a:cubicBezTo>
                    <a:pt x="1058" y="1837"/>
                    <a:pt x="539" y="2653"/>
                    <a:pt x="298" y="3617"/>
                  </a:cubicBezTo>
                  <a:cubicBezTo>
                    <a:pt x="1" y="4793"/>
                    <a:pt x="164" y="5974"/>
                    <a:pt x="676" y="6973"/>
                  </a:cubicBezTo>
                  <a:lnTo>
                    <a:pt x="676" y="6973"/>
                  </a:lnTo>
                  <a:cubicBezTo>
                    <a:pt x="974" y="6638"/>
                    <a:pt x="1309" y="6360"/>
                    <a:pt x="1677" y="6166"/>
                  </a:cubicBezTo>
                  <a:cubicBezTo>
                    <a:pt x="1682" y="6166"/>
                    <a:pt x="1682" y="6162"/>
                    <a:pt x="1686" y="6162"/>
                  </a:cubicBezTo>
                  <a:cubicBezTo>
                    <a:pt x="1734" y="6138"/>
                    <a:pt x="1781" y="6114"/>
                    <a:pt x="1833" y="6091"/>
                  </a:cubicBezTo>
                  <a:cubicBezTo>
                    <a:pt x="1885" y="6067"/>
                    <a:pt x="1937" y="6048"/>
                    <a:pt x="1989" y="6025"/>
                  </a:cubicBezTo>
                  <a:lnTo>
                    <a:pt x="1993" y="6025"/>
                  </a:lnTo>
                  <a:cubicBezTo>
                    <a:pt x="2152" y="5947"/>
                    <a:pt x="2375" y="5916"/>
                    <a:pt x="2621" y="5916"/>
                  </a:cubicBezTo>
                  <a:cubicBezTo>
                    <a:pt x="2778" y="5916"/>
                    <a:pt x="2944" y="5929"/>
                    <a:pt x="3108" y="5949"/>
                  </a:cubicBezTo>
                  <a:lnTo>
                    <a:pt x="3726" y="4712"/>
                  </a:lnTo>
                  <a:cubicBezTo>
                    <a:pt x="3627" y="4485"/>
                    <a:pt x="3566" y="4240"/>
                    <a:pt x="3542" y="3994"/>
                  </a:cubicBezTo>
                  <a:cubicBezTo>
                    <a:pt x="3517" y="4019"/>
                    <a:pt x="3478" y="4031"/>
                    <a:pt x="3441" y="4031"/>
                  </a:cubicBezTo>
                  <a:cubicBezTo>
                    <a:pt x="3428" y="4031"/>
                    <a:pt x="3416" y="4030"/>
                    <a:pt x="3405" y="4027"/>
                  </a:cubicBezTo>
                  <a:cubicBezTo>
                    <a:pt x="3367" y="4018"/>
                    <a:pt x="3325" y="3980"/>
                    <a:pt x="3358" y="3942"/>
                  </a:cubicBezTo>
                  <a:cubicBezTo>
                    <a:pt x="3410" y="3876"/>
                    <a:pt x="3466" y="3824"/>
                    <a:pt x="3532" y="3782"/>
                  </a:cubicBezTo>
                  <a:cubicBezTo>
                    <a:pt x="3537" y="3725"/>
                    <a:pt x="3551" y="3669"/>
                    <a:pt x="3580" y="3617"/>
                  </a:cubicBezTo>
                  <a:cubicBezTo>
                    <a:pt x="3599" y="3588"/>
                    <a:pt x="3617" y="3565"/>
                    <a:pt x="3632" y="3536"/>
                  </a:cubicBezTo>
                  <a:cubicBezTo>
                    <a:pt x="3651" y="3489"/>
                    <a:pt x="3646" y="3437"/>
                    <a:pt x="3636" y="3385"/>
                  </a:cubicBezTo>
                  <a:cubicBezTo>
                    <a:pt x="3622" y="3206"/>
                    <a:pt x="3636" y="3022"/>
                    <a:pt x="3679" y="2847"/>
                  </a:cubicBezTo>
                  <a:cubicBezTo>
                    <a:pt x="3693" y="2795"/>
                    <a:pt x="3712" y="2738"/>
                    <a:pt x="3745" y="2701"/>
                  </a:cubicBezTo>
                  <a:cubicBezTo>
                    <a:pt x="3771" y="2671"/>
                    <a:pt x="3810" y="2653"/>
                    <a:pt x="3848" y="2653"/>
                  </a:cubicBezTo>
                  <a:cubicBezTo>
                    <a:pt x="3864" y="2653"/>
                    <a:pt x="3881" y="2656"/>
                    <a:pt x="3896" y="2663"/>
                  </a:cubicBezTo>
                  <a:cubicBezTo>
                    <a:pt x="3835" y="2356"/>
                    <a:pt x="3905" y="2021"/>
                    <a:pt x="4094" y="1766"/>
                  </a:cubicBezTo>
                  <a:cubicBezTo>
                    <a:pt x="4116" y="1735"/>
                    <a:pt x="4160" y="1708"/>
                    <a:pt x="4195" y="1708"/>
                  </a:cubicBezTo>
                  <a:cubicBezTo>
                    <a:pt x="4213" y="1708"/>
                    <a:pt x="4228" y="1715"/>
                    <a:pt x="4236" y="1733"/>
                  </a:cubicBezTo>
                  <a:cubicBezTo>
                    <a:pt x="4269" y="1601"/>
                    <a:pt x="4326" y="1468"/>
                    <a:pt x="4397" y="1346"/>
                  </a:cubicBezTo>
                  <a:cubicBezTo>
                    <a:pt x="4430" y="1294"/>
                    <a:pt x="4467" y="1242"/>
                    <a:pt x="4529" y="1228"/>
                  </a:cubicBezTo>
                  <a:cubicBezTo>
                    <a:pt x="4537" y="1226"/>
                    <a:pt x="4546" y="1225"/>
                    <a:pt x="4554" y="1225"/>
                  </a:cubicBezTo>
                  <a:cubicBezTo>
                    <a:pt x="4634" y="1225"/>
                    <a:pt x="4704" y="1301"/>
                    <a:pt x="4751" y="1369"/>
                  </a:cubicBezTo>
                  <a:cubicBezTo>
                    <a:pt x="4751" y="1223"/>
                    <a:pt x="4831" y="1067"/>
                    <a:pt x="4968" y="1010"/>
                  </a:cubicBezTo>
                  <a:cubicBezTo>
                    <a:pt x="5000" y="997"/>
                    <a:pt x="5034" y="991"/>
                    <a:pt x="5069" y="991"/>
                  </a:cubicBezTo>
                  <a:cubicBezTo>
                    <a:pt x="5183" y="991"/>
                    <a:pt x="5298" y="1059"/>
                    <a:pt x="5327" y="1171"/>
                  </a:cubicBezTo>
                  <a:cubicBezTo>
                    <a:pt x="5370" y="1103"/>
                    <a:pt x="5451" y="1063"/>
                    <a:pt x="5529" y="1063"/>
                  </a:cubicBezTo>
                  <a:cubicBezTo>
                    <a:pt x="5543" y="1063"/>
                    <a:pt x="5558" y="1064"/>
                    <a:pt x="5572" y="1067"/>
                  </a:cubicBezTo>
                  <a:cubicBezTo>
                    <a:pt x="5667" y="1081"/>
                    <a:pt x="5747" y="1157"/>
                    <a:pt x="5770" y="1246"/>
                  </a:cubicBezTo>
                  <a:cubicBezTo>
                    <a:pt x="5813" y="1180"/>
                    <a:pt x="5855" y="1119"/>
                    <a:pt x="5893" y="1053"/>
                  </a:cubicBezTo>
                  <a:cubicBezTo>
                    <a:pt x="5912" y="1029"/>
                    <a:pt x="5936" y="996"/>
                    <a:pt x="5969" y="996"/>
                  </a:cubicBezTo>
                  <a:cubicBezTo>
                    <a:pt x="6002" y="996"/>
                    <a:pt x="6025" y="1029"/>
                    <a:pt x="6040" y="1058"/>
                  </a:cubicBezTo>
                  <a:cubicBezTo>
                    <a:pt x="6129" y="1223"/>
                    <a:pt x="6158" y="1416"/>
                    <a:pt x="6120" y="1596"/>
                  </a:cubicBezTo>
                  <a:cubicBezTo>
                    <a:pt x="6224" y="1648"/>
                    <a:pt x="6276" y="1766"/>
                    <a:pt x="6276" y="1884"/>
                  </a:cubicBezTo>
                  <a:cubicBezTo>
                    <a:pt x="6276" y="1997"/>
                    <a:pt x="6233" y="2106"/>
                    <a:pt x="6191" y="2210"/>
                  </a:cubicBezTo>
                  <a:cubicBezTo>
                    <a:pt x="6205" y="2186"/>
                    <a:pt x="6219" y="2162"/>
                    <a:pt x="6228" y="2139"/>
                  </a:cubicBezTo>
                  <a:cubicBezTo>
                    <a:pt x="6427" y="2323"/>
                    <a:pt x="6432" y="2635"/>
                    <a:pt x="6384" y="2899"/>
                  </a:cubicBezTo>
                  <a:cubicBezTo>
                    <a:pt x="6361" y="3041"/>
                    <a:pt x="6323" y="3173"/>
                    <a:pt x="6276" y="3310"/>
                  </a:cubicBezTo>
                  <a:lnTo>
                    <a:pt x="6465" y="3404"/>
                  </a:lnTo>
                  <a:cubicBezTo>
                    <a:pt x="6493" y="3423"/>
                    <a:pt x="6512" y="3461"/>
                    <a:pt x="6498" y="3494"/>
                  </a:cubicBezTo>
                  <a:lnTo>
                    <a:pt x="6460" y="3626"/>
                  </a:lnTo>
                  <a:cubicBezTo>
                    <a:pt x="6449" y="3654"/>
                    <a:pt x="6428" y="3669"/>
                    <a:pt x="6405" y="3669"/>
                  </a:cubicBezTo>
                  <a:cubicBezTo>
                    <a:pt x="6396" y="3669"/>
                    <a:pt x="6388" y="3667"/>
                    <a:pt x="6380" y="3664"/>
                  </a:cubicBezTo>
                  <a:lnTo>
                    <a:pt x="6177" y="3565"/>
                  </a:lnTo>
                  <a:cubicBezTo>
                    <a:pt x="6172" y="3579"/>
                    <a:pt x="6162" y="3593"/>
                    <a:pt x="6158" y="3607"/>
                  </a:cubicBezTo>
                  <a:cubicBezTo>
                    <a:pt x="6299" y="3650"/>
                    <a:pt x="6436" y="3706"/>
                    <a:pt x="6583" y="3739"/>
                  </a:cubicBezTo>
                  <a:cubicBezTo>
                    <a:pt x="6620" y="3749"/>
                    <a:pt x="6658" y="3782"/>
                    <a:pt x="6630" y="3824"/>
                  </a:cubicBezTo>
                  <a:lnTo>
                    <a:pt x="6625" y="3824"/>
                  </a:lnTo>
                  <a:cubicBezTo>
                    <a:pt x="6630" y="3834"/>
                    <a:pt x="6630" y="3843"/>
                    <a:pt x="6630" y="3853"/>
                  </a:cubicBezTo>
                  <a:cubicBezTo>
                    <a:pt x="6573" y="4079"/>
                    <a:pt x="6507" y="4306"/>
                    <a:pt x="6422" y="4523"/>
                  </a:cubicBezTo>
                  <a:cubicBezTo>
                    <a:pt x="6382" y="4634"/>
                    <a:pt x="6292" y="4703"/>
                    <a:pt x="6171" y="4703"/>
                  </a:cubicBezTo>
                  <a:cubicBezTo>
                    <a:pt x="6164" y="4703"/>
                    <a:pt x="6156" y="4703"/>
                    <a:pt x="6148" y="4703"/>
                  </a:cubicBezTo>
                  <a:cubicBezTo>
                    <a:pt x="6035" y="4698"/>
                    <a:pt x="5936" y="4636"/>
                    <a:pt x="5837" y="4589"/>
                  </a:cubicBezTo>
                  <a:cubicBezTo>
                    <a:pt x="5756" y="5028"/>
                    <a:pt x="5648" y="5501"/>
                    <a:pt x="5506" y="5959"/>
                  </a:cubicBezTo>
                  <a:cubicBezTo>
                    <a:pt x="5506" y="5959"/>
                    <a:pt x="5303" y="5921"/>
                    <a:pt x="5039" y="5836"/>
                  </a:cubicBezTo>
                  <a:cubicBezTo>
                    <a:pt x="4991" y="6114"/>
                    <a:pt x="4939" y="6417"/>
                    <a:pt x="4906" y="6634"/>
                  </a:cubicBezTo>
                  <a:cubicBezTo>
                    <a:pt x="4906" y="6638"/>
                    <a:pt x="4906" y="6638"/>
                    <a:pt x="4906" y="6638"/>
                  </a:cubicBezTo>
                  <a:cubicBezTo>
                    <a:pt x="5454" y="7026"/>
                    <a:pt x="6092" y="7550"/>
                    <a:pt x="6290" y="7776"/>
                  </a:cubicBezTo>
                  <a:cubicBezTo>
                    <a:pt x="6318" y="7805"/>
                    <a:pt x="6342" y="7857"/>
                    <a:pt x="6370" y="7932"/>
                  </a:cubicBezTo>
                  <a:cubicBezTo>
                    <a:pt x="6550" y="8329"/>
                    <a:pt x="6734" y="8740"/>
                    <a:pt x="6918" y="9150"/>
                  </a:cubicBezTo>
                  <a:cubicBezTo>
                    <a:pt x="7220" y="9013"/>
                    <a:pt x="7508" y="8848"/>
                    <a:pt x="7777" y="8650"/>
                  </a:cubicBezTo>
                  <a:cubicBezTo>
                    <a:pt x="7900" y="8560"/>
                    <a:pt x="8018" y="8461"/>
                    <a:pt x="8131" y="8362"/>
                  </a:cubicBezTo>
                  <a:cubicBezTo>
                    <a:pt x="8821" y="7743"/>
                    <a:pt x="9340" y="6926"/>
                    <a:pt x="9581" y="5963"/>
                  </a:cubicBezTo>
                  <a:cubicBezTo>
                    <a:pt x="9666" y="5642"/>
                    <a:pt x="9708" y="5321"/>
                    <a:pt x="9727" y="5005"/>
                  </a:cubicBezTo>
                  <a:cubicBezTo>
                    <a:pt x="9727" y="4925"/>
                    <a:pt x="9732" y="4844"/>
                    <a:pt x="9732" y="4769"/>
                  </a:cubicBezTo>
                  <a:cubicBezTo>
                    <a:pt x="9727" y="4528"/>
                    <a:pt x="9708" y="4297"/>
                    <a:pt x="9675" y="4065"/>
                  </a:cubicBezTo>
                  <a:cubicBezTo>
                    <a:pt x="9609" y="3640"/>
                    <a:pt x="9486" y="3229"/>
                    <a:pt x="9312" y="2842"/>
                  </a:cubicBezTo>
                  <a:cubicBezTo>
                    <a:pt x="9558" y="2625"/>
                    <a:pt x="9964" y="2396"/>
                    <a:pt x="10567" y="2396"/>
                  </a:cubicBezTo>
                  <a:cubicBezTo>
                    <a:pt x="10749" y="2396"/>
                    <a:pt x="10949" y="2416"/>
                    <a:pt x="11167" y="2465"/>
                  </a:cubicBezTo>
                  <a:cubicBezTo>
                    <a:pt x="11167" y="2465"/>
                    <a:pt x="10439" y="1795"/>
                    <a:pt x="9487" y="1795"/>
                  </a:cubicBezTo>
                  <a:cubicBezTo>
                    <a:pt x="9261" y="1795"/>
                    <a:pt x="9023" y="1833"/>
                    <a:pt x="8778" y="1926"/>
                  </a:cubicBezTo>
                  <a:cubicBezTo>
                    <a:pt x="8740" y="1874"/>
                    <a:pt x="8698" y="1822"/>
                    <a:pt x="8660" y="1771"/>
                  </a:cubicBezTo>
                  <a:cubicBezTo>
                    <a:pt x="8027" y="996"/>
                    <a:pt x="7154" y="411"/>
                    <a:pt x="6115" y="146"/>
                  </a:cubicBezTo>
                  <a:cubicBezTo>
                    <a:pt x="5719" y="48"/>
                    <a:pt x="5321" y="1"/>
                    <a:pt x="49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6" name="Google Shape;6846;p61"/>
            <p:cNvSpPr/>
            <p:nvPr/>
          </p:nvSpPr>
          <p:spPr>
            <a:xfrm>
              <a:off x="3956418" y="1705905"/>
              <a:ext cx="80436" cy="38908"/>
            </a:xfrm>
            <a:custGeom>
              <a:avLst/>
              <a:gdLst/>
              <a:ahLst/>
              <a:cxnLst/>
              <a:rect l="l" t="t" r="r" b="b"/>
              <a:pathLst>
                <a:path w="860" h="416" extrusionOk="0">
                  <a:moveTo>
                    <a:pt x="0" y="0"/>
                  </a:moveTo>
                  <a:cubicBezTo>
                    <a:pt x="269" y="166"/>
                    <a:pt x="557" y="303"/>
                    <a:pt x="859" y="416"/>
                  </a:cubicBezTo>
                  <a:cubicBezTo>
                    <a:pt x="557" y="303"/>
                    <a:pt x="269" y="166"/>
                    <a:pt x="0" y="0"/>
                  </a:cubicBezTo>
                  <a:close/>
                </a:path>
              </a:pathLst>
            </a:custGeom>
            <a:solidFill>
              <a:srgbClr val="FFE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7" name="Google Shape;6847;p61"/>
            <p:cNvSpPr/>
            <p:nvPr/>
          </p:nvSpPr>
          <p:spPr>
            <a:xfrm>
              <a:off x="3914891" y="1429060"/>
              <a:ext cx="104286" cy="10195"/>
            </a:xfrm>
            <a:custGeom>
              <a:avLst/>
              <a:gdLst/>
              <a:ahLst/>
              <a:cxnLst/>
              <a:rect l="l" t="t" r="r" b="b"/>
              <a:pathLst>
                <a:path w="1115" h="109" extrusionOk="0">
                  <a:moveTo>
                    <a:pt x="628" y="0"/>
                  </a:moveTo>
                  <a:cubicBezTo>
                    <a:pt x="382" y="0"/>
                    <a:pt x="159" y="31"/>
                    <a:pt x="0" y="109"/>
                  </a:cubicBezTo>
                  <a:lnTo>
                    <a:pt x="5" y="109"/>
                  </a:lnTo>
                  <a:cubicBezTo>
                    <a:pt x="10" y="104"/>
                    <a:pt x="19" y="99"/>
                    <a:pt x="29" y="99"/>
                  </a:cubicBezTo>
                  <a:cubicBezTo>
                    <a:pt x="38" y="94"/>
                    <a:pt x="47" y="90"/>
                    <a:pt x="57" y="85"/>
                  </a:cubicBezTo>
                  <a:cubicBezTo>
                    <a:pt x="211" y="25"/>
                    <a:pt x="410" y="1"/>
                    <a:pt x="628" y="1"/>
                  </a:cubicBezTo>
                  <a:cubicBezTo>
                    <a:pt x="784" y="1"/>
                    <a:pt x="950" y="13"/>
                    <a:pt x="1115" y="33"/>
                  </a:cubicBezTo>
                  <a:cubicBezTo>
                    <a:pt x="951" y="13"/>
                    <a:pt x="785" y="0"/>
                    <a:pt x="628" y="0"/>
                  </a:cubicBezTo>
                  <a:close/>
                </a:path>
              </a:pathLst>
            </a:custGeom>
            <a:solidFill>
              <a:srgbClr val="FF5B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8" name="Google Shape;6848;p61"/>
            <p:cNvSpPr/>
            <p:nvPr/>
          </p:nvSpPr>
          <p:spPr>
            <a:xfrm>
              <a:off x="4146750" y="1496588"/>
              <a:ext cx="228774" cy="275352"/>
            </a:xfrm>
            <a:custGeom>
              <a:avLst/>
              <a:gdLst/>
              <a:ahLst/>
              <a:cxnLst/>
              <a:rect l="l" t="t" r="r" b="b"/>
              <a:pathLst>
                <a:path w="2446" h="2944" extrusionOk="0">
                  <a:moveTo>
                    <a:pt x="434" y="0"/>
                  </a:moveTo>
                  <a:lnTo>
                    <a:pt x="434" y="0"/>
                  </a:lnTo>
                  <a:cubicBezTo>
                    <a:pt x="467" y="24"/>
                    <a:pt x="501" y="48"/>
                    <a:pt x="534" y="72"/>
                  </a:cubicBezTo>
                  <a:lnTo>
                    <a:pt x="534" y="72"/>
                  </a:lnTo>
                  <a:cubicBezTo>
                    <a:pt x="501" y="47"/>
                    <a:pt x="469" y="22"/>
                    <a:pt x="434" y="0"/>
                  </a:cubicBezTo>
                  <a:close/>
                  <a:moveTo>
                    <a:pt x="534" y="72"/>
                  </a:moveTo>
                  <a:cubicBezTo>
                    <a:pt x="565" y="95"/>
                    <a:pt x="596" y="119"/>
                    <a:pt x="628" y="142"/>
                  </a:cubicBezTo>
                  <a:cubicBezTo>
                    <a:pt x="630" y="144"/>
                    <a:pt x="633" y="145"/>
                    <a:pt x="637" y="147"/>
                  </a:cubicBezTo>
                  <a:lnTo>
                    <a:pt x="637" y="147"/>
                  </a:lnTo>
                  <a:cubicBezTo>
                    <a:pt x="602" y="121"/>
                    <a:pt x="568" y="96"/>
                    <a:pt x="534" y="72"/>
                  </a:cubicBezTo>
                  <a:close/>
                  <a:moveTo>
                    <a:pt x="637" y="147"/>
                  </a:moveTo>
                  <a:lnTo>
                    <a:pt x="637" y="147"/>
                  </a:lnTo>
                  <a:cubicBezTo>
                    <a:pt x="992" y="409"/>
                    <a:pt x="1358" y="704"/>
                    <a:pt x="1600" y="924"/>
                  </a:cubicBezTo>
                  <a:lnTo>
                    <a:pt x="1600" y="924"/>
                  </a:lnTo>
                  <a:cubicBezTo>
                    <a:pt x="1600" y="923"/>
                    <a:pt x="1600" y="922"/>
                    <a:pt x="1601" y="921"/>
                  </a:cubicBezTo>
                  <a:cubicBezTo>
                    <a:pt x="1360" y="704"/>
                    <a:pt x="1001" y="416"/>
                    <a:pt x="647" y="152"/>
                  </a:cubicBezTo>
                  <a:cubicBezTo>
                    <a:pt x="644" y="149"/>
                    <a:pt x="640" y="148"/>
                    <a:pt x="637" y="147"/>
                  </a:cubicBezTo>
                  <a:close/>
                  <a:moveTo>
                    <a:pt x="1600" y="924"/>
                  </a:moveTo>
                  <a:cubicBezTo>
                    <a:pt x="1595" y="938"/>
                    <a:pt x="1591" y="955"/>
                    <a:pt x="1582" y="968"/>
                  </a:cubicBezTo>
                  <a:cubicBezTo>
                    <a:pt x="1484" y="1146"/>
                    <a:pt x="1245" y="1231"/>
                    <a:pt x="915" y="1231"/>
                  </a:cubicBezTo>
                  <a:cubicBezTo>
                    <a:pt x="799" y="1231"/>
                    <a:pt x="671" y="1221"/>
                    <a:pt x="534" y="1200"/>
                  </a:cubicBezTo>
                  <a:cubicBezTo>
                    <a:pt x="411" y="1389"/>
                    <a:pt x="0" y="1681"/>
                    <a:pt x="128" y="1998"/>
                  </a:cubicBezTo>
                  <a:cubicBezTo>
                    <a:pt x="231" y="2040"/>
                    <a:pt x="340" y="2059"/>
                    <a:pt x="416" y="2083"/>
                  </a:cubicBezTo>
                  <a:cubicBezTo>
                    <a:pt x="737" y="2106"/>
                    <a:pt x="1431" y="2163"/>
                    <a:pt x="1478" y="2205"/>
                  </a:cubicBezTo>
                  <a:cubicBezTo>
                    <a:pt x="1544" y="2257"/>
                    <a:pt x="1544" y="2460"/>
                    <a:pt x="1454" y="2536"/>
                  </a:cubicBezTo>
                  <a:cubicBezTo>
                    <a:pt x="1374" y="2602"/>
                    <a:pt x="1006" y="2602"/>
                    <a:pt x="482" y="2635"/>
                  </a:cubicBezTo>
                  <a:cubicBezTo>
                    <a:pt x="486" y="2640"/>
                    <a:pt x="486" y="2649"/>
                    <a:pt x="486" y="2659"/>
                  </a:cubicBezTo>
                  <a:cubicBezTo>
                    <a:pt x="477" y="2753"/>
                    <a:pt x="439" y="2862"/>
                    <a:pt x="368" y="2942"/>
                  </a:cubicBezTo>
                  <a:cubicBezTo>
                    <a:pt x="402" y="2943"/>
                    <a:pt x="436" y="2943"/>
                    <a:pt x="470" y="2943"/>
                  </a:cubicBezTo>
                  <a:cubicBezTo>
                    <a:pt x="874" y="2943"/>
                    <a:pt x="1269" y="2891"/>
                    <a:pt x="1648" y="2796"/>
                  </a:cubicBezTo>
                  <a:cubicBezTo>
                    <a:pt x="1922" y="2725"/>
                    <a:pt x="2191" y="2630"/>
                    <a:pt x="2446" y="2512"/>
                  </a:cubicBezTo>
                  <a:cubicBezTo>
                    <a:pt x="2262" y="2102"/>
                    <a:pt x="2078" y="1691"/>
                    <a:pt x="1898" y="1294"/>
                  </a:cubicBezTo>
                  <a:cubicBezTo>
                    <a:pt x="1870" y="1219"/>
                    <a:pt x="1846" y="1167"/>
                    <a:pt x="1818" y="1138"/>
                  </a:cubicBezTo>
                  <a:cubicBezTo>
                    <a:pt x="1769" y="1083"/>
                    <a:pt x="1694" y="1009"/>
                    <a:pt x="1600" y="9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9" name="Google Shape;6849;p61"/>
            <p:cNvSpPr/>
            <p:nvPr/>
          </p:nvSpPr>
          <p:spPr>
            <a:xfrm>
              <a:off x="3959505" y="1594606"/>
              <a:ext cx="20857" cy="76975"/>
            </a:xfrm>
            <a:custGeom>
              <a:avLst/>
              <a:gdLst/>
              <a:ahLst/>
              <a:cxnLst/>
              <a:rect l="l" t="t" r="r" b="b"/>
              <a:pathLst>
                <a:path w="223" h="823" extrusionOk="0">
                  <a:moveTo>
                    <a:pt x="146" y="1"/>
                  </a:moveTo>
                  <a:cubicBezTo>
                    <a:pt x="123" y="298"/>
                    <a:pt x="76" y="591"/>
                    <a:pt x="0" y="822"/>
                  </a:cubicBezTo>
                  <a:cubicBezTo>
                    <a:pt x="76" y="813"/>
                    <a:pt x="146" y="803"/>
                    <a:pt x="217" y="794"/>
                  </a:cubicBezTo>
                  <a:cubicBezTo>
                    <a:pt x="217" y="704"/>
                    <a:pt x="217" y="619"/>
                    <a:pt x="217" y="529"/>
                  </a:cubicBezTo>
                  <a:cubicBezTo>
                    <a:pt x="222" y="355"/>
                    <a:pt x="194" y="175"/>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0" name="Google Shape;6850;p61"/>
            <p:cNvSpPr/>
            <p:nvPr/>
          </p:nvSpPr>
          <p:spPr>
            <a:xfrm>
              <a:off x="3813319" y="1459924"/>
              <a:ext cx="343629" cy="217831"/>
            </a:xfrm>
            <a:custGeom>
              <a:avLst/>
              <a:gdLst/>
              <a:ahLst/>
              <a:cxnLst/>
              <a:rect l="l" t="t" r="r" b="b"/>
              <a:pathLst>
                <a:path w="3674" h="2329" extrusionOk="0">
                  <a:moveTo>
                    <a:pt x="864" y="1"/>
                  </a:moveTo>
                  <a:cubicBezTo>
                    <a:pt x="553" y="251"/>
                    <a:pt x="246" y="643"/>
                    <a:pt x="0" y="1124"/>
                  </a:cubicBezTo>
                  <a:cubicBezTo>
                    <a:pt x="137" y="1341"/>
                    <a:pt x="293" y="1544"/>
                    <a:pt x="463" y="1738"/>
                  </a:cubicBezTo>
                  <a:cubicBezTo>
                    <a:pt x="567" y="1851"/>
                    <a:pt x="675" y="1965"/>
                    <a:pt x="789" y="2069"/>
                  </a:cubicBezTo>
                  <a:cubicBezTo>
                    <a:pt x="888" y="2158"/>
                    <a:pt x="987" y="2243"/>
                    <a:pt x="1096" y="2328"/>
                  </a:cubicBezTo>
                  <a:cubicBezTo>
                    <a:pt x="1256" y="2305"/>
                    <a:pt x="1412" y="2281"/>
                    <a:pt x="1563" y="2262"/>
                  </a:cubicBezTo>
                  <a:cubicBezTo>
                    <a:pt x="1639" y="2031"/>
                    <a:pt x="1686" y="1738"/>
                    <a:pt x="1709" y="1441"/>
                  </a:cubicBezTo>
                  <a:cubicBezTo>
                    <a:pt x="1757" y="1615"/>
                    <a:pt x="1785" y="1795"/>
                    <a:pt x="1780" y="1969"/>
                  </a:cubicBezTo>
                  <a:cubicBezTo>
                    <a:pt x="1780" y="2059"/>
                    <a:pt x="1780" y="2144"/>
                    <a:pt x="1780" y="2234"/>
                  </a:cubicBezTo>
                  <a:cubicBezTo>
                    <a:pt x="1941" y="2220"/>
                    <a:pt x="2087" y="2210"/>
                    <a:pt x="2210" y="2206"/>
                  </a:cubicBezTo>
                  <a:cubicBezTo>
                    <a:pt x="2352" y="2102"/>
                    <a:pt x="2526" y="2017"/>
                    <a:pt x="2696" y="1955"/>
                  </a:cubicBezTo>
                  <a:cubicBezTo>
                    <a:pt x="2696" y="1771"/>
                    <a:pt x="3140" y="1861"/>
                    <a:pt x="3674" y="1502"/>
                  </a:cubicBezTo>
                  <a:cubicBezTo>
                    <a:pt x="3187" y="1375"/>
                    <a:pt x="2630" y="1148"/>
                    <a:pt x="2064" y="827"/>
                  </a:cubicBezTo>
                  <a:cubicBezTo>
                    <a:pt x="1601" y="572"/>
                    <a:pt x="1195" y="284"/>
                    <a:pt x="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1" name="Google Shape;6851;p61"/>
            <p:cNvSpPr/>
            <p:nvPr/>
          </p:nvSpPr>
          <p:spPr>
            <a:xfrm>
              <a:off x="3791620" y="1429060"/>
              <a:ext cx="504875" cy="182758"/>
            </a:xfrm>
            <a:custGeom>
              <a:avLst/>
              <a:gdLst/>
              <a:ahLst/>
              <a:cxnLst/>
              <a:rect l="l" t="t" r="r" b="b"/>
              <a:pathLst>
                <a:path w="5398" h="1954" extrusionOk="0">
                  <a:moveTo>
                    <a:pt x="2428" y="33"/>
                  </a:moveTo>
                  <a:cubicBezTo>
                    <a:pt x="2429" y="33"/>
                    <a:pt x="2431" y="33"/>
                    <a:pt x="2433" y="33"/>
                  </a:cubicBezTo>
                  <a:cubicBezTo>
                    <a:pt x="2431" y="33"/>
                    <a:pt x="2429" y="33"/>
                    <a:pt x="2428" y="33"/>
                  </a:cubicBezTo>
                  <a:close/>
                  <a:moveTo>
                    <a:pt x="1945" y="1"/>
                  </a:moveTo>
                  <a:cubicBezTo>
                    <a:pt x="1728" y="1"/>
                    <a:pt x="1527" y="25"/>
                    <a:pt x="1370" y="85"/>
                  </a:cubicBezTo>
                  <a:cubicBezTo>
                    <a:pt x="1365" y="90"/>
                    <a:pt x="1356" y="94"/>
                    <a:pt x="1347" y="99"/>
                  </a:cubicBezTo>
                  <a:cubicBezTo>
                    <a:pt x="1337" y="99"/>
                    <a:pt x="1328" y="104"/>
                    <a:pt x="1323" y="109"/>
                  </a:cubicBezTo>
                  <a:lnTo>
                    <a:pt x="1314" y="109"/>
                  </a:lnTo>
                  <a:cubicBezTo>
                    <a:pt x="1262" y="132"/>
                    <a:pt x="1210" y="151"/>
                    <a:pt x="1158" y="175"/>
                  </a:cubicBezTo>
                  <a:cubicBezTo>
                    <a:pt x="1106" y="198"/>
                    <a:pt x="1059" y="222"/>
                    <a:pt x="1011" y="246"/>
                  </a:cubicBezTo>
                  <a:cubicBezTo>
                    <a:pt x="1007" y="246"/>
                    <a:pt x="1007" y="250"/>
                    <a:pt x="1002" y="250"/>
                  </a:cubicBezTo>
                  <a:cubicBezTo>
                    <a:pt x="634" y="444"/>
                    <a:pt x="298" y="722"/>
                    <a:pt x="1" y="1058"/>
                  </a:cubicBezTo>
                  <a:cubicBezTo>
                    <a:pt x="72" y="1195"/>
                    <a:pt x="147" y="1327"/>
                    <a:pt x="232" y="1454"/>
                  </a:cubicBezTo>
                  <a:cubicBezTo>
                    <a:pt x="478" y="973"/>
                    <a:pt x="785" y="581"/>
                    <a:pt x="1096" y="331"/>
                  </a:cubicBezTo>
                  <a:cubicBezTo>
                    <a:pt x="1427" y="614"/>
                    <a:pt x="1833" y="902"/>
                    <a:pt x="2296" y="1157"/>
                  </a:cubicBezTo>
                  <a:cubicBezTo>
                    <a:pt x="2862" y="1478"/>
                    <a:pt x="3419" y="1705"/>
                    <a:pt x="3906" y="1832"/>
                  </a:cubicBezTo>
                  <a:cubicBezTo>
                    <a:pt x="3991" y="1780"/>
                    <a:pt x="4071" y="1714"/>
                    <a:pt x="4156" y="1638"/>
                  </a:cubicBezTo>
                  <a:cubicBezTo>
                    <a:pt x="4189" y="1606"/>
                    <a:pt x="4219" y="1593"/>
                    <a:pt x="4245" y="1593"/>
                  </a:cubicBezTo>
                  <a:cubicBezTo>
                    <a:pt x="4326" y="1593"/>
                    <a:pt x="4371" y="1726"/>
                    <a:pt x="4364" y="1837"/>
                  </a:cubicBezTo>
                  <a:cubicBezTo>
                    <a:pt x="4364" y="1860"/>
                    <a:pt x="4354" y="1889"/>
                    <a:pt x="4331" y="1922"/>
                  </a:cubicBezTo>
                  <a:cubicBezTo>
                    <a:pt x="4468" y="1943"/>
                    <a:pt x="4596" y="1953"/>
                    <a:pt x="4712" y="1953"/>
                  </a:cubicBezTo>
                  <a:cubicBezTo>
                    <a:pt x="5042" y="1953"/>
                    <a:pt x="5281" y="1868"/>
                    <a:pt x="5379" y="1690"/>
                  </a:cubicBezTo>
                  <a:cubicBezTo>
                    <a:pt x="5388" y="1676"/>
                    <a:pt x="5393" y="1657"/>
                    <a:pt x="5398" y="1643"/>
                  </a:cubicBezTo>
                  <a:cubicBezTo>
                    <a:pt x="5157" y="1426"/>
                    <a:pt x="4793" y="1138"/>
                    <a:pt x="4444" y="874"/>
                  </a:cubicBezTo>
                  <a:lnTo>
                    <a:pt x="4444" y="874"/>
                  </a:lnTo>
                  <a:cubicBezTo>
                    <a:pt x="4468" y="892"/>
                    <a:pt x="4486" y="907"/>
                    <a:pt x="4510" y="925"/>
                  </a:cubicBezTo>
                  <a:cubicBezTo>
                    <a:pt x="4455" y="1217"/>
                    <a:pt x="4253" y="1387"/>
                    <a:pt x="3956" y="1387"/>
                  </a:cubicBezTo>
                  <a:cubicBezTo>
                    <a:pt x="3845" y="1387"/>
                    <a:pt x="3720" y="1363"/>
                    <a:pt x="3585" y="1313"/>
                  </a:cubicBezTo>
                  <a:cubicBezTo>
                    <a:pt x="3060" y="1114"/>
                    <a:pt x="2551" y="581"/>
                    <a:pt x="2314" y="24"/>
                  </a:cubicBezTo>
                  <a:lnTo>
                    <a:pt x="2314" y="24"/>
                  </a:lnTo>
                  <a:cubicBezTo>
                    <a:pt x="2355" y="28"/>
                    <a:pt x="2392" y="28"/>
                    <a:pt x="2428" y="33"/>
                  </a:cubicBezTo>
                  <a:lnTo>
                    <a:pt x="2428" y="33"/>
                  </a:lnTo>
                  <a:cubicBezTo>
                    <a:pt x="2265" y="13"/>
                    <a:pt x="2101" y="1"/>
                    <a:pt x="1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2" name="Google Shape;6852;p61"/>
            <p:cNvSpPr/>
            <p:nvPr/>
          </p:nvSpPr>
          <p:spPr>
            <a:xfrm>
              <a:off x="4187342" y="1496588"/>
              <a:ext cx="18238" cy="13375"/>
            </a:xfrm>
            <a:custGeom>
              <a:avLst/>
              <a:gdLst/>
              <a:ahLst/>
              <a:cxnLst/>
              <a:rect l="l" t="t" r="r" b="b"/>
              <a:pathLst>
                <a:path w="195" h="143" extrusionOk="0">
                  <a:moveTo>
                    <a:pt x="0" y="0"/>
                  </a:moveTo>
                  <a:cubicBezTo>
                    <a:pt x="33" y="24"/>
                    <a:pt x="65" y="46"/>
                    <a:pt x="97" y="69"/>
                  </a:cubicBezTo>
                  <a:lnTo>
                    <a:pt x="97" y="69"/>
                  </a:lnTo>
                  <a:cubicBezTo>
                    <a:pt x="65" y="45"/>
                    <a:pt x="33" y="22"/>
                    <a:pt x="0" y="0"/>
                  </a:cubicBezTo>
                  <a:close/>
                  <a:moveTo>
                    <a:pt x="97" y="69"/>
                  </a:moveTo>
                  <a:cubicBezTo>
                    <a:pt x="129" y="94"/>
                    <a:pt x="161" y="118"/>
                    <a:pt x="194" y="142"/>
                  </a:cubicBezTo>
                  <a:cubicBezTo>
                    <a:pt x="161" y="116"/>
                    <a:pt x="129" y="93"/>
                    <a:pt x="97" y="69"/>
                  </a:cubicBezTo>
                  <a:close/>
                </a:path>
              </a:pathLst>
            </a:custGeom>
            <a:solidFill>
              <a:srgbClr val="FF3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3" name="Google Shape;6853;p61"/>
            <p:cNvSpPr/>
            <p:nvPr/>
          </p:nvSpPr>
          <p:spPr>
            <a:xfrm>
              <a:off x="4304347" y="1209080"/>
              <a:ext cx="1871" cy="4115"/>
            </a:xfrm>
            <a:custGeom>
              <a:avLst/>
              <a:gdLst/>
              <a:ahLst/>
              <a:cxnLst/>
              <a:rect l="l" t="t" r="r" b="b"/>
              <a:pathLst>
                <a:path w="20" h="44" extrusionOk="0">
                  <a:moveTo>
                    <a:pt x="20" y="1"/>
                  </a:moveTo>
                  <a:cubicBezTo>
                    <a:pt x="10" y="15"/>
                    <a:pt x="5" y="29"/>
                    <a:pt x="1" y="43"/>
                  </a:cubicBezTo>
                  <a:cubicBezTo>
                    <a:pt x="5" y="29"/>
                    <a:pt x="15" y="15"/>
                    <a:pt x="20" y="1"/>
                  </a:cubicBez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4" name="Google Shape;6854;p61"/>
            <p:cNvSpPr/>
            <p:nvPr/>
          </p:nvSpPr>
          <p:spPr>
            <a:xfrm>
              <a:off x="4293311" y="1203374"/>
              <a:ext cx="7202" cy="3180"/>
            </a:xfrm>
            <a:custGeom>
              <a:avLst/>
              <a:gdLst/>
              <a:ahLst/>
              <a:cxnLst/>
              <a:rect l="l" t="t" r="r" b="b"/>
              <a:pathLst>
                <a:path w="77" h="34" extrusionOk="0">
                  <a:moveTo>
                    <a:pt x="1" y="0"/>
                  </a:moveTo>
                  <a:lnTo>
                    <a:pt x="1" y="0"/>
                  </a:lnTo>
                  <a:cubicBezTo>
                    <a:pt x="24" y="19"/>
                    <a:pt x="53" y="33"/>
                    <a:pt x="76" y="33"/>
                  </a:cubicBezTo>
                  <a:lnTo>
                    <a:pt x="1" y="0"/>
                  </a:ln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5" name="Google Shape;6855;p61"/>
            <p:cNvSpPr/>
            <p:nvPr/>
          </p:nvSpPr>
          <p:spPr>
            <a:xfrm>
              <a:off x="4124584" y="968336"/>
              <a:ext cx="205485" cy="216990"/>
            </a:xfrm>
            <a:custGeom>
              <a:avLst/>
              <a:gdLst/>
              <a:ahLst/>
              <a:cxnLst/>
              <a:rect l="l" t="t" r="r" b="b"/>
              <a:pathLst>
                <a:path w="2197" h="2320" extrusionOk="0">
                  <a:moveTo>
                    <a:pt x="834" y="1"/>
                  </a:moveTo>
                  <a:cubicBezTo>
                    <a:pt x="799" y="1"/>
                    <a:pt x="765" y="7"/>
                    <a:pt x="733" y="20"/>
                  </a:cubicBezTo>
                  <a:cubicBezTo>
                    <a:pt x="596" y="77"/>
                    <a:pt x="516" y="233"/>
                    <a:pt x="516" y="379"/>
                  </a:cubicBezTo>
                  <a:cubicBezTo>
                    <a:pt x="469" y="311"/>
                    <a:pt x="399" y="235"/>
                    <a:pt x="319" y="235"/>
                  </a:cubicBezTo>
                  <a:cubicBezTo>
                    <a:pt x="311" y="235"/>
                    <a:pt x="302" y="236"/>
                    <a:pt x="294" y="238"/>
                  </a:cubicBezTo>
                  <a:cubicBezTo>
                    <a:pt x="232" y="252"/>
                    <a:pt x="195" y="304"/>
                    <a:pt x="162" y="356"/>
                  </a:cubicBezTo>
                  <a:cubicBezTo>
                    <a:pt x="91" y="478"/>
                    <a:pt x="34" y="611"/>
                    <a:pt x="1" y="743"/>
                  </a:cubicBezTo>
                  <a:cubicBezTo>
                    <a:pt x="29" y="629"/>
                    <a:pt x="77" y="516"/>
                    <a:pt x="138" y="412"/>
                  </a:cubicBezTo>
                  <a:lnTo>
                    <a:pt x="138" y="412"/>
                  </a:lnTo>
                  <a:cubicBezTo>
                    <a:pt x="114" y="530"/>
                    <a:pt x="346" y="903"/>
                    <a:pt x="473" y="917"/>
                  </a:cubicBezTo>
                  <a:cubicBezTo>
                    <a:pt x="742" y="950"/>
                    <a:pt x="752" y="1139"/>
                    <a:pt x="799" y="1328"/>
                  </a:cubicBezTo>
                  <a:cubicBezTo>
                    <a:pt x="818" y="1327"/>
                    <a:pt x="836" y="1326"/>
                    <a:pt x="855" y="1326"/>
                  </a:cubicBezTo>
                  <a:cubicBezTo>
                    <a:pt x="1217" y="1326"/>
                    <a:pt x="1597" y="1538"/>
                    <a:pt x="1701" y="1763"/>
                  </a:cubicBezTo>
                  <a:cubicBezTo>
                    <a:pt x="1739" y="1843"/>
                    <a:pt x="1757" y="2008"/>
                    <a:pt x="1757" y="2230"/>
                  </a:cubicBezTo>
                  <a:cubicBezTo>
                    <a:pt x="1766" y="2212"/>
                    <a:pt x="1785" y="2203"/>
                    <a:pt x="1805" y="2203"/>
                  </a:cubicBezTo>
                  <a:cubicBezTo>
                    <a:pt x="1816" y="2203"/>
                    <a:pt x="1828" y="2206"/>
                    <a:pt x="1838" y="2211"/>
                  </a:cubicBezTo>
                  <a:lnTo>
                    <a:pt x="2041" y="2320"/>
                  </a:lnTo>
                  <a:cubicBezTo>
                    <a:pt x="2088" y="2183"/>
                    <a:pt x="2126" y="2051"/>
                    <a:pt x="2149" y="1909"/>
                  </a:cubicBezTo>
                  <a:cubicBezTo>
                    <a:pt x="2197" y="1645"/>
                    <a:pt x="2192" y="1333"/>
                    <a:pt x="1993" y="1149"/>
                  </a:cubicBezTo>
                  <a:cubicBezTo>
                    <a:pt x="1984" y="1172"/>
                    <a:pt x="1970" y="1196"/>
                    <a:pt x="1956" y="1220"/>
                  </a:cubicBezTo>
                  <a:cubicBezTo>
                    <a:pt x="1998" y="1116"/>
                    <a:pt x="2041" y="1007"/>
                    <a:pt x="2041" y="894"/>
                  </a:cubicBezTo>
                  <a:cubicBezTo>
                    <a:pt x="2041" y="776"/>
                    <a:pt x="1989" y="658"/>
                    <a:pt x="1885" y="606"/>
                  </a:cubicBezTo>
                  <a:cubicBezTo>
                    <a:pt x="1923" y="426"/>
                    <a:pt x="1894" y="233"/>
                    <a:pt x="1805" y="68"/>
                  </a:cubicBezTo>
                  <a:cubicBezTo>
                    <a:pt x="1790" y="39"/>
                    <a:pt x="1767" y="6"/>
                    <a:pt x="1734" y="6"/>
                  </a:cubicBezTo>
                  <a:cubicBezTo>
                    <a:pt x="1701" y="6"/>
                    <a:pt x="1677" y="39"/>
                    <a:pt x="1658" y="63"/>
                  </a:cubicBezTo>
                  <a:lnTo>
                    <a:pt x="1535" y="256"/>
                  </a:lnTo>
                  <a:cubicBezTo>
                    <a:pt x="1512" y="167"/>
                    <a:pt x="1432" y="91"/>
                    <a:pt x="1337" y="77"/>
                  </a:cubicBezTo>
                  <a:cubicBezTo>
                    <a:pt x="1323" y="74"/>
                    <a:pt x="1308" y="73"/>
                    <a:pt x="1294" y="73"/>
                  </a:cubicBezTo>
                  <a:cubicBezTo>
                    <a:pt x="1216" y="73"/>
                    <a:pt x="1135" y="113"/>
                    <a:pt x="1092" y="181"/>
                  </a:cubicBezTo>
                  <a:cubicBezTo>
                    <a:pt x="1063" y="69"/>
                    <a:pt x="948" y="1"/>
                    <a:pt x="834" y="1"/>
                  </a:cubicBez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6" name="Google Shape;6856;p61"/>
            <p:cNvSpPr/>
            <p:nvPr/>
          </p:nvSpPr>
          <p:spPr>
            <a:xfrm>
              <a:off x="4287138" y="1200288"/>
              <a:ext cx="19080" cy="12907"/>
            </a:xfrm>
            <a:custGeom>
              <a:avLst/>
              <a:gdLst/>
              <a:ahLst/>
              <a:cxnLst/>
              <a:rect l="l" t="t" r="r" b="b"/>
              <a:pathLst>
                <a:path w="204" h="138" extrusionOk="0">
                  <a:moveTo>
                    <a:pt x="5" y="0"/>
                  </a:moveTo>
                  <a:cubicBezTo>
                    <a:pt x="5" y="33"/>
                    <a:pt x="5" y="62"/>
                    <a:pt x="1" y="95"/>
                  </a:cubicBezTo>
                  <a:cubicBezTo>
                    <a:pt x="5" y="95"/>
                    <a:pt x="10" y="95"/>
                    <a:pt x="19" y="99"/>
                  </a:cubicBezTo>
                  <a:cubicBezTo>
                    <a:pt x="71" y="109"/>
                    <a:pt x="128" y="123"/>
                    <a:pt x="185" y="137"/>
                  </a:cubicBezTo>
                  <a:cubicBezTo>
                    <a:pt x="189" y="123"/>
                    <a:pt x="194" y="109"/>
                    <a:pt x="204" y="95"/>
                  </a:cubicBezTo>
                  <a:lnTo>
                    <a:pt x="142" y="66"/>
                  </a:lnTo>
                  <a:cubicBezTo>
                    <a:pt x="119" y="66"/>
                    <a:pt x="90" y="52"/>
                    <a:pt x="67" y="33"/>
                  </a:cubicBezTo>
                  <a:lnTo>
                    <a:pt x="5" y="0"/>
                  </a:ln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7" name="Google Shape;6857;p61"/>
            <p:cNvSpPr/>
            <p:nvPr/>
          </p:nvSpPr>
          <p:spPr>
            <a:xfrm>
              <a:off x="4058833" y="1006870"/>
              <a:ext cx="140482" cy="222601"/>
            </a:xfrm>
            <a:custGeom>
              <a:avLst/>
              <a:gdLst/>
              <a:ahLst/>
              <a:cxnLst/>
              <a:rect l="l" t="t" r="r" b="b"/>
              <a:pathLst>
                <a:path w="1502" h="2380" extrusionOk="0">
                  <a:moveTo>
                    <a:pt x="841" y="0"/>
                  </a:moveTo>
                  <a:lnTo>
                    <a:pt x="841" y="0"/>
                  </a:lnTo>
                  <a:cubicBezTo>
                    <a:pt x="780" y="104"/>
                    <a:pt x="732" y="217"/>
                    <a:pt x="704" y="331"/>
                  </a:cubicBezTo>
                  <a:cubicBezTo>
                    <a:pt x="696" y="313"/>
                    <a:pt x="681" y="306"/>
                    <a:pt x="663" y="306"/>
                  </a:cubicBezTo>
                  <a:cubicBezTo>
                    <a:pt x="628" y="306"/>
                    <a:pt x="584" y="333"/>
                    <a:pt x="562" y="364"/>
                  </a:cubicBezTo>
                  <a:cubicBezTo>
                    <a:pt x="373" y="619"/>
                    <a:pt x="303" y="954"/>
                    <a:pt x="364" y="1261"/>
                  </a:cubicBezTo>
                  <a:cubicBezTo>
                    <a:pt x="349" y="1254"/>
                    <a:pt x="332" y="1251"/>
                    <a:pt x="316" y="1251"/>
                  </a:cubicBezTo>
                  <a:cubicBezTo>
                    <a:pt x="278" y="1251"/>
                    <a:pt x="239" y="1269"/>
                    <a:pt x="213" y="1299"/>
                  </a:cubicBezTo>
                  <a:cubicBezTo>
                    <a:pt x="180" y="1336"/>
                    <a:pt x="161" y="1393"/>
                    <a:pt x="147" y="1445"/>
                  </a:cubicBezTo>
                  <a:cubicBezTo>
                    <a:pt x="104" y="1620"/>
                    <a:pt x="90" y="1804"/>
                    <a:pt x="104" y="1983"/>
                  </a:cubicBezTo>
                  <a:cubicBezTo>
                    <a:pt x="114" y="2035"/>
                    <a:pt x="119" y="2087"/>
                    <a:pt x="100" y="2134"/>
                  </a:cubicBezTo>
                  <a:cubicBezTo>
                    <a:pt x="85" y="2163"/>
                    <a:pt x="67" y="2186"/>
                    <a:pt x="48" y="2215"/>
                  </a:cubicBezTo>
                  <a:cubicBezTo>
                    <a:pt x="19" y="2267"/>
                    <a:pt x="5" y="2323"/>
                    <a:pt x="0" y="2380"/>
                  </a:cubicBezTo>
                  <a:cubicBezTo>
                    <a:pt x="100" y="2319"/>
                    <a:pt x="208" y="2276"/>
                    <a:pt x="326" y="2248"/>
                  </a:cubicBezTo>
                  <a:cubicBezTo>
                    <a:pt x="364" y="2115"/>
                    <a:pt x="430" y="2026"/>
                    <a:pt x="515" y="2021"/>
                  </a:cubicBezTo>
                  <a:cubicBezTo>
                    <a:pt x="534" y="2021"/>
                    <a:pt x="553" y="2026"/>
                    <a:pt x="576" y="2035"/>
                  </a:cubicBezTo>
                  <a:cubicBezTo>
                    <a:pt x="718" y="1469"/>
                    <a:pt x="968" y="742"/>
                    <a:pt x="1280" y="732"/>
                  </a:cubicBezTo>
                  <a:cubicBezTo>
                    <a:pt x="1283" y="732"/>
                    <a:pt x="1286" y="732"/>
                    <a:pt x="1288" y="732"/>
                  </a:cubicBezTo>
                  <a:cubicBezTo>
                    <a:pt x="1377" y="732"/>
                    <a:pt x="1422" y="807"/>
                    <a:pt x="1426" y="926"/>
                  </a:cubicBezTo>
                  <a:cubicBezTo>
                    <a:pt x="1450" y="921"/>
                    <a:pt x="1478" y="916"/>
                    <a:pt x="1502" y="916"/>
                  </a:cubicBezTo>
                  <a:cubicBezTo>
                    <a:pt x="1455" y="727"/>
                    <a:pt x="1445" y="538"/>
                    <a:pt x="1176" y="505"/>
                  </a:cubicBezTo>
                  <a:cubicBezTo>
                    <a:pt x="1049" y="491"/>
                    <a:pt x="817" y="118"/>
                    <a:pt x="841" y="0"/>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8" name="Google Shape;6858;p61"/>
            <p:cNvSpPr/>
            <p:nvPr/>
          </p:nvSpPr>
          <p:spPr>
            <a:xfrm>
              <a:off x="4059675" y="1230311"/>
              <a:ext cx="36757" cy="86235"/>
            </a:xfrm>
            <a:custGeom>
              <a:avLst/>
              <a:gdLst/>
              <a:ahLst/>
              <a:cxnLst/>
              <a:rect l="l" t="t" r="r" b="b"/>
              <a:pathLst>
                <a:path w="393" h="922" extrusionOk="0">
                  <a:moveTo>
                    <a:pt x="294" y="0"/>
                  </a:moveTo>
                  <a:lnTo>
                    <a:pt x="294" y="0"/>
                  </a:lnTo>
                  <a:cubicBezTo>
                    <a:pt x="265" y="10"/>
                    <a:pt x="237" y="19"/>
                    <a:pt x="213" y="33"/>
                  </a:cubicBezTo>
                  <a:cubicBezTo>
                    <a:pt x="133" y="71"/>
                    <a:pt x="62" y="128"/>
                    <a:pt x="10" y="194"/>
                  </a:cubicBezTo>
                  <a:cubicBezTo>
                    <a:pt x="6" y="199"/>
                    <a:pt x="1" y="199"/>
                    <a:pt x="1" y="203"/>
                  </a:cubicBezTo>
                  <a:cubicBezTo>
                    <a:pt x="25" y="449"/>
                    <a:pt x="86" y="694"/>
                    <a:pt x="185" y="921"/>
                  </a:cubicBezTo>
                  <a:lnTo>
                    <a:pt x="393" y="501"/>
                  </a:lnTo>
                  <a:cubicBezTo>
                    <a:pt x="341" y="416"/>
                    <a:pt x="303" y="288"/>
                    <a:pt x="294" y="142"/>
                  </a:cubicBezTo>
                  <a:cubicBezTo>
                    <a:pt x="289" y="95"/>
                    <a:pt x="289" y="48"/>
                    <a:pt x="294" y="0"/>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9" name="Google Shape;6859;p61"/>
            <p:cNvSpPr/>
            <p:nvPr/>
          </p:nvSpPr>
          <p:spPr>
            <a:xfrm>
              <a:off x="4008046" y="1431211"/>
              <a:ext cx="205485" cy="127575"/>
            </a:xfrm>
            <a:custGeom>
              <a:avLst/>
              <a:gdLst/>
              <a:ahLst/>
              <a:cxnLst/>
              <a:rect l="l" t="t" r="r" b="b"/>
              <a:pathLst>
                <a:path w="2197" h="1364" extrusionOk="0">
                  <a:moveTo>
                    <a:pt x="0" y="1"/>
                  </a:moveTo>
                  <a:cubicBezTo>
                    <a:pt x="237" y="558"/>
                    <a:pt x="746" y="1091"/>
                    <a:pt x="1271" y="1290"/>
                  </a:cubicBezTo>
                  <a:cubicBezTo>
                    <a:pt x="1406" y="1340"/>
                    <a:pt x="1531" y="1364"/>
                    <a:pt x="1642" y="1364"/>
                  </a:cubicBezTo>
                  <a:cubicBezTo>
                    <a:pt x="1939" y="1364"/>
                    <a:pt x="2141" y="1194"/>
                    <a:pt x="2196" y="902"/>
                  </a:cubicBezTo>
                  <a:cubicBezTo>
                    <a:pt x="2172" y="884"/>
                    <a:pt x="2154" y="869"/>
                    <a:pt x="2130" y="851"/>
                  </a:cubicBezTo>
                  <a:cubicBezTo>
                    <a:pt x="2125" y="846"/>
                    <a:pt x="2116" y="846"/>
                    <a:pt x="2111" y="841"/>
                  </a:cubicBezTo>
                  <a:cubicBezTo>
                    <a:pt x="2045" y="789"/>
                    <a:pt x="1984" y="747"/>
                    <a:pt x="1917" y="699"/>
                  </a:cubicBezTo>
                  <a:cubicBezTo>
                    <a:pt x="1792" y="941"/>
                    <a:pt x="1629" y="1034"/>
                    <a:pt x="1451" y="1034"/>
                  </a:cubicBezTo>
                  <a:cubicBezTo>
                    <a:pt x="866" y="1034"/>
                    <a:pt x="129" y="25"/>
                    <a:pt x="119" y="10"/>
                  </a:cubicBezTo>
                  <a:cubicBezTo>
                    <a:pt x="81" y="5"/>
                    <a:pt x="43" y="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0" name="Google Shape;6860;p61"/>
            <p:cNvSpPr/>
            <p:nvPr/>
          </p:nvSpPr>
          <p:spPr>
            <a:xfrm>
              <a:off x="4019083" y="1277075"/>
              <a:ext cx="180700" cy="250941"/>
            </a:xfrm>
            <a:custGeom>
              <a:avLst/>
              <a:gdLst/>
              <a:ahLst/>
              <a:cxnLst/>
              <a:rect l="l" t="t" r="r" b="b"/>
              <a:pathLst>
                <a:path w="1932" h="2683" extrusionOk="0">
                  <a:moveTo>
                    <a:pt x="827" y="1"/>
                  </a:moveTo>
                  <a:lnTo>
                    <a:pt x="619" y="421"/>
                  </a:lnTo>
                  <a:lnTo>
                    <a:pt x="1" y="1658"/>
                  </a:lnTo>
                  <a:cubicBezTo>
                    <a:pt x="11" y="1673"/>
                    <a:pt x="748" y="2682"/>
                    <a:pt x="1333" y="2682"/>
                  </a:cubicBezTo>
                  <a:cubicBezTo>
                    <a:pt x="1511" y="2682"/>
                    <a:pt x="1674" y="2589"/>
                    <a:pt x="1799" y="2347"/>
                  </a:cubicBezTo>
                  <a:cubicBezTo>
                    <a:pt x="1799" y="2347"/>
                    <a:pt x="1799" y="2347"/>
                    <a:pt x="1799" y="2343"/>
                  </a:cubicBezTo>
                  <a:cubicBezTo>
                    <a:pt x="1832" y="2126"/>
                    <a:pt x="1884" y="1823"/>
                    <a:pt x="1932" y="1545"/>
                  </a:cubicBezTo>
                  <a:cubicBezTo>
                    <a:pt x="1417" y="1384"/>
                    <a:pt x="676" y="1063"/>
                    <a:pt x="742" y="558"/>
                  </a:cubicBezTo>
                  <a:cubicBezTo>
                    <a:pt x="756" y="454"/>
                    <a:pt x="789" y="256"/>
                    <a:pt x="841" y="24"/>
                  </a:cubicBezTo>
                  <a:cubicBezTo>
                    <a:pt x="836" y="15"/>
                    <a:pt x="832" y="10"/>
                    <a:pt x="827"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1" name="Google Shape;6861;p61"/>
            <p:cNvSpPr/>
            <p:nvPr/>
          </p:nvSpPr>
          <p:spPr>
            <a:xfrm>
              <a:off x="4082215" y="1195892"/>
              <a:ext cx="192204" cy="237192"/>
            </a:xfrm>
            <a:custGeom>
              <a:avLst/>
              <a:gdLst/>
              <a:ahLst/>
              <a:cxnLst/>
              <a:rect l="l" t="t" r="r" b="b"/>
              <a:pathLst>
                <a:path w="2055" h="2536" extrusionOk="0">
                  <a:moveTo>
                    <a:pt x="260" y="189"/>
                  </a:moveTo>
                  <a:cubicBezTo>
                    <a:pt x="343" y="189"/>
                    <a:pt x="412" y="319"/>
                    <a:pt x="421" y="486"/>
                  </a:cubicBezTo>
                  <a:cubicBezTo>
                    <a:pt x="426" y="571"/>
                    <a:pt x="416" y="647"/>
                    <a:pt x="393" y="704"/>
                  </a:cubicBezTo>
                  <a:cubicBezTo>
                    <a:pt x="393" y="694"/>
                    <a:pt x="393" y="680"/>
                    <a:pt x="393" y="671"/>
                  </a:cubicBezTo>
                  <a:cubicBezTo>
                    <a:pt x="383" y="565"/>
                    <a:pt x="338" y="477"/>
                    <a:pt x="288" y="477"/>
                  </a:cubicBezTo>
                  <a:cubicBezTo>
                    <a:pt x="287" y="477"/>
                    <a:pt x="285" y="477"/>
                    <a:pt x="284" y="477"/>
                  </a:cubicBezTo>
                  <a:cubicBezTo>
                    <a:pt x="227" y="477"/>
                    <a:pt x="190" y="571"/>
                    <a:pt x="194" y="685"/>
                  </a:cubicBezTo>
                  <a:cubicBezTo>
                    <a:pt x="199" y="708"/>
                    <a:pt x="199" y="732"/>
                    <a:pt x="208" y="751"/>
                  </a:cubicBezTo>
                  <a:cubicBezTo>
                    <a:pt x="166" y="699"/>
                    <a:pt x="133" y="609"/>
                    <a:pt x="128" y="505"/>
                  </a:cubicBezTo>
                  <a:cubicBezTo>
                    <a:pt x="119" y="335"/>
                    <a:pt x="175" y="194"/>
                    <a:pt x="256" y="189"/>
                  </a:cubicBezTo>
                  <a:cubicBezTo>
                    <a:pt x="257" y="189"/>
                    <a:pt x="259" y="189"/>
                    <a:pt x="260" y="189"/>
                  </a:cubicBezTo>
                  <a:close/>
                  <a:moveTo>
                    <a:pt x="1054" y="1232"/>
                  </a:moveTo>
                  <a:cubicBezTo>
                    <a:pt x="1058" y="1237"/>
                    <a:pt x="1172" y="1586"/>
                    <a:pt x="1578" y="1700"/>
                  </a:cubicBezTo>
                  <a:lnTo>
                    <a:pt x="1568" y="1756"/>
                  </a:lnTo>
                  <a:cubicBezTo>
                    <a:pt x="1129" y="1634"/>
                    <a:pt x="973" y="1332"/>
                    <a:pt x="964" y="1322"/>
                  </a:cubicBezTo>
                  <a:lnTo>
                    <a:pt x="1054" y="1232"/>
                  </a:lnTo>
                  <a:close/>
                  <a:moveTo>
                    <a:pt x="1053" y="1670"/>
                  </a:moveTo>
                  <a:cubicBezTo>
                    <a:pt x="1087" y="1670"/>
                    <a:pt x="1137" y="1696"/>
                    <a:pt x="1186" y="1738"/>
                  </a:cubicBezTo>
                  <a:cubicBezTo>
                    <a:pt x="1252" y="1794"/>
                    <a:pt x="1290" y="1865"/>
                    <a:pt x="1261" y="1893"/>
                  </a:cubicBezTo>
                  <a:cubicBezTo>
                    <a:pt x="1255" y="1901"/>
                    <a:pt x="1244" y="1905"/>
                    <a:pt x="1231" y="1905"/>
                  </a:cubicBezTo>
                  <a:cubicBezTo>
                    <a:pt x="1198" y="1905"/>
                    <a:pt x="1148" y="1881"/>
                    <a:pt x="1101" y="1837"/>
                  </a:cubicBezTo>
                  <a:cubicBezTo>
                    <a:pt x="1035" y="1780"/>
                    <a:pt x="1002" y="1709"/>
                    <a:pt x="1025" y="1681"/>
                  </a:cubicBezTo>
                  <a:cubicBezTo>
                    <a:pt x="1032" y="1673"/>
                    <a:pt x="1041" y="1670"/>
                    <a:pt x="1053" y="1670"/>
                  </a:cubicBezTo>
                  <a:close/>
                  <a:moveTo>
                    <a:pt x="265" y="0"/>
                  </a:moveTo>
                  <a:cubicBezTo>
                    <a:pt x="180" y="5"/>
                    <a:pt x="114" y="94"/>
                    <a:pt x="76" y="227"/>
                  </a:cubicBezTo>
                  <a:cubicBezTo>
                    <a:pt x="67" y="269"/>
                    <a:pt x="57" y="316"/>
                    <a:pt x="53" y="368"/>
                  </a:cubicBezTo>
                  <a:cubicBezTo>
                    <a:pt x="48" y="416"/>
                    <a:pt x="48" y="463"/>
                    <a:pt x="53" y="510"/>
                  </a:cubicBezTo>
                  <a:cubicBezTo>
                    <a:pt x="62" y="656"/>
                    <a:pt x="100" y="784"/>
                    <a:pt x="152" y="869"/>
                  </a:cubicBezTo>
                  <a:cubicBezTo>
                    <a:pt x="157" y="878"/>
                    <a:pt x="161" y="883"/>
                    <a:pt x="166" y="892"/>
                  </a:cubicBezTo>
                  <a:cubicBezTo>
                    <a:pt x="114" y="1124"/>
                    <a:pt x="81" y="1322"/>
                    <a:pt x="67" y="1426"/>
                  </a:cubicBezTo>
                  <a:cubicBezTo>
                    <a:pt x="1" y="1931"/>
                    <a:pt x="742" y="2252"/>
                    <a:pt x="1257" y="2413"/>
                  </a:cubicBezTo>
                  <a:cubicBezTo>
                    <a:pt x="1521" y="2498"/>
                    <a:pt x="1724" y="2536"/>
                    <a:pt x="1724" y="2536"/>
                  </a:cubicBezTo>
                  <a:cubicBezTo>
                    <a:pt x="1866" y="2078"/>
                    <a:pt x="1974" y="1605"/>
                    <a:pt x="2055" y="1166"/>
                  </a:cubicBezTo>
                  <a:cubicBezTo>
                    <a:pt x="2050" y="1162"/>
                    <a:pt x="2045" y="1162"/>
                    <a:pt x="2040" y="1157"/>
                  </a:cubicBezTo>
                  <a:cubicBezTo>
                    <a:pt x="1988" y="1129"/>
                    <a:pt x="1932" y="1105"/>
                    <a:pt x="1875" y="1077"/>
                  </a:cubicBezTo>
                  <a:cubicBezTo>
                    <a:pt x="1852" y="1062"/>
                    <a:pt x="1828" y="1044"/>
                    <a:pt x="1814" y="1025"/>
                  </a:cubicBezTo>
                  <a:lnTo>
                    <a:pt x="1814" y="1025"/>
                  </a:lnTo>
                  <a:cubicBezTo>
                    <a:pt x="1847" y="1247"/>
                    <a:pt x="1833" y="1374"/>
                    <a:pt x="1734" y="1388"/>
                  </a:cubicBezTo>
                  <a:cubicBezTo>
                    <a:pt x="1729" y="1389"/>
                    <a:pt x="1724" y="1389"/>
                    <a:pt x="1719" y="1389"/>
                  </a:cubicBezTo>
                  <a:cubicBezTo>
                    <a:pt x="1578" y="1389"/>
                    <a:pt x="1384" y="1199"/>
                    <a:pt x="1384" y="1199"/>
                  </a:cubicBezTo>
                  <a:lnTo>
                    <a:pt x="1389" y="1195"/>
                  </a:lnTo>
                  <a:cubicBezTo>
                    <a:pt x="1450" y="1239"/>
                    <a:pt x="1527" y="1284"/>
                    <a:pt x="1602" y="1284"/>
                  </a:cubicBezTo>
                  <a:cubicBezTo>
                    <a:pt x="1614" y="1284"/>
                    <a:pt x="1627" y="1282"/>
                    <a:pt x="1639" y="1280"/>
                  </a:cubicBezTo>
                  <a:cubicBezTo>
                    <a:pt x="1771" y="1256"/>
                    <a:pt x="1785" y="1058"/>
                    <a:pt x="1752" y="727"/>
                  </a:cubicBezTo>
                  <a:lnTo>
                    <a:pt x="1752" y="727"/>
                  </a:lnTo>
                  <a:cubicBezTo>
                    <a:pt x="1771" y="803"/>
                    <a:pt x="1785" y="874"/>
                    <a:pt x="1795" y="935"/>
                  </a:cubicBezTo>
                  <a:cubicBezTo>
                    <a:pt x="1804" y="892"/>
                    <a:pt x="1819" y="845"/>
                    <a:pt x="1833" y="803"/>
                  </a:cubicBezTo>
                  <a:lnTo>
                    <a:pt x="1875" y="637"/>
                  </a:lnTo>
                  <a:cubicBezTo>
                    <a:pt x="1904" y="529"/>
                    <a:pt x="1932" y="420"/>
                    <a:pt x="1960" y="312"/>
                  </a:cubicBezTo>
                  <a:cubicBezTo>
                    <a:pt x="1965" y="307"/>
                    <a:pt x="1965" y="298"/>
                    <a:pt x="1965" y="293"/>
                  </a:cubicBezTo>
                  <a:cubicBezTo>
                    <a:pt x="1932" y="283"/>
                    <a:pt x="1904" y="274"/>
                    <a:pt x="1870" y="264"/>
                  </a:cubicBezTo>
                  <a:cubicBezTo>
                    <a:pt x="1823" y="439"/>
                    <a:pt x="1767" y="619"/>
                    <a:pt x="1691" y="779"/>
                  </a:cubicBezTo>
                  <a:cubicBezTo>
                    <a:pt x="1677" y="807"/>
                    <a:pt x="1663" y="840"/>
                    <a:pt x="1644" y="864"/>
                  </a:cubicBezTo>
                  <a:cubicBezTo>
                    <a:pt x="1615" y="902"/>
                    <a:pt x="1568" y="916"/>
                    <a:pt x="1526" y="925"/>
                  </a:cubicBezTo>
                  <a:cubicBezTo>
                    <a:pt x="1506" y="928"/>
                    <a:pt x="1486" y="928"/>
                    <a:pt x="1466" y="928"/>
                  </a:cubicBezTo>
                  <a:cubicBezTo>
                    <a:pt x="1395" y="928"/>
                    <a:pt x="1322" y="917"/>
                    <a:pt x="1252" y="902"/>
                  </a:cubicBezTo>
                  <a:cubicBezTo>
                    <a:pt x="1162" y="888"/>
                    <a:pt x="1068" y="864"/>
                    <a:pt x="973" y="836"/>
                  </a:cubicBezTo>
                  <a:cubicBezTo>
                    <a:pt x="888" y="812"/>
                    <a:pt x="733" y="774"/>
                    <a:pt x="756" y="652"/>
                  </a:cubicBezTo>
                  <a:cubicBezTo>
                    <a:pt x="770" y="586"/>
                    <a:pt x="789" y="519"/>
                    <a:pt x="808" y="453"/>
                  </a:cubicBezTo>
                  <a:cubicBezTo>
                    <a:pt x="822" y="397"/>
                    <a:pt x="836" y="340"/>
                    <a:pt x="851" y="283"/>
                  </a:cubicBezTo>
                  <a:cubicBezTo>
                    <a:pt x="836" y="283"/>
                    <a:pt x="818" y="288"/>
                    <a:pt x="803" y="288"/>
                  </a:cubicBezTo>
                  <a:cubicBezTo>
                    <a:pt x="685" y="581"/>
                    <a:pt x="591" y="798"/>
                    <a:pt x="591" y="798"/>
                  </a:cubicBezTo>
                  <a:lnTo>
                    <a:pt x="506" y="770"/>
                  </a:lnTo>
                  <a:cubicBezTo>
                    <a:pt x="530" y="689"/>
                    <a:pt x="539" y="590"/>
                    <a:pt x="534" y="482"/>
                  </a:cubicBezTo>
                  <a:cubicBezTo>
                    <a:pt x="530" y="420"/>
                    <a:pt x="520" y="364"/>
                    <a:pt x="506" y="307"/>
                  </a:cubicBezTo>
                  <a:cubicBezTo>
                    <a:pt x="496" y="260"/>
                    <a:pt x="482" y="217"/>
                    <a:pt x="463" y="179"/>
                  </a:cubicBezTo>
                  <a:cubicBezTo>
                    <a:pt x="426" y="94"/>
                    <a:pt x="378" y="38"/>
                    <a:pt x="326" y="14"/>
                  </a:cubicBezTo>
                  <a:cubicBezTo>
                    <a:pt x="303" y="5"/>
                    <a:pt x="284" y="0"/>
                    <a:pt x="265"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2" name="Google Shape;6862;p61"/>
            <p:cNvSpPr/>
            <p:nvPr/>
          </p:nvSpPr>
          <p:spPr>
            <a:xfrm>
              <a:off x="4171910" y="1195424"/>
              <a:ext cx="68090" cy="74730"/>
            </a:xfrm>
            <a:custGeom>
              <a:avLst/>
              <a:gdLst/>
              <a:ahLst/>
              <a:cxnLst/>
              <a:rect l="l" t="t" r="r" b="b"/>
              <a:pathLst>
                <a:path w="728" h="799" extrusionOk="0">
                  <a:moveTo>
                    <a:pt x="438" y="248"/>
                  </a:moveTo>
                  <a:cubicBezTo>
                    <a:pt x="450" y="248"/>
                    <a:pt x="462" y="250"/>
                    <a:pt x="472" y="255"/>
                  </a:cubicBezTo>
                  <a:cubicBezTo>
                    <a:pt x="529" y="284"/>
                    <a:pt x="529" y="388"/>
                    <a:pt x="472" y="482"/>
                  </a:cubicBezTo>
                  <a:cubicBezTo>
                    <a:pt x="426" y="559"/>
                    <a:pt x="358" y="608"/>
                    <a:pt x="304" y="608"/>
                  </a:cubicBezTo>
                  <a:cubicBezTo>
                    <a:pt x="291" y="608"/>
                    <a:pt x="280" y="605"/>
                    <a:pt x="269" y="600"/>
                  </a:cubicBezTo>
                  <a:cubicBezTo>
                    <a:pt x="213" y="567"/>
                    <a:pt x="213" y="468"/>
                    <a:pt x="269" y="373"/>
                  </a:cubicBezTo>
                  <a:cubicBezTo>
                    <a:pt x="312" y="296"/>
                    <a:pt x="382" y="248"/>
                    <a:pt x="438" y="248"/>
                  </a:cubicBezTo>
                  <a:close/>
                  <a:moveTo>
                    <a:pt x="180" y="0"/>
                  </a:moveTo>
                  <a:cubicBezTo>
                    <a:pt x="175" y="19"/>
                    <a:pt x="170" y="38"/>
                    <a:pt x="165" y="62"/>
                  </a:cubicBezTo>
                  <a:cubicBezTo>
                    <a:pt x="151" y="109"/>
                    <a:pt x="142" y="161"/>
                    <a:pt x="128" y="213"/>
                  </a:cubicBezTo>
                  <a:cubicBezTo>
                    <a:pt x="99" y="312"/>
                    <a:pt x="76" y="406"/>
                    <a:pt x="47" y="506"/>
                  </a:cubicBezTo>
                  <a:cubicBezTo>
                    <a:pt x="38" y="548"/>
                    <a:pt x="24" y="591"/>
                    <a:pt x="14" y="638"/>
                  </a:cubicBezTo>
                  <a:cubicBezTo>
                    <a:pt x="10" y="652"/>
                    <a:pt x="0" y="666"/>
                    <a:pt x="10" y="676"/>
                  </a:cubicBezTo>
                  <a:cubicBezTo>
                    <a:pt x="19" y="685"/>
                    <a:pt x="33" y="690"/>
                    <a:pt x="47" y="694"/>
                  </a:cubicBezTo>
                  <a:cubicBezTo>
                    <a:pt x="57" y="699"/>
                    <a:pt x="66" y="704"/>
                    <a:pt x="76" y="709"/>
                  </a:cubicBezTo>
                  <a:lnTo>
                    <a:pt x="85" y="709"/>
                  </a:lnTo>
                  <a:cubicBezTo>
                    <a:pt x="85" y="713"/>
                    <a:pt x="90" y="713"/>
                    <a:pt x="90" y="713"/>
                  </a:cubicBezTo>
                  <a:cubicBezTo>
                    <a:pt x="123" y="723"/>
                    <a:pt x="151" y="732"/>
                    <a:pt x="184" y="737"/>
                  </a:cubicBezTo>
                  <a:cubicBezTo>
                    <a:pt x="250" y="756"/>
                    <a:pt x="317" y="770"/>
                    <a:pt x="383" y="784"/>
                  </a:cubicBezTo>
                  <a:cubicBezTo>
                    <a:pt x="397" y="784"/>
                    <a:pt x="411" y="789"/>
                    <a:pt x="425" y="789"/>
                  </a:cubicBezTo>
                  <a:cubicBezTo>
                    <a:pt x="430" y="794"/>
                    <a:pt x="439" y="794"/>
                    <a:pt x="444" y="794"/>
                  </a:cubicBezTo>
                  <a:lnTo>
                    <a:pt x="449" y="794"/>
                  </a:lnTo>
                  <a:cubicBezTo>
                    <a:pt x="468" y="798"/>
                    <a:pt x="491" y="798"/>
                    <a:pt x="510" y="798"/>
                  </a:cubicBezTo>
                  <a:cubicBezTo>
                    <a:pt x="534" y="756"/>
                    <a:pt x="553" y="709"/>
                    <a:pt x="567" y="661"/>
                  </a:cubicBezTo>
                  <a:cubicBezTo>
                    <a:pt x="633" y="496"/>
                    <a:pt x="685" y="331"/>
                    <a:pt x="727" y="166"/>
                  </a:cubicBezTo>
                  <a:cubicBezTo>
                    <a:pt x="628" y="137"/>
                    <a:pt x="534" y="104"/>
                    <a:pt x="439" y="71"/>
                  </a:cubicBezTo>
                  <a:cubicBezTo>
                    <a:pt x="373" y="52"/>
                    <a:pt x="312" y="33"/>
                    <a:pt x="246" y="15"/>
                  </a:cubicBezTo>
                  <a:cubicBezTo>
                    <a:pt x="227" y="10"/>
                    <a:pt x="203" y="5"/>
                    <a:pt x="180"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3" name="Google Shape;6863;p61"/>
            <p:cNvSpPr/>
            <p:nvPr/>
          </p:nvSpPr>
          <p:spPr>
            <a:xfrm>
              <a:off x="4162183" y="1092356"/>
              <a:ext cx="126827" cy="118596"/>
            </a:xfrm>
            <a:custGeom>
              <a:avLst/>
              <a:gdLst/>
              <a:ahLst/>
              <a:cxnLst/>
              <a:rect l="l" t="t" r="r" b="b"/>
              <a:pathLst>
                <a:path w="1356" h="1268" extrusionOk="0">
                  <a:moveTo>
                    <a:pt x="254" y="953"/>
                  </a:moveTo>
                  <a:cubicBezTo>
                    <a:pt x="259" y="954"/>
                    <a:pt x="264" y="955"/>
                    <a:pt x="269" y="956"/>
                  </a:cubicBezTo>
                  <a:lnTo>
                    <a:pt x="305" y="960"/>
                  </a:lnTo>
                  <a:lnTo>
                    <a:pt x="305" y="960"/>
                  </a:lnTo>
                  <a:cubicBezTo>
                    <a:pt x="289" y="956"/>
                    <a:pt x="271" y="954"/>
                    <a:pt x="254" y="953"/>
                  </a:cubicBezTo>
                  <a:close/>
                  <a:moveTo>
                    <a:pt x="453" y="0"/>
                  </a:moveTo>
                  <a:cubicBezTo>
                    <a:pt x="434" y="0"/>
                    <a:pt x="416" y="1"/>
                    <a:pt x="397" y="2"/>
                  </a:cubicBezTo>
                  <a:cubicBezTo>
                    <a:pt x="373" y="2"/>
                    <a:pt x="345" y="7"/>
                    <a:pt x="321" y="12"/>
                  </a:cubicBezTo>
                  <a:cubicBezTo>
                    <a:pt x="336" y="295"/>
                    <a:pt x="161" y="828"/>
                    <a:pt x="0" y="1258"/>
                  </a:cubicBezTo>
                  <a:lnTo>
                    <a:pt x="33" y="1258"/>
                  </a:lnTo>
                  <a:cubicBezTo>
                    <a:pt x="43" y="1216"/>
                    <a:pt x="57" y="1173"/>
                    <a:pt x="66" y="1131"/>
                  </a:cubicBezTo>
                  <a:cubicBezTo>
                    <a:pt x="76" y="1098"/>
                    <a:pt x="81" y="1065"/>
                    <a:pt x="90" y="1032"/>
                  </a:cubicBezTo>
                  <a:cubicBezTo>
                    <a:pt x="109" y="989"/>
                    <a:pt x="151" y="965"/>
                    <a:pt x="194" y="956"/>
                  </a:cubicBezTo>
                  <a:cubicBezTo>
                    <a:pt x="207" y="953"/>
                    <a:pt x="221" y="952"/>
                    <a:pt x="235" y="952"/>
                  </a:cubicBezTo>
                  <a:cubicBezTo>
                    <a:pt x="242" y="952"/>
                    <a:pt x="248" y="952"/>
                    <a:pt x="254" y="953"/>
                  </a:cubicBezTo>
                  <a:lnTo>
                    <a:pt x="254" y="953"/>
                  </a:lnTo>
                  <a:cubicBezTo>
                    <a:pt x="220" y="942"/>
                    <a:pt x="199" y="908"/>
                    <a:pt x="203" y="871"/>
                  </a:cubicBezTo>
                  <a:lnTo>
                    <a:pt x="222" y="706"/>
                  </a:lnTo>
                  <a:cubicBezTo>
                    <a:pt x="227" y="666"/>
                    <a:pt x="259" y="639"/>
                    <a:pt x="298" y="639"/>
                  </a:cubicBezTo>
                  <a:cubicBezTo>
                    <a:pt x="301" y="639"/>
                    <a:pt x="304" y="639"/>
                    <a:pt x="307" y="640"/>
                  </a:cubicBezTo>
                  <a:lnTo>
                    <a:pt x="803" y="692"/>
                  </a:lnTo>
                  <a:cubicBezTo>
                    <a:pt x="841" y="696"/>
                    <a:pt x="874" y="734"/>
                    <a:pt x="869" y="777"/>
                  </a:cubicBezTo>
                  <a:lnTo>
                    <a:pt x="845" y="942"/>
                  </a:lnTo>
                  <a:cubicBezTo>
                    <a:pt x="841" y="981"/>
                    <a:pt x="808" y="1008"/>
                    <a:pt x="773" y="1008"/>
                  </a:cubicBezTo>
                  <a:cubicBezTo>
                    <a:pt x="771" y="1008"/>
                    <a:pt x="768" y="1008"/>
                    <a:pt x="765" y="1008"/>
                  </a:cubicBezTo>
                  <a:lnTo>
                    <a:pt x="305" y="960"/>
                  </a:lnTo>
                  <a:lnTo>
                    <a:pt x="305" y="960"/>
                  </a:lnTo>
                  <a:cubicBezTo>
                    <a:pt x="342" y="967"/>
                    <a:pt x="378" y="977"/>
                    <a:pt x="411" y="984"/>
                  </a:cubicBezTo>
                  <a:cubicBezTo>
                    <a:pt x="477" y="1003"/>
                    <a:pt x="548" y="1022"/>
                    <a:pt x="614" y="1046"/>
                  </a:cubicBezTo>
                  <a:cubicBezTo>
                    <a:pt x="742" y="1083"/>
                    <a:pt x="864" y="1126"/>
                    <a:pt x="997" y="1159"/>
                  </a:cubicBezTo>
                  <a:cubicBezTo>
                    <a:pt x="1030" y="1168"/>
                    <a:pt x="1063" y="1197"/>
                    <a:pt x="1049" y="1230"/>
                  </a:cubicBezTo>
                  <a:cubicBezTo>
                    <a:pt x="1091" y="1244"/>
                    <a:pt x="1133" y="1253"/>
                    <a:pt x="1176" y="1268"/>
                  </a:cubicBezTo>
                  <a:cubicBezTo>
                    <a:pt x="1204" y="1248"/>
                    <a:pt x="1235" y="1242"/>
                    <a:pt x="1267" y="1242"/>
                  </a:cubicBezTo>
                  <a:cubicBezTo>
                    <a:pt x="1290" y="1242"/>
                    <a:pt x="1313" y="1245"/>
                    <a:pt x="1337" y="1249"/>
                  </a:cubicBezTo>
                  <a:cubicBezTo>
                    <a:pt x="1341" y="1216"/>
                    <a:pt x="1341" y="1187"/>
                    <a:pt x="1341" y="1154"/>
                  </a:cubicBezTo>
                  <a:lnTo>
                    <a:pt x="1322" y="1145"/>
                  </a:lnTo>
                  <a:cubicBezTo>
                    <a:pt x="1285" y="1131"/>
                    <a:pt x="1270" y="1083"/>
                    <a:pt x="1285" y="1046"/>
                  </a:cubicBezTo>
                  <a:lnTo>
                    <a:pt x="1346" y="913"/>
                  </a:lnTo>
                  <a:cubicBezTo>
                    <a:pt x="1346" y="909"/>
                    <a:pt x="1351" y="909"/>
                    <a:pt x="1355" y="904"/>
                  </a:cubicBezTo>
                  <a:cubicBezTo>
                    <a:pt x="1355" y="682"/>
                    <a:pt x="1337" y="517"/>
                    <a:pt x="1299" y="437"/>
                  </a:cubicBezTo>
                  <a:cubicBezTo>
                    <a:pt x="1195" y="212"/>
                    <a:pt x="815" y="0"/>
                    <a:pt x="453"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4" name="Google Shape;6864;p61"/>
            <p:cNvSpPr/>
            <p:nvPr/>
          </p:nvSpPr>
          <p:spPr>
            <a:xfrm>
              <a:off x="4217739" y="1272212"/>
              <a:ext cx="561" cy="468"/>
            </a:xfrm>
            <a:custGeom>
              <a:avLst/>
              <a:gdLst/>
              <a:ahLst/>
              <a:cxnLst/>
              <a:rect l="l" t="t" r="r" b="b"/>
              <a:pathLst>
                <a:path w="6" h="5" extrusionOk="0">
                  <a:moveTo>
                    <a:pt x="6" y="1"/>
                  </a:moveTo>
                  <a:lnTo>
                    <a:pt x="6" y="1"/>
                  </a:lnTo>
                  <a:cubicBezTo>
                    <a:pt x="1" y="3"/>
                    <a:pt x="0" y="4"/>
                    <a:pt x="1" y="4"/>
                  </a:cubicBezTo>
                  <a:cubicBezTo>
                    <a:pt x="1" y="4"/>
                    <a:pt x="4" y="3"/>
                    <a:pt x="6"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5" name="Google Shape;6865;p61"/>
            <p:cNvSpPr/>
            <p:nvPr/>
          </p:nvSpPr>
          <p:spPr>
            <a:xfrm>
              <a:off x="4222696" y="1270061"/>
              <a:ext cx="935" cy="94"/>
            </a:xfrm>
            <a:custGeom>
              <a:avLst/>
              <a:gdLst/>
              <a:ahLst/>
              <a:cxnLst/>
              <a:rect l="l" t="t" r="r" b="b"/>
              <a:pathLst>
                <a:path w="10" h="1" extrusionOk="0">
                  <a:moveTo>
                    <a:pt x="0" y="0"/>
                  </a:moveTo>
                  <a:cubicBezTo>
                    <a:pt x="5" y="0"/>
                    <a:pt x="10" y="0"/>
                    <a:pt x="0"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6" name="Google Shape;6866;p61"/>
            <p:cNvSpPr/>
            <p:nvPr/>
          </p:nvSpPr>
          <p:spPr>
            <a:xfrm>
              <a:off x="4221761" y="1269873"/>
              <a:ext cx="748" cy="281"/>
            </a:xfrm>
            <a:custGeom>
              <a:avLst/>
              <a:gdLst/>
              <a:ahLst/>
              <a:cxnLst/>
              <a:rect l="l" t="t" r="r" b="b"/>
              <a:pathLst>
                <a:path w="8" h="3" extrusionOk="0">
                  <a:moveTo>
                    <a:pt x="6" y="0"/>
                  </a:moveTo>
                  <a:cubicBezTo>
                    <a:pt x="5" y="0"/>
                    <a:pt x="4" y="1"/>
                    <a:pt x="1" y="2"/>
                  </a:cubicBezTo>
                  <a:cubicBezTo>
                    <a:pt x="4" y="2"/>
                    <a:pt x="7" y="0"/>
                    <a:pt x="6"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7" name="Google Shape;6867;p61"/>
            <p:cNvSpPr/>
            <p:nvPr/>
          </p:nvSpPr>
          <p:spPr>
            <a:xfrm>
              <a:off x="4112706" y="1075240"/>
              <a:ext cx="80903" cy="137489"/>
            </a:xfrm>
            <a:custGeom>
              <a:avLst/>
              <a:gdLst/>
              <a:ahLst/>
              <a:cxnLst/>
              <a:rect l="l" t="t" r="r" b="b"/>
              <a:pathLst>
                <a:path w="865" h="1470" extrusionOk="0">
                  <a:moveTo>
                    <a:pt x="712" y="1"/>
                  </a:moveTo>
                  <a:cubicBezTo>
                    <a:pt x="710" y="1"/>
                    <a:pt x="707" y="1"/>
                    <a:pt x="704" y="1"/>
                  </a:cubicBezTo>
                  <a:cubicBezTo>
                    <a:pt x="392" y="11"/>
                    <a:pt x="142" y="738"/>
                    <a:pt x="0" y="1304"/>
                  </a:cubicBezTo>
                  <a:cubicBezTo>
                    <a:pt x="52" y="1328"/>
                    <a:pt x="100" y="1384"/>
                    <a:pt x="137" y="1469"/>
                  </a:cubicBezTo>
                  <a:cubicBezTo>
                    <a:pt x="270" y="1455"/>
                    <a:pt x="397" y="1451"/>
                    <a:pt x="529" y="1441"/>
                  </a:cubicBezTo>
                  <a:cubicBezTo>
                    <a:pt x="690" y="1011"/>
                    <a:pt x="865" y="478"/>
                    <a:pt x="850" y="195"/>
                  </a:cubicBezTo>
                  <a:cubicBezTo>
                    <a:pt x="846" y="76"/>
                    <a:pt x="801" y="1"/>
                    <a:pt x="712" y="1"/>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61"/>
            <p:cNvSpPr/>
            <p:nvPr/>
          </p:nvSpPr>
          <p:spPr>
            <a:xfrm>
              <a:off x="4129447" y="1222828"/>
              <a:ext cx="27965" cy="47700"/>
            </a:xfrm>
            <a:custGeom>
              <a:avLst/>
              <a:gdLst/>
              <a:ahLst/>
              <a:cxnLst/>
              <a:rect l="l" t="t" r="r" b="b"/>
              <a:pathLst>
                <a:path w="299" h="510" extrusionOk="0">
                  <a:moveTo>
                    <a:pt x="298" y="0"/>
                  </a:moveTo>
                  <a:lnTo>
                    <a:pt x="298" y="0"/>
                  </a:lnTo>
                  <a:cubicBezTo>
                    <a:pt x="199" y="5"/>
                    <a:pt x="100" y="10"/>
                    <a:pt x="1" y="19"/>
                  </a:cubicBezTo>
                  <a:cubicBezTo>
                    <a:pt x="15" y="76"/>
                    <a:pt x="25" y="132"/>
                    <a:pt x="29" y="194"/>
                  </a:cubicBezTo>
                  <a:cubicBezTo>
                    <a:pt x="34" y="302"/>
                    <a:pt x="25" y="401"/>
                    <a:pt x="1" y="482"/>
                  </a:cubicBezTo>
                  <a:lnTo>
                    <a:pt x="86" y="510"/>
                  </a:lnTo>
                  <a:cubicBezTo>
                    <a:pt x="86" y="510"/>
                    <a:pt x="180" y="293"/>
                    <a:pt x="298" y="0"/>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61"/>
            <p:cNvSpPr/>
            <p:nvPr/>
          </p:nvSpPr>
          <p:spPr>
            <a:xfrm>
              <a:off x="4269461" y="1222361"/>
              <a:ext cx="59298" cy="80903"/>
            </a:xfrm>
            <a:custGeom>
              <a:avLst/>
              <a:gdLst/>
              <a:ahLst/>
              <a:cxnLst/>
              <a:rect l="l" t="t" r="r" b="b"/>
              <a:pathLst>
                <a:path w="634" h="865" extrusionOk="0">
                  <a:moveTo>
                    <a:pt x="355" y="282"/>
                  </a:moveTo>
                  <a:cubicBezTo>
                    <a:pt x="362" y="282"/>
                    <a:pt x="368" y="282"/>
                    <a:pt x="374" y="284"/>
                  </a:cubicBezTo>
                  <a:cubicBezTo>
                    <a:pt x="435" y="298"/>
                    <a:pt x="454" y="392"/>
                    <a:pt x="411" y="496"/>
                  </a:cubicBezTo>
                  <a:cubicBezTo>
                    <a:pt x="373" y="586"/>
                    <a:pt x="295" y="649"/>
                    <a:pt x="232" y="649"/>
                  </a:cubicBezTo>
                  <a:cubicBezTo>
                    <a:pt x="225" y="649"/>
                    <a:pt x="219" y="648"/>
                    <a:pt x="213" y="647"/>
                  </a:cubicBezTo>
                  <a:cubicBezTo>
                    <a:pt x="152" y="633"/>
                    <a:pt x="133" y="539"/>
                    <a:pt x="175" y="439"/>
                  </a:cubicBezTo>
                  <a:cubicBezTo>
                    <a:pt x="214" y="345"/>
                    <a:pt x="292" y="282"/>
                    <a:pt x="355" y="282"/>
                  </a:cubicBezTo>
                  <a:close/>
                  <a:moveTo>
                    <a:pt x="180" y="0"/>
                  </a:moveTo>
                  <a:cubicBezTo>
                    <a:pt x="180" y="5"/>
                    <a:pt x="175" y="15"/>
                    <a:pt x="175" y="19"/>
                  </a:cubicBezTo>
                  <a:cubicBezTo>
                    <a:pt x="166" y="52"/>
                    <a:pt x="156" y="85"/>
                    <a:pt x="147" y="118"/>
                  </a:cubicBezTo>
                  <a:cubicBezTo>
                    <a:pt x="133" y="184"/>
                    <a:pt x="114" y="255"/>
                    <a:pt x="95" y="321"/>
                  </a:cubicBezTo>
                  <a:cubicBezTo>
                    <a:pt x="76" y="388"/>
                    <a:pt x="57" y="458"/>
                    <a:pt x="43" y="524"/>
                  </a:cubicBezTo>
                  <a:cubicBezTo>
                    <a:pt x="34" y="553"/>
                    <a:pt x="24" y="586"/>
                    <a:pt x="15" y="614"/>
                  </a:cubicBezTo>
                  <a:cubicBezTo>
                    <a:pt x="15" y="628"/>
                    <a:pt x="10" y="642"/>
                    <a:pt x="5" y="657"/>
                  </a:cubicBezTo>
                  <a:cubicBezTo>
                    <a:pt x="1" y="676"/>
                    <a:pt x="1" y="676"/>
                    <a:pt x="10" y="685"/>
                  </a:cubicBezTo>
                  <a:cubicBezTo>
                    <a:pt x="34" y="699"/>
                    <a:pt x="62" y="709"/>
                    <a:pt x="86" y="718"/>
                  </a:cubicBezTo>
                  <a:cubicBezTo>
                    <a:pt x="123" y="737"/>
                    <a:pt x="161" y="756"/>
                    <a:pt x="194" y="775"/>
                  </a:cubicBezTo>
                  <a:cubicBezTo>
                    <a:pt x="256" y="803"/>
                    <a:pt x="317" y="841"/>
                    <a:pt x="383" y="860"/>
                  </a:cubicBezTo>
                  <a:cubicBezTo>
                    <a:pt x="388" y="864"/>
                    <a:pt x="393" y="864"/>
                    <a:pt x="397" y="864"/>
                  </a:cubicBezTo>
                  <a:cubicBezTo>
                    <a:pt x="411" y="846"/>
                    <a:pt x="421" y="827"/>
                    <a:pt x="430" y="803"/>
                  </a:cubicBezTo>
                  <a:cubicBezTo>
                    <a:pt x="459" y="737"/>
                    <a:pt x="478" y="666"/>
                    <a:pt x="501" y="595"/>
                  </a:cubicBezTo>
                  <a:cubicBezTo>
                    <a:pt x="553" y="444"/>
                    <a:pt x="596" y="293"/>
                    <a:pt x="633" y="137"/>
                  </a:cubicBezTo>
                  <a:cubicBezTo>
                    <a:pt x="553" y="114"/>
                    <a:pt x="468" y="85"/>
                    <a:pt x="388" y="62"/>
                  </a:cubicBezTo>
                  <a:cubicBezTo>
                    <a:pt x="336" y="43"/>
                    <a:pt x="279" y="29"/>
                    <a:pt x="223" y="10"/>
                  </a:cubicBezTo>
                  <a:cubicBezTo>
                    <a:pt x="208" y="5"/>
                    <a:pt x="194" y="5"/>
                    <a:pt x="180"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0" name="Google Shape;6870;p61"/>
            <p:cNvSpPr/>
            <p:nvPr/>
          </p:nvSpPr>
          <p:spPr>
            <a:xfrm>
              <a:off x="4125519" y="1181395"/>
              <a:ext cx="225781" cy="134309"/>
            </a:xfrm>
            <a:custGeom>
              <a:avLst/>
              <a:gdLst/>
              <a:ahLst/>
              <a:cxnLst/>
              <a:rect l="l" t="t" r="r" b="b"/>
              <a:pathLst>
                <a:path w="2414" h="1436" extrusionOk="0">
                  <a:moveTo>
                    <a:pt x="676" y="150"/>
                  </a:moveTo>
                  <a:cubicBezTo>
                    <a:pt x="699" y="155"/>
                    <a:pt x="723" y="160"/>
                    <a:pt x="742" y="165"/>
                  </a:cubicBezTo>
                  <a:cubicBezTo>
                    <a:pt x="808" y="183"/>
                    <a:pt x="869" y="202"/>
                    <a:pt x="935" y="221"/>
                  </a:cubicBezTo>
                  <a:cubicBezTo>
                    <a:pt x="1030" y="254"/>
                    <a:pt x="1124" y="287"/>
                    <a:pt x="1223" y="316"/>
                  </a:cubicBezTo>
                  <a:cubicBezTo>
                    <a:pt x="1181" y="481"/>
                    <a:pt x="1129" y="646"/>
                    <a:pt x="1063" y="811"/>
                  </a:cubicBezTo>
                  <a:cubicBezTo>
                    <a:pt x="1049" y="859"/>
                    <a:pt x="1030" y="906"/>
                    <a:pt x="1006" y="948"/>
                  </a:cubicBezTo>
                  <a:cubicBezTo>
                    <a:pt x="987" y="948"/>
                    <a:pt x="964" y="948"/>
                    <a:pt x="945" y="944"/>
                  </a:cubicBezTo>
                  <a:lnTo>
                    <a:pt x="940" y="944"/>
                  </a:lnTo>
                  <a:cubicBezTo>
                    <a:pt x="935" y="944"/>
                    <a:pt x="926" y="939"/>
                    <a:pt x="921" y="939"/>
                  </a:cubicBezTo>
                  <a:cubicBezTo>
                    <a:pt x="907" y="939"/>
                    <a:pt x="893" y="934"/>
                    <a:pt x="879" y="934"/>
                  </a:cubicBezTo>
                  <a:cubicBezTo>
                    <a:pt x="813" y="920"/>
                    <a:pt x="746" y="906"/>
                    <a:pt x="680" y="887"/>
                  </a:cubicBezTo>
                  <a:cubicBezTo>
                    <a:pt x="647" y="882"/>
                    <a:pt x="619" y="873"/>
                    <a:pt x="586" y="863"/>
                  </a:cubicBezTo>
                  <a:cubicBezTo>
                    <a:pt x="586" y="863"/>
                    <a:pt x="581" y="863"/>
                    <a:pt x="581" y="859"/>
                  </a:cubicBezTo>
                  <a:lnTo>
                    <a:pt x="572" y="859"/>
                  </a:lnTo>
                  <a:cubicBezTo>
                    <a:pt x="562" y="854"/>
                    <a:pt x="553" y="849"/>
                    <a:pt x="543" y="844"/>
                  </a:cubicBezTo>
                  <a:cubicBezTo>
                    <a:pt x="529" y="840"/>
                    <a:pt x="515" y="835"/>
                    <a:pt x="506" y="826"/>
                  </a:cubicBezTo>
                  <a:cubicBezTo>
                    <a:pt x="496" y="816"/>
                    <a:pt x="506" y="802"/>
                    <a:pt x="510" y="788"/>
                  </a:cubicBezTo>
                  <a:cubicBezTo>
                    <a:pt x="520" y="741"/>
                    <a:pt x="534" y="698"/>
                    <a:pt x="543" y="656"/>
                  </a:cubicBezTo>
                  <a:cubicBezTo>
                    <a:pt x="572" y="556"/>
                    <a:pt x="595" y="462"/>
                    <a:pt x="624" y="363"/>
                  </a:cubicBezTo>
                  <a:cubicBezTo>
                    <a:pt x="633" y="311"/>
                    <a:pt x="647" y="259"/>
                    <a:pt x="661" y="207"/>
                  </a:cubicBezTo>
                  <a:cubicBezTo>
                    <a:pt x="666" y="188"/>
                    <a:pt x="671" y="169"/>
                    <a:pt x="676" y="150"/>
                  </a:cubicBezTo>
                  <a:close/>
                  <a:moveTo>
                    <a:pt x="1035" y="946"/>
                  </a:moveTo>
                  <a:cubicBezTo>
                    <a:pt x="1036" y="946"/>
                    <a:pt x="1033" y="948"/>
                    <a:pt x="1030" y="948"/>
                  </a:cubicBezTo>
                  <a:cubicBezTo>
                    <a:pt x="1033" y="947"/>
                    <a:pt x="1034" y="946"/>
                    <a:pt x="1035" y="946"/>
                  </a:cubicBezTo>
                  <a:close/>
                  <a:moveTo>
                    <a:pt x="992" y="972"/>
                  </a:moveTo>
                  <a:lnTo>
                    <a:pt x="992" y="972"/>
                  </a:lnTo>
                  <a:cubicBezTo>
                    <a:pt x="990" y="974"/>
                    <a:pt x="987" y="975"/>
                    <a:pt x="987" y="975"/>
                  </a:cubicBezTo>
                  <a:cubicBezTo>
                    <a:pt x="986" y="975"/>
                    <a:pt x="987" y="974"/>
                    <a:pt x="992" y="972"/>
                  </a:cubicBezTo>
                  <a:close/>
                  <a:moveTo>
                    <a:pt x="1719" y="438"/>
                  </a:moveTo>
                  <a:cubicBezTo>
                    <a:pt x="1733" y="443"/>
                    <a:pt x="1747" y="443"/>
                    <a:pt x="1762" y="448"/>
                  </a:cubicBezTo>
                  <a:cubicBezTo>
                    <a:pt x="1818" y="467"/>
                    <a:pt x="1875" y="481"/>
                    <a:pt x="1927" y="500"/>
                  </a:cubicBezTo>
                  <a:cubicBezTo>
                    <a:pt x="2007" y="523"/>
                    <a:pt x="2092" y="552"/>
                    <a:pt x="2172" y="575"/>
                  </a:cubicBezTo>
                  <a:cubicBezTo>
                    <a:pt x="2135" y="731"/>
                    <a:pt x="2092" y="882"/>
                    <a:pt x="2040" y="1033"/>
                  </a:cubicBezTo>
                  <a:cubicBezTo>
                    <a:pt x="2017" y="1104"/>
                    <a:pt x="1998" y="1175"/>
                    <a:pt x="1969" y="1241"/>
                  </a:cubicBezTo>
                  <a:cubicBezTo>
                    <a:pt x="1960" y="1265"/>
                    <a:pt x="1950" y="1284"/>
                    <a:pt x="1936" y="1302"/>
                  </a:cubicBezTo>
                  <a:cubicBezTo>
                    <a:pt x="1932" y="1302"/>
                    <a:pt x="1927" y="1302"/>
                    <a:pt x="1922" y="1298"/>
                  </a:cubicBezTo>
                  <a:cubicBezTo>
                    <a:pt x="1856" y="1279"/>
                    <a:pt x="1795" y="1241"/>
                    <a:pt x="1733" y="1213"/>
                  </a:cubicBezTo>
                  <a:cubicBezTo>
                    <a:pt x="1700" y="1194"/>
                    <a:pt x="1662" y="1175"/>
                    <a:pt x="1625" y="1156"/>
                  </a:cubicBezTo>
                  <a:cubicBezTo>
                    <a:pt x="1601" y="1147"/>
                    <a:pt x="1573" y="1137"/>
                    <a:pt x="1549" y="1123"/>
                  </a:cubicBezTo>
                  <a:cubicBezTo>
                    <a:pt x="1540" y="1114"/>
                    <a:pt x="1540" y="1114"/>
                    <a:pt x="1544" y="1095"/>
                  </a:cubicBezTo>
                  <a:cubicBezTo>
                    <a:pt x="1549" y="1080"/>
                    <a:pt x="1554" y="1066"/>
                    <a:pt x="1554" y="1052"/>
                  </a:cubicBezTo>
                  <a:cubicBezTo>
                    <a:pt x="1563" y="1024"/>
                    <a:pt x="1573" y="991"/>
                    <a:pt x="1582" y="962"/>
                  </a:cubicBezTo>
                  <a:cubicBezTo>
                    <a:pt x="1596" y="896"/>
                    <a:pt x="1615" y="826"/>
                    <a:pt x="1634" y="759"/>
                  </a:cubicBezTo>
                  <a:cubicBezTo>
                    <a:pt x="1653" y="693"/>
                    <a:pt x="1672" y="622"/>
                    <a:pt x="1686" y="556"/>
                  </a:cubicBezTo>
                  <a:cubicBezTo>
                    <a:pt x="1695" y="523"/>
                    <a:pt x="1705" y="490"/>
                    <a:pt x="1714" y="457"/>
                  </a:cubicBezTo>
                  <a:cubicBezTo>
                    <a:pt x="1714" y="453"/>
                    <a:pt x="1714" y="443"/>
                    <a:pt x="1719" y="438"/>
                  </a:cubicBezTo>
                  <a:close/>
                  <a:moveTo>
                    <a:pt x="627" y="0"/>
                  </a:moveTo>
                  <a:cubicBezTo>
                    <a:pt x="613" y="0"/>
                    <a:pt x="599" y="1"/>
                    <a:pt x="586" y="4"/>
                  </a:cubicBezTo>
                  <a:cubicBezTo>
                    <a:pt x="543" y="13"/>
                    <a:pt x="501" y="37"/>
                    <a:pt x="482" y="80"/>
                  </a:cubicBezTo>
                  <a:cubicBezTo>
                    <a:pt x="473" y="113"/>
                    <a:pt x="468" y="146"/>
                    <a:pt x="458" y="179"/>
                  </a:cubicBezTo>
                  <a:cubicBezTo>
                    <a:pt x="449" y="221"/>
                    <a:pt x="435" y="264"/>
                    <a:pt x="425" y="306"/>
                  </a:cubicBezTo>
                  <a:lnTo>
                    <a:pt x="392" y="306"/>
                  </a:lnTo>
                  <a:cubicBezTo>
                    <a:pt x="260" y="316"/>
                    <a:pt x="133" y="320"/>
                    <a:pt x="0" y="334"/>
                  </a:cubicBezTo>
                  <a:cubicBezTo>
                    <a:pt x="19" y="372"/>
                    <a:pt x="33" y="415"/>
                    <a:pt x="43" y="462"/>
                  </a:cubicBezTo>
                  <a:cubicBezTo>
                    <a:pt x="142" y="453"/>
                    <a:pt x="241" y="448"/>
                    <a:pt x="340" y="443"/>
                  </a:cubicBezTo>
                  <a:cubicBezTo>
                    <a:pt x="355" y="443"/>
                    <a:pt x="373" y="438"/>
                    <a:pt x="388" y="438"/>
                  </a:cubicBezTo>
                  <a:cubicBezTo>
                    <a:pt x="373" y="495"/>
                    <a:pt x="359" y="552"/>
                    <a:pt x="345" y="608"/>
                  </a:cubicBezTo>
                  <a:cubicBezTo>
                    <a:pt x="326" y="674"/>
                    <a:pt x="307" y="741"/>
                    <a:pt x="293" y="807"/>
                  </a:cubicBezTo>
                  <a:cubicBezTo>
                    <a:pt x="270" y="929"/>
                    <a:pt x="425" y="967"/>
                    <a:pt x="510" y="991"/>
                  </a:cubicBezTo>
                  <a:cubicBezTo>
                    <a:pt x="605" y="1019"/>
                    <a:pt x="699" y="1043"/>
                    <a:pt x="789" y="1057"/>
                  </a:cubicBezTo>
                  <a:cubicBezTo>
                    <a:pt x="859" y="1072"/>
                    <a:pt x="932" y="1083"/>
                    <a:pt x="1003" y="1083"/>
                  </a:cubicBezTo>
                  <a:cubicBezTo>
                    <a:pt x="1023" y="1083"/>
                    <a:pt x="1043" y="1083"/>
                    <a:pt x="1063" y="1080"/>
                  </a:cubicBezTo>
                  <a:cubicBezTo>
                    <a:pt x="1105" y="1071"/>
                    <a:pt x="1152" y="1057"/>
                    <a:pt x="1181" y="1019"/>
                  </a:cubicBezTo>
                  <a:cubicBezTo>
                    <a:pt x="1200" y="995"/>
                    <a:pt x="1214" y="962"/>
                    <a:pt x="1228" y="934"/>
                  </a:cubicBezTo>
                  <a:cubicBezTo>
                    <a:pt x="1304" y="774"/>
                    <a:pt x="1360" y="594"/>
                    <a:pt x="1407" y="419"/>
                  </a:cubicBezTo>
                  <a:cubicBezTo>
                    <a:pt x="1441" y="429"/>
                    <a:pt x="1469" y="438"/>
                    <a:pt x="1502" y="448"/>
                  </a:cubicBezTo>
                  <a:cubicBezTo>
                    <a:pt x="1502" y="453"/>
                    <a:pt x="1502" y="462"/>
                    <a:pt x="1497" y="467"/>
                  </a:cubicBezTo>
                  <a:cubicBezTo>
                    <a:pt x="1469" y="575"/>
                    <a:pt x="1441" y="684"/>
                    <a:pt x="1412" y="792"/>
                  </a:cubicBezTo>
                  <a:lnTo>
                    <a:pt x="1370" y="958"/>
                  </a:lnTo>
                  <a:cubicBezTo>
                    <a:pt x="1356" y="1000"/>
                    <a:pt x="1341" y="1047"/>
                    <a:pt x="1332" y="1090"/>
                  </a:cubicBezTo>
                  <a:cubicBezTo>
                    <a:pt x="1341" y="1123"/>
                    <a:pt x="1346" y="1151"/>
                    <a:pt x="1351" y="1180"/>
                  </a:cubicBezTo>
                  <a:cubicBezTo>
                    <a:pt x="1365" y="1199"/>
                    <a:pt x="1389" y="1217"/>
                    <a:pt x="1412" y="1232"/>
                  </a:cubicBezTo>
                  <a:cubicBezTo>
                    <a:pt x="1469" y="1260"/>
                    <a:pt x="1525" y="1284"/>
                    <a:pt x="1577" y="1312"/>
                  </a:cubicBezTo>
                  <a:cubicBezTo>
                    <a:pt x="1582" y="1317"/>
                    <a:pt x="1587" y="1317"/>
                    <a:pt x="1592" y="1321"/>
                  </a:cubicBezTo>
                  <a:cubicBezTo>
                    <a:pt x="1691" y="1368"/>
                    <a:pt x="1790" y="1430"/>
                    <a:pt x="1903" y="1435"/>
                  </a:cubicBezTo>
                  <a:cubicBezTo>
                    <a:pt x="1912" y="1435"/>
                    <a:pt x="1920" y="1435"/>
                    <a:pt x="1928" y="1435"/>
                  </a:cubicBezTo>
                  <a:cubicBezTo>
                    <a:pt x="2048" y="1435"/>
                    <a:pt x="2137" y="1370"/>
                    <a:pt x="2177" y="1255"/>
                  </a:cubicBezTo>
                  <a:cubicBezTo>
                    <a:pt x="2262" y="1038"/>
                    <a:pt x="2328" y="811"/>
                    <a:pt x="2385" y="585"/>
                  </a:cubicBezTo>
                  <a:cubicBezTo>
                    <a:pt x="2385" y="575"/>
                    <a:pt x="2385" y="566"/>
                    <a:pt x="2380" y="556"/>
                  </a:cubicBezTo>
                  <a:lnTo>
                    <a:pt x="2385" y="556"/>
                  </a:lnTo>
                  <a:cubicBezTo>
                    <a:pt x="2413" y="514"/>
                    <a:pt x="2375" y="481"/>
                    <a:pt x="2338" y="471"/>
                  </a:cubicBezTo>
                  <a:cubicBezTo>
                    <a:pt x="2191" y="438"/>
                    <a:pt x="2054" y="382"/>
                    <a:pt x="1913" y="339"/>
                  </a:cubicBezTo>
                  <a:cubicBezTo>
                    <a:pt x="1856" y="325"/>
                    <a:pt x="1799" y="311"/>
                    <a:pt x="1747" y="301"/>
                  </a:cubicBezTo>
                  <a:cubicBezTo>
                    <a:pt x="1738" y="297"/>
                    <a:pt x="1733" y="297"/>
                    <a:pt x="1729" y="297"/>
                  </a:cubicBezTo>
                  <a:cubicBezTo>
                    <a:pt x="1705" y="293"/>
                    <a:pt x="1682" y="290"/>
                    <a:pt x="1659" y="290"/>
                  </a:cubicBezTo>
                  <a:cubicBezTo>
                    <a:pt x="1627" y="290"/>
                    <a:pt x="1596" y="296"/>
                    <a:pt x="1568" y="316"/>
                  </a:cubicBezTo>
                  <a:cubicBezTo>
                    <a:pt x="1525" y="301"/>
                    <a:pt x="1483" y="292"/>
                    <a:pt x="1441" y="278"/>
                  </a:cubicBezTo>
                  <a:cubicBezTo>
                    <a:pt x="1455" y="245"/>
                    <a:pt x="1422" y="216"/>
                    <a:pt x="1389" y="207"/>
                  </a:cubicBezTo>
                  <a:cubicBezTo>
                    <a:pt x="1256" y="179"/>
                    <a:pt x="1134" y="131"/>
                    <a:pt x="1006" y="94"/>
                  </a:cubicBezTo>
                  <a:cubicBezTo>
                    <a:pt x="940" y="70"/>
                    <a:pt x="869" y="51"/>
                    <a:pt x="803" y="32"/>
                  </a:cubicBezTo>
                  <a:cubicBezTo>
                    <a:pt x="750" y="21"/>
                    <a:pt x="687" y="0"/>
                    <a:pt x="627" y="0"/>
                  </a:cubicBezTo>
                  <a:close/>
                </a:path>
              </a:pathLst>
            </a:custGeom>
            <a:solidFill>
              <a:srgbClr val="FA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1" name="Google Shape;6871;p61"/>
            <p:cNvSpPr/>
            <p:nvPr/>
          </p:nvSpPr>
          <p:spPr>
            <a:xfrm>
              <a:off x="4039379" y="1217030"/>
              <a:ext cx="50039" cy="35728"/>
            </a:xfrm>
            <a:custGeom>
              <a:avLst/>
              <a:gdLst/>
              <a:ahLst/>
              <a:cxnLst/>
              <a:rect l="l" t="t" r="r" b="b"/>
              <a:pathLst>
                <a:path w="535" h="382" extrusionOk="0">
                  <a:moveTo>
                    <a:pt x="534" y="1"/>
                  </a:moveTo>
                  <a:lnTo>
                    <a:pt x="534" y="1"/>
                  </a:lnTo>
                  <a:cubicBezTo>
                    <a:pt x="416" y="29"/>
                    <a:pt x="308" y="72"/>
                    <a:pt x="208" y="133"/>
                  </a:cubicBezTo>
                  <a:cubicBezTo>
                    <a:pt x="142" y="175"/>
                    <a:pt x="86" y="227"/>
                    <a:pt x="34" y="293"/>
                  </a:cubicBezTo>
                  <a:cubicBezTo>
                    <a:pt x="1" y="331"/>
                    <a:pt x="43" y="369"/>
                    <a:pt x="81" y="378"/>
                  </a:cubicBezTo>
                  <a:cubicBezTo>
                    <a:pt x="92" y="381"/>
                    <a:pt x="104" y="382"/>
                    <a:pt x="117" y="382"/>
                  </a:cubicBezTo>
                  <a:cubicBezTo>
                    <a:pt x="154" y="382"/>
                    <a:pt x="193" y="370"/>
                    <a:pt x="218" y="345"/>
                  </a:cubicBezTo>
                  <a:cubicBezTo>
                    <a:pt x="218" y="341"/>
                    <a:pt x="223" y="341"/>
                    <a:pt x="227" y="336"/>
                  </a:cubicBezTo>
                  <a:cubicBezTo>
                    <a:pt x="279" y="270"/>
                    <a:pt x="350" y="213"/>
                    <a:pt x="430" y="175"/>
                  </a:cubicBezTo>
                  <a:cubicBezTo>
                    <a:pt x="454" y="161"/>
                    <a:pt x="482" y="152"/>
                    <a:pt x="511" y="142"/>
                  </a:cubicBezTo>
                  <a:cubicBezTo>
                    <a:pt x="515" y="90"/>
                    <a:pt x="525" y="43"/>
                    <a:pt x="534" y="1"/>
                  </a:cubicBezTo>
                  <a:close/>
                </a:path>
              </a:pathLst>
            </a:custGeom>
            <a:solidFill>
              <a:srgbClr val="FA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61"/>
            <p:cNvSpPr/>
            <p:nvPr/>
          </p:nvSpPr>
          <p:spPr>
            <a:xfrm>
              <a:off x="4093252" y="1213476"/>
              <a:ext cx="28807" cy="52657"/>
            </a:xfrm>
            <a:custGeom>
              <a:avLst/>
              <a:gdLst/>
              <a:ahLst/>
              <a:cxnLst/>
              <a:rect l="l" t="t" r="r" b="b"/>
              <a:pathLst>
                <a:path w="308" h="563" extrusionOk="0">
                  <a:moveTo>
                    <a:pt x="142" y="1"/>
                  </a:moveTo>
                  <a:cubicBezTo>
                    <a:pt x="141" y="1"/>
                    <a:pt x="139" y="1"/>
                    <a:pt x="138" y="1"/>
                  </a:cubicBezTo>
                  <a:cubicBezTo>
                    <a:pt x="57" y="6"/>
                    <a:pt x="1" y="147"/>
                    <a:pt x="10" y="317"/>
                  </a:cubicBezTo>
                  <a:cubicBezTo>
                    <a:pt x="15" y="421"/>
                    <a:pt x="48" y="511"/>
                    <a:pt x="90" y="563"/>
                  </a:cubicBezTo>
                  <a:cubicBezTo>
                    <a:pt x="81" y="544"/>
                    <a:pt x="81" y="520"/>
                    <a:pt x="76" y="497"/>
                  </a:cubicBezTo>
                  <a:cubicBezTo>
                    <a:pt x="72" y="383"/>
                    <a:pt x="109" y="289"/>
                    <a:pt x="166" y="289"/>
                  </a:cubicBezTo>
                  <a:cubicBezTo>
                    <a:pt x="167" y="289"/>
                    <a:pt x="169" y="289"/>
                    <a:pt x="170" y="289"/>
                  </a:cubicBezTo>
                  <a:cubicBezTo>
                    <a:pt x="220" y="289"/>
                    <a:pt x="265" y="377"/>
                    <a:pt x="275" y="483"/>
                  </a:cubicBezTo>
                  <a:cubicBezTo>
                    <a:pt x="275" y="492"/>
                    <a:pt x="275" y="506"/>
                    <a:pt x="275" y="516"/>
                  </a:cubicBezTo>
                  <a:cubicBezTo>
                    <a:pt x="298" y="459"/>
                    <a:pt x="308" y="383"/>
                    <a:pt x="303" y="298"/>
                  </a:cubicBezTo>
                  <a:cubicBezTo>
                    <a:pt x="294" y="131"/>
                    <a:pt x="225" y="1"/>
                    <a:pt x="142"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61"/>
            <p:cNvSpPr/>
            <p:nvPr/>
          </p:nvSpPr>
          <p:spPr>
            <a:xfrm>
              <a:off x="4191738" y="1218526"/>
              <a:ext cx="29649" cy="33764"/>
            </a:xfrm>
            <a:custGeom>
              <a:avLst/>
              <a:gdLst/>
              <a:ahLst/>
              <a:cxnLst/>
              <a:rect l="l" t="t" r="r" b="b"/>
              <a:pathLst>
                <a:path w="317" h="361" extrusionOk="0">
                  <a:moveTo>
                    <a:pt x="226" y="1"/>
                  </a:moveTo>
                  <a:cubicBezTo>
                    <a:pt x="170" y="1"/>
                    <a:pt x="100" y="49"/>
                    <a:pt x="57" y="126"/>
                  </a:cubicBezTo>
                  <a:cubicBezTo>
                    <a:pt x="1" y="221"/>
                    <a:pt x="1" y="320"/>
                    <a:pt x="57" y="353"/>
                  </a:cubicBezTo>
                  <a:cubicBezTo>
                    <a:pt x="68" y="358"/>
                    <a:pt x="79" y="361"/>
                    <a:pt x="92" y="361"/>
                  </a:cubicBezTo>
                  <a:cubicBezTo>
                    <a:pt x="146" y="361"/>
                    <a:pt x="214" y="312"/>
                    <a:pt x="260" y="235"/>
                  </a:cubicBezTo>
                  <a:cubicBezTo>
                    <a:pt x="317" y="141"/>
                    <a:pt x="317" y="37"/>
                    <a:pt x="260" y="8"/>
                  </a:cubicBezTo>
                  <a:cubicBezTo>
                    <a:pt x="250" y="3"/>
                    <a:pt x="238" y="1"/>
                    <a:pt x="226" y="1"/>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4" name="Google Shape;6874;p61"/>
            <p:cNvSpPr/>
            <p:nvPr/>
          </p:nvSpPr>
          <p:spPr>
            <a:xfrm>
              <a:off x="4180701" y="1152121"/>
              <a:ext cx="63226" cy="34606"/>
            </a:xfrm>
            <a:custGeom>
              <a:avLst/>
              <a:gdLst/>
              <a:ahLst/>
              <a:cxnLst/>
              <a:rect l="l" t="t" r="r" b="b"/>
              <a:pathLst>
                <a:path w="676" h="370" extrusionOk="0">
                  <a:moveTo>
                    <a:pt x="100" y="0"/>
                  </a:moveTo>
                  <a:cubicBezTo>
                    <a:pt x="61" y="0"/>
                    <a:pt x="29" y="27"/>
                    <a:pt x="24" y="67"/>
                  </a:cubicBezTo>
                  <a:lnTo>
                    <a:pt x="5" y="232"/>
                  </a:lnTo>
                  <a:cubicBezTo>
                    <a:pt x="1" y="274"/>
                    <a:pt x="29" y="312"/>
                    <a:pt x="71" y="317"/>
                  </a:cubicBezTo>
                  <a:lnTo>
                    <a:pt x="567" y="369"/>
                  </a:lnTo>
                  <a:cubicBezTo>
                    <a:pt x="570" y="369"/>
                    <a:pt x="573" y="369"/>
                    <a:pt x="575" y="369"/>
                  </a:cubicBezTo>
                  <a:cubicBezTo>
                    <a:pt x="610" y="369"/>
                    <a:pt x="643" y="342"/>
                    <a:pt x="647" y="303"/>
                  </a:cubicBezTo>
                  <a:lnTo>
                    <a:pt x="671" y="138"/>
                  </a:lnTo>
                  <a:cubicBezTo>
                    <a:pt x="676" y="95"/>
                    <a:pt x="643" y="57"/>
                    <a:pt x="605" y="53"/>
                  </a:cubicBezTo>
                  <a:lnTo>
                    <a:pt x="109" y="1"/>
                  </a:lnTo>
                  <a:cubicBezTo>
                    <a:pt x="106" y="0"/>
                    <a:pt x="103" y="0"/>
                    <a:pt x="100" y="0"/>
                  </a:cubicBez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5" name="Google Shape;6875;p61"/>
            <p:cNvSpPr/>
            <p:nvPr/>
          </p:nvSpPr>
          <p:spPr>
            <a:xfrm>
              <a:off x="4281807" y="1248642"/>
              <a:ext cx="30117" cy="34513"/>
            </a:xfrm>
            <a:custGeom>
              <a:avLst/>
              <a:gdLst/>
              <a:ahLst/>
              <a:cxnLst/>
              <a:rect l="l" t="t" r="r" b="b"/>
              <a:pathLst>
                <a:path w="322" h="369" extrusionOk="0">
                  <a:moveTo>
                    <a:pt x="223" y="1"/>
                  </a:moveTo>
                  <a:cubicBezTo>
                    <a:pt x="160" y="1"/>
                    <a:pt x="82" y="64"/>
                    <a:pt x="43" y="158"/>
                  </a:cubicBezTo>
                  <a:cubicBezTo>
                    <a:pt x="1" y="258"/>
                    <a:pt x="20" y="352"/>
                    <a:pt x="81" y="366"/>
                  </a:cubicBezTo>
                  <a:cubicBezTo>
                    <a:pt x="87" y="367"/>
                    <a:pt x="93" y="368"/>
                    <a:pt x="100" y="368"/>
                  </a:cubicBezTo>
                  <a:cubicBezTo>
                    <a:pt x="163" y="368"/>
                    <a:pt x="241" y="305"/>
                    <a:pt x="279" y="215"/>
                  </a:cubicBezTo>
                  <a:cubicBezTo>
                    <a:pt x="322" y="111"/>
                    <a:pt x="303" y="17"/>
                    <a:pt x="242" y="3"/>
                  </a:cubicBezTo>
                  <a:cubicBezTo>
                    <a:pt x="236" y="1"/>
                    <a:pt x="230" y="1"/>
                    <a:pt x="223" y="1"/>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6" name="Google Shape;6876;p61"/>
            <p:cNvSpPr/>
            <p:nvPr/>
          </p:nvSpPr>
          <p:spPr>
            <a:xfrm>
              <a:off x="4280965" y="1174380"/>
              <a:ext cx="56586" cy="44614"/>
            </a:xfrm>
            <a:custGeom>
              <a:avLst/>
              <a:gdLst/>
              <a:ahLst/>
              <a:cxnLst/>
              <a:rect l="l" t="t" r="r" b="b"/>
              <a:pathLst>
                <a:path w="605" h="477" extrusionOk="0">
                  <a:moveTo>
                    <a:pt x="133" y="0"/>
                  </a:moveTo>
                  <a:cubicBezTo>
                    <a:pt x="113" y="0"/>
                    <a:pt x="94" y="9"/>
                    <a:pt x="85" y="27"/>
                  </a:cubicBezTo>
                  <a:cubicBezTo>
                    <a:pt x="81" y="32"/>
                    <a:pt x="76" y="32"/>
                    <a:pt x="76" y="36"/>
                  </a:cubicBezTo>
                  <a:lnTo>
                    <a:pt x="15" y="169"/>
                  </a:lnTo>
                  <a:cubicBezTo>
                    <a:pt x="0" y="206"/>
                    <a:pt x="15" y="254"/>
                    <a:pt x="52" y="268"/>
                  </a:cubicBezTo>
                  <a:lnTo>
                    <a:pt x="71" y="277"/>
                  </a:lnTo>
                  <a:lnTo>
                    <a:pt x="133" y="310"/>
                  </a:lnTo>
                  <a:lnTo>
                    <a:pt x="208" y="343"/>
                  </a:lnTo>
                  <a:lnTo>
                    <a:pt x="270" y="372"/>
                  </a:lnTo>
                  <a:lnTo>
                    <a:pt x="473" y="471"/>
                  </a:lnTo>
                  <a:cubicBezTo>
                    <a:pt x="481" y="474"/>
                    <a:pt x="489" y="476"/>
                    <a:pt x="498" y="476"/>
                  </a:cubicBezTo>
                  <a:cubicBezTo>
                    <a:pt x="521" y="476"/>
                    <a:pt x="542" y="461"/>
                    <a:pt x="553" y="433"/>
                  </a:cubicBezTo>
                  <a:lnTo>
                    <a:pt x="591" y="301"/>
                  </a:lnTo>
                  <a:cubicBezTo>
                    <a:pt x="605" y="268"/>
                    <a:pt x="586" y="230"/>
                    <a:pt x="558" y="211"/>
                  </a:cubicBezTo>
                  <a:lnTo>
                    <a:pt x="369" y="117"/>
                  </a:lnTo>
                  <a:lnTo>
                    <a:pt x="166" y="8"/>
                  </a:lnTo>
                  <a:cubicBezTo>
                    <a:pt x="156" y="3"/>
                    <a:pt x="144" y="0"/>
                    <a:pt x="133" y="0"/>
                  </a:cubicBez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7" name="Google Shape;6877;p61"/>
            <p:cNvSpPr/>
            <p:nvPr/>
          </p:nvSpPr>
          <p:spPr>
            <a:xfrm>
              <a:off x="4211660" y="1263888"/>
              <a:ext cx="43304" cy="61917"/>
            </a:xfrm>
            <a:custGeom>
              <a:avLst/>
              <a:gdLst/>
              <a:ahLst/>
              <a:cxnLst/>
              <a:rect l="l" t="t" r="r" b="b"/>
              <a:pathLst>
                <a:path w="463" h="662" extrusionOk="0">
                  <a:moveTo>
                    <a:pt x="368" y="0"/>
                  </a:moveTo>
                  <a:lnTo>
                    <a:pt x="368" y="0"/>
                  </a:lnTo>
                  <a:cubicBezTo>
                    <a:pt x="401" y="331"/>
                    <a:pt x="387" y="529"/>
                    <a:pt x="255" y="553"/>
                  </a:cubicBezTo>
                  <a:cubicBezTo>
                    <a:pt x="243" y="555"/>
                    <a:pt x="230" y="557"/>
                    <a:pt x="218" y="557"/>
                  </a:cubicBezTo>
                  <a:cubicBezTo>
                    <a:pt x="143" y="557"/>
                    <a:pt x="66" y="512"/>
                    <a:pt x="5" y="468"/>
                  </a:cubicBezTo>
                  <a:lnTo>
                    <a:pt x="0" y="472"/>
                  </a:lnTo>
                  <a:cubicBezTo>
                    <a:pt x="0" y="472"/>
                    <a:pt x="194" y="662"/>
                    <a:pt x="335" y="662"/>
                  </a:cubicBezTo>
                  <a:cubicBezTo>
                    <a:pt x="340" y="662"/>
                    <a:pt x="345" y="662"/>
                    <a:pt x="350" y="661"/>
                  </a:cubicBezTo>
                  <a:cubicBezTo>
                    <a:pt x="449" y="647"/>
                    <a:pt x="463" y="520"/>
                    <a:pt x="430" y="298"/>
                  </a:cubicBezTo>
                  <a:cubicBezTo>
                    <a:pt x="425" y="269"/>
                    <a:pt x="420" y="241"/>
                    <a:pt x="411" y="208"/>
                  </a:cubicBezTo>
                  <a:cubicBezTo>
                    <a:pt x="401" y="147"/>
                    <a:pt x="387" y="76"/>
                    <a:pt x="368"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61"/>
            <p:cNvSpPr/>
            <p:nvPr/>
          </p:nvSpPr>
          <p:spPr>
            <a:xfrm>
              <a:off x="4172284" y="1311120"/>
              <a:ext cx="57521" cy="49103"/>
            </a:xfrm>
            <a:custGeom>
              <a:avLst/>
              <a:gdLst/>
              <a:ahLst/>
              <a:cxnLst/>
              <a:rect l="l" t="t" r="r" b="b"/>
              <a:pathLst>
                <a:path w="615" h="525" extrusionOk="0">
                  <a:moveTo>
                    <a:pt x="91" y="0"/>
                  </a:moveTo>
                  <a:lnTo>
                    <a:pt x="1" y="90"/>
                  </a:lnTo>
                  <a:cubicBezTo>
                    <a:pt x="10" y="100"/>
                    <a:pt x="166" y="402"/>
                    <a:pt x="605" y="524"/>
                  </a:cubicBezTo>
                  <a:lnTo>
                    <a:pt x="615" y="468"/>
                  </a:lnTo>
                  <a:cubicBezTo>
                    <a:pt x="209" y="354"/>
                    <a:pt x="95" y="5"/>
                    <a:pt x="91"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9" name="Google Shape;6879;p61"/>
            <p:cNvSpPr/>
            <p:nvPr/>
          </p:nvSpPr>
          <p:spPr>
            <a:xfrm>
              <a:off x="4175838" y="1351992"/>
              <a:ext cx="27030" cy="22167"/>
            </a:xfrm>
            <a:custGeom>
              <a:avLst/>
              <a:gdLst/>
              <a:ahLst/>
              <a:cxnLst/>
              <a:rect l="l" t="t" r="r" b="b"/>
              <a:pathLst>
                <a:path w="289" h="237" extrusionOk="0">
                  <a:moveTo>
                    <a:pt x="52" y="1"/>
                  </a:moveTo>
                  <a:cubicBezTo>
                    <a:pt x="40" y="1"/>
                    <a:pt x="31" y="4"/>
                    <a:pt x="24" y="12"/>
                  </a:cubicBezTo>
                  <a:cubicBezTo>
                    <a:pt x="1" y="40"/>
                    <a:pt x="34" y="111"/>
                    <a:pt x="100" y="168"/>
                  </a:cubicBezTo>
                  <a:cubicBezTo>
                    <a:pt x="147" y="212"/>
                    <a:pt x="197" y="236"/>
                    <a:pt x="230" y="236"/>
                  </a:cubicBezTo>
                  <a:cubicBezTo>
                    <a:pt x="243" y="236"/>
                    <a:pt x="254" y="232"/>
                    <a:pt x="260" y="224"/>
                  </a:cubicBezTo>
                  <a:cubicBezTo>
                    <a:pt x="289" y="196"/>
                    <a:pt x="251" y="125"/>
                    <a:pt x="185" y="69"/>
                  </a:cubicBezTo>
                  <a:cubicBezTo>
                    <a:pt x="136" y="27"/>
                    <a:pt x="86" y="1"/>
                    <a:pt x="52"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0" name="Google Shape;6880;p61"/>
            <p:cNvSpPr/>
            <p:nvPr/>
          </p:nvSpPr>
          <p:spPr>
            <a:xfrm>
              <a:off x="3915733" y="1577958"/>
              <a:ext cx="375429" cy="193794"/>
            </a:xfrm>
            <a:custGeom>
              <a:avLst/>
              <a:gdLst/>
              <a:ahLst/>
              <a:cxnLst/>
              <a:rect l="l" t="t" r="r" b="b"/>
              <a:pathLst>
                <a:path w="4014" h="2072" extrusionOk="0">
                  <a:moveTo>
                    <a:pt x="2918" y="1"/>
                  </a:moveTo>
                  <a:cubicBezTo>
                    <a:pt x="2892" y="1"/>
                    <a:pt x="2862" y="14"/>
                    <a:pt x="2829" y="46"/>
                  </a:cubicBezTo>
                  <a:cubicBezTo>
                    <a:pt x="2744" y="122"/>
                    <a:pt x="2664" y="188"/>
                    <a:pt x="2579" y="240"/>
                  </a:cubicBezTo>
                  <a:cubicBezTo>
                    <a:pt x="2045" y="599"/>
                    <a:pt x="1601" y="509"/>
                    <a:pt x="1601" y="693"/>
                  </a:cubicBezTo>
                  <a:cubicBezTo>
                    <a:pt x="1431" y="755"/>
                    <a:pt x="1257" y="840"/>
                    <a:pt x="1115" y="944"/>
                  </a:cubicBezTo>
                  <a:cubicBezTo>
                    <a:pt x="992" y="948"/>
                    <a:pt x="846" y="958"/>
                    <a:pt x="685" y="972"/>
                  </a:cubicBezTo>
                  <a:cubicBezTo>
                    <a:pt x="614" y="981"/>
                    <a:pt x="544" y="991"/>
                    <a:pt x="468" y="1000"/>
                  </a:cubicBezTo>
                  <a:cubicBezTo>
                    <a:pt x="317" y="1019"/>
                    <a:pt x="161" y="1043"/>
                    <a:pt x="1" y="1066"/>
                  </a:cubicBezTo>
                  <a:cubicBezTo>
                    <a:pt x="15" y="1080"/>
                    <a:pt x="34" y="1090"/>
                    <a:pt x="48" y="1104"/>
                  </a:cubicBezTo>
                  <a:cubicBezTo>
                    <a:pt x="171" y="1198"/>
                    <a:pt x="303" y="1288"/>
                    <a:pt x="435" y="1368"/>
                  </a:cubicBezTo>
                  <a:cubicBezTo>
                    <a:pt x="704" y="1534"/>
                    <a:pt x="992" y="1671"/>
                    <a:pt x="1294" y="1784"/>
                  </a:cubicBezTo>
                  <a:cubicBezTo>
                    <a:pt x="1445" y="1836"/>
                    <a:pt x="1601" y="1883"/>
                    <a:pt x="1762" y="1926"/>
                  </a:cubicBezTo>
                  <a:cubicBezTo>
                    <a:pt x="2125" y="2015"/>
                    <a:pt x="2484" y="2063"/>
                    <a:pt x="2838" y="2072"/>
                  </a:cubicBezTo>
                  <a:cubicBezTo>
                    <a:pt x="2909" y="1992"/>
                    <a:pt x="2947" y="1883"/>
                    <a:pt x="2956" y="1789"/>
                  </a:cubicBezTo>
                  <a:cubicBezTo>
                    <a:pt x="2956" y="1779"/>
                    <a:pt x="2956" y="1770"/>
                    <a:pt x="2952" y="1765"/>
                  </a:cubicBezTo>
                  <a:cubicBezTo>
                    <a:pt x="3476" y="1732"/>
                    <a:pt x="3844" y="1732"/>
                    <a:pt x="3924" y="1666"/>
                  </a:cubicBezTo>
                  <a:cubicBezTo>
                    <a:pt x="4014" y="1590"/>
                    <a:pt x="4014" y="1387"/>
                    <a:pt x="3948" y="1335"/>
                  </a:cubicBezTo>
                  <a:cubicBezTo>
                    <a:pt x="3901" y="1293"/>
                    <a:pt x="3207" y="1236"/>
                    <a:pt x="2886" y="1213"/>
                  </a:cubicBezTo>
                  <a:cubicBezTo>
                    <a:pt x="2810" y="1189"/>
                    <a:pt x="2701" y="1170"/>
                    <a:pt x="2598" y="1128"/>
                  </a:cubicBezTo>
                  <a:cubicBezTo>
                    <a:pt x="2470" y="811"/>
                    <a:pt x="2881" y="519"/>
                    <a:pt x="3004" y="330"/>
                  </a:cubicBezTo>
                  <a:cubicBezTo>
                    <a:pt x="3027" y="297"/>
                    <a:pt x="3037" y="268"/>
                    <a:pt x="3037" y="245"/>
                  </a:cubicBezTo>
                  <a:cubicBezTo>
                    <a:pt x="3044" y="134"/>
                    <a:pt x="2999" y="1"/>
                    <a:pt x="2918"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1" name="Google Shape;6881;p61"/>
          <p:cNvGrpSpPr/>
          <p:nvPr/>
        </p:nvGrpSpPr>
        <p:grpSpPr>
          <a:xfrm rot="955674" flipH="1">
            <a:off x="6458051" y="437475"/>
            <a:ext cx="819583" cy="877556"/>
            <a:chOff x="2640847" y="559632"/>
            <a:chExt cx="867397" cy="928753"/>
          </a:xfrm>
        </p:grpSpPr>
        <p:sp>
          <p:nvSpPr>
            <p:cNvPr id="6882" name="Google Shape;6882;p61"/>
            <p:cNvSpPr/>
            <p:nvPr/>
          </p:nvSpPr>
          <p:spPr>
            <a:xfrm>
              <a:off x="3049383" y="1424307"/>
              <a:ext cx="22167" cy="935"/>
            </a:xfrm>
            <a:custGeom>
              <a:avLst/>
              <a:gdLst/>
              <a:ahLst/>
              <a:cxnLst/>
              <a:rect l="l" t="t" r="r" b="b"/>
              <a:pathLst>
                <a:path w="237" h="10" extrusionOk="0">
                  <a:moveTo>
                    <a:pt x="236" y="10"/>
                  </a:moveTo>
                  <a:cubicBezTo>
                    <a:pt x="156" y="10"/>
                    <a:pt x="76" y="5"/>
                    <a:pt x="0" y="0"/>
                  </a:cubicBezTo>
                  <a:cubicBezTo>
                    <a:pt x="76" y="5"/>
                    <a:pt x="156" y="10"/>
                    <a:pt x="236" y="10"/>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61"/>
            <p:cNvSpPr/>
            <p:nvPr/>
          </p:nvSpPr>
          <p:spPr>
            <a:xfrm>
              <a:off x="3026842" y="1422529"/>
              <a:ext cx="17771" cy="1403"/>
            </a:xfrm>
            <a:custGeom>
              <a:avLst/>
              <a:gdLst/>
              <a:ahLst/>
              <a:cxnLst/>
              <a:rect l="l" t="t" r="r" b="b"/>
              <a:pathLst>
                <a:path w="190" h="15" extrusionOk="0">
                  <a:moveTo>
                    <a:pt x="189" y="14"/>
                  </a:moveTo>
                  <a:cubicBezTo>
                    <a:pt x="128" y="10"/>
                    <a:pt x="67" y="5"/>
                    <a:pt x="0" y="0"/>
                  </a:cubicBezTo>
                  <a:cubicBezTo>
                    <a:pt x="67" y="5"/>
                    <a:pt x="128" y="10"/>
                    <a:pt x="189" y="14"/>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61"/>
            <p:cNvSpPr/>
            <p:nvPr/>
          </p:nvSpPr>
          <p:spPr>
            <a:xfrm>
              <a:off x="3085111" y="1424307"/>
              <a:ext cx="11598" cy="468"/>
            </a:xfrm>
            <a:custGeom>
              <a:avLst/>
              <a:gdLst/>
              <a:ahLst/>
              <a:cxnLst/>
              <a:rect l="l" t="t" r="r" b="b"/>
              <a:pathLst>
                <a:path w="124" h="5" extrusionOk="0">
                  <a:moveTo>
                    <a:pt x="123" y="0"/>
                  </a:moveTo>
                  <a:cubicBezTo>
                    <a:pt x="81" y="5"/>
                    <a:pt x="43" y="5"/>
                    <a:pt x="1" y="5"/>
                  </a:cubicBezTo>
                  <a:cubicBezTo>
                    <a:pt x="43" y="5"/>
                    <a:pt x="81" y="5"/>
                    <a:pt x="123" y="0"/>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5" name="Google Shape;6885;p61"/>
            <p:cNvSpPr/>
            <p:nvPr/>
          </p:nvSpPr>
          <p:spPr>
            <a:xfrm>
              <a:off x="2640847" y="559632"/>
              <a:ext cx="867397" cy="928753"/>
            </a:xfrm>
            <a:custGeom>
              <a:avLst/>
              <a:gdLst/>
              <a:ahLst/>
              <a:cxnLst/>
              <a:rect l="l" t="t" r="r" b="b"/>
              <a:pathLst>
                <a:path w="9274" h="9930" extrusionOk="0">
                  <a:moveTo>
                    <a:pt x="5133" y="9225"/>
                  </a:moveTo>
                  <a:lnTo>
                    <a:pt x="5133" y="9225"/>
                  </a:lnTo>
                  <a:cubicBezTo>
                    <a:pt x="5072" y="9232"/>
                    <a:pt x="5010" y="9237"/>
                    <a:pt x="4948" y="9241"/>
                  </a:cubicBezTo>
                  <a:lnTo>
                    <a:pt x="4948" y="9241"/>
                  </a:lnTo>
                  <a:cubicBezTo>
                    <a:pt x="5010" y="9237"/>
                    <a:pt x="5073" y="9233"/>
                    <a:pt x="5133" y="9226"/>
                  </a:cubicBezTo>
                  <a:cubicBezTo>
                    <a:pt x="5133" y="9226"/>
                    <a:pt x="5133" y="9226"/>
                    <a:pt x="5133" y="9225"/>
                  </a:cubicBezTo>
                  <a:close/>
                  <a:moveTo>
                    <a:pt x="4948" y="9241"/>
                  </a:moveTo>
                  <a:cubicBezTo>
                    <a:pt x="4923" y="9242"/>
                    <a:pt x="4898" y="9244"/>
                    <a:pt x="4873" y="9245"/>
                  </a:cubicBezTo>
                  <a:cubicBezTo>
                    <a:pt x="4898" y="9244"/>
                    <a:pt x="4923" y="9243"/>
                    <a:pt x="4948" y="9241"/>
                  </a:cubicBezTo>
                  <a:close/>
                  <a:moveTo>
                    <a:pt x="4622" y="0"/>
                  </a:moveTo>
                  <a:cubicBezTo>
                    <a:pt x="2083" y="0"/>
                    <a:pt x="20" y="2056"/>
                    <a:pt x="6" y="4599"/>
                  </a:cubicBezTo>
                  <a:cubicBezTo>
                    <a:pt x="1" y="5558"/>
                    <a:pt x="284" y="6450"/>
                    <a:pt x="780" y="7191"/>
                  </a:cubicBezTo>
                  <a:cubicBezTo>
                    <a:pt x="917" y="7097"/>
                    <a:pt x="1054" y="7007"/>
                    <a:pt x="1186" y="6922"/>
                  </a:cubicBezTo>
                  <a:cubicBezTo>
                    <a:pt x="1073" y="6648"/>
                    <a:pt x="988" y="6360"/>
                    <a:pt x="917" y="6072"/>
                  </a:cubicBezTo>
                  <a:cubicBezTo>
                    <a:pt x="851" y="5822"/>
                    <a:pt x="803" y="5553"/>
                    <a:pt x="794" y="5288"/>
                  </a:cubicBezTo>
                  <a:cubicBezTo>
                    <a:pt x="789" y="4953"/>
                    <a:pt x="855" y="4627"/>
                    <a:pt x="1058" y="4363"/>
                  </a:cubicBezTo>
                  <a:cubicBezTo>
                    <a:pt x="1096" y="4316"/>
                    <a:pt x="1139" y="4273"/>
                    <a:pt x="1162" y="4221"/>
                  </a:cubicBezTo>
                  <a:cubicBezTo>
                    <a:pt x="1167" y="4212"/>
                    <a:pt x="1167" y="4203"/>
                    <a:pt x="1172" y="4198"/>
                  </a:cubicBezTo>
                  <a:cubicBezTo>
                    <a:pt x="1181" y="4160"/>
                    <a:pt x="1191" y="4118"/>
                    <a:pt x="1195" y="4080"/>
                  </a:cubicBezTo>
                  <a:cubicBezTo>
                    <a:pt x="1200" y="4066"/>
                    <a:pt x="1205" y="4051"/>
                    <a:pt x="1205" y="4033"/>
                  </a:cubicBezTo>
                  <a:cubicBezTo>
                    <a:pt x="1210" y="4009"/>
                    <a:pt x="1214" y="3990"/>
                    <a:pt x="1219" y="3966"/>
                  </a:cubicBezTo>
                  <a:cubicBezTo>
                    <a:pt x="1224" y="3948"/>
                    <a:pt x="1228" y="3929"/>
                    <a:pt x="1233" y="3910"/>
                  </a:cubicBezTo>
                  <a:cubicBezTo>
                    <a:pt x="1238" y="3891"/>
                    <a:pt x="1243" y="3872"/>
                    <a:pt x="1247" y="3853"/>
                  </a:cubicBezTo>
                  <a:cubicBezTo>
                    <a:pt x="1252" y="3830"/>
                    <a:pt x="1257" y="3811"/>
                    <a:pt x="1261" y="3787"/>
                  </a:cubicBezTo>
                  <a:cubicBezTo>
                    <a:pt x="1266" y="3773"/>
                    <a:pt x="1271" y="3754"/>
                    <a:pt x="1276" y="3740"/>
                  </a:cubicBezTo>
                  <a:cubicBezTo>
                    <a:pt x="1285" y="3716"/>
                    <a:pt x="1290" y="3693"/>
                    <a:pt x="1299" y="3669"/>
                  </a:cubicBezTo>
                  <a:cubicBezTo>
                    <a:pt x="1304" y="3655"/>
                    <a:pt x="1309" y="3641"/>
                    <a:pt x="1313" y="3626"/>
                  </a:cubicBezTo>
                  <a:cubicBezTo>
                    <a:pt x="1318" y="3603"/>
                    <a:pt x="1328" y="3579"/>
                    <a:pt x="1337" y="3556"/>
                  </a:cubicBezTo>
                  <a:cubicBezTo>
                    <a:pt x="1342" y="3541"/>
                    <a:pt x="1346" y="3532"/>
                    <a:pt x="1351" y="3518"/>
                  </a:cubicBezTo>
                  <a:cubicBezTo>
                    <a:pt x="1361" y="3494"/>
                    <a:pt x="1370" y="3466"/>
                    <a:pt x="1380" y="3442"/>
                  </a:cubicBezTo>
                  <a:cubicBezTo>
                    <a:pt x="1384" y="3433"/>
                    <a:pt x="1389" y="3423"/>
                    <a:pt x="1394" y="3409"/>
                  </a:cubicBezTo>
                  <a:cubicBezTo>
                    <a:pt x="1403" y="3386"/>
                    <a:pt x="1417" y="3357"/>
                    <a:pt x="1431" y="3329"/>
                  </a:cubicBezTo>
                  <a:cubicBezTo>
                    <a:pt x="1431" y="3320"/>
                    <a:pt x="1436" y="3315"/>
                    <a:pt x="1441" y="3305"/>
                  </a:cubicBezTo>
                  <a:cubicBezTo>
                    <a:pt x="1455" y="3277"/>
                    <a:pt x="1469" y="3249"/>
                    <a:pt x="1483" y="3216"/>
                  </a:cubicBezTo>
                  <a:cubicBezTo>
                    <a:pt x="1483" y="3211"/>
                    <a:pt x="1488" y="3206"/>
                    <a:pt x="1493" y="3202"/>
                  </a:cubicBezTo>
                  <a:cubicBezTo>
                    <a:pt x="1507" y="3168"/>
                    <a:pt x="1521" y="3140"/>
                    <a:pt x="1540" y="3107"/>
                  </a:cubicBezTo>
                  <a:lnTo>
                    <a:pt x="1545" y="3102"/>
                  </a:lnTo>
                  <a:cubicBezTo>
                    <a:pt x="1573" y="3050"/>
                    <a:pt x="1601" y="3003"/>
                    <a:pt x="1630" y="2956"/>
                  </a:cubicBezTo>
                  <a:cubicBezTo>
                    <a:pt x="1658" y="2914"/>
                    <a:pt x="1686" y="2866"/>
                    <a:pt x="1719" y="2824"/>
                  </a:cubicBezTo>
                  <a:cubicBezTo>
                    <a:pt x="1719" y="2819"/>
                    <a:pt x="1719" y="2819"/>
                    <a:pt x="1719" y="2819"/>
                  </a:cubicBezTo>
                  <a:cubicBezTo>
                    <a:pt x="2177" y="2158"/>
                    <a:pt x="2876" y="1658"/>
                    <a:pt x="3660" y="1478"/>
                  </a:cubicBezTo>
                  <a:cubicBezTo>
                    <a:pt x="3844" y="1436"/>
                    <a:pt x="4038" y="1407"/>
                    <a:pt x="4184" y="1289"/>
                  </a:cubicBezTo>
                  <a:cubicBezTo>
                    <a:pt x="4260" y="1233"/>
                    <a:pt x="4312" y="1162"/>
                    <a:pt x="4382" y="1105"/>
                  </a:cubicBezTo>
                  <a:cubicBezTo>
                    <a:pt x="4543" y="973"/>
                    <a:pt x="4755" y="940"/>
                    <a:pt x="4963" y="921"/>
                  </a:cubicBezTo>
                  <a:cubicBezTo>
                    <a:pt x="5047" y="913"/>
                    <a:pt x="5132" y="908"/>
                    <a:pt x="5217" y="908"/>
                  </a:cubicBezTo>
                  <a:cubicBezTo>
                    <a:pt x="5387" y="908"/>
                    <a:pt x="5557" y="929"/>
                    <a:pt x="5714" y="992"/>
                  </a:cubicBezTo>
                  <a:cubicBezTo>
                    <a:pt x="6096" y="1143"/>
                    <a:pt x="6347" y="1506"/>
                    <a:pt x="6554" y="1861"/>
                  </a:cubicBezTo>
                  <a:cubicBezTo>
                    <a:pt x="6696" y="2101"/>
                    <a:pt x="6833" y="2347"/>
                    <a:pt x="6960" y="2597"/>
                  </a:cubicBezTo>
                  <a:cubicBezTo>
                    <a:pt x="7017" y="2706"/>
                    <a:pt x="7074" y="2824"/>
                    <a:pt x="7060" y="2942"/>
                  </a:cubicBezTo>
                  <a:cubicBezTo>
                    <a:pt x="7045" y="3050"/>
                    <a:pt x="6984" y="3150"/>
                    <a:pt x="6951" y="3253"/>
                  </a:cubicBezTo>
                  <a:cubicBezTo>
                    <a:pt x="6904" y="3409"/>
                    <a:pt x="6932" y="3575"/>
                    <a:pt x="6960" y="3735"/>
                  </a:cubicBezTo>
                  <a:cubicBezTo>
                    <a:pt x="6993" y="3962"/>
                    <a:pt x="7012" y="4198"/>
                    <a:pt x="7008" y="4434"/>
                  </a:cubicBezTo>
                  <a:lnTo>
                    <a:pt x="7008" y="4439"/>
                  </a:lnTo>
                  <a:cubicBezTo>
                    <a:pt x="7008" y="4476"/>
                    <a:pt x="7008" y="4514"/>
                    <a:pt x="7003" y="4557"/>
                  </a:cubicBezTo>
                  <a:cubicBezTo>
                    <a:pt x="7003" y="4599"/>
                    <a:pt x="6998" y="4637"/>
                    <a:pt x="6993" y="4679"/>
                  </a:cubicBezTo>
                  <a:cubicBezTo>
                    <a:pt x="6993" y="4679"/>
                    <a:pt x="6993" y="4684"/>
                    <a:pt x="6993" y="4689"/>
                  </a:cubicBezTo>
                  <a:cubicBezTo>
                    <a:pt x="6979" y="4793"/>
                    <a:pt x="6965" y="4892"/>
                    <a:pt x="6942" y="4991"/>
                  </a:cubicBezTo>
                  <a:cubicBezTo>
                    <a:pt x="6937" y="4996"/>
                    <a:pt x="6937" y="5005"/>
                    <a:pt x="6932" y="5015"/>
                  </a:cubicBezTo>
                  <a:cubicBezTo>
                    <a:pt x="6923" y="5062"/>
                    <a:pt x="6909" y="5109"/>
                    <a:pt x="6894" y="5156"/>
                  </a:cubicBezTo>
                  <a:cubicBezTo>
                    <a:pt x="6894" y="5161"/>
                    <a:pt x="6894" y="5161"/>
                    <a:pt x="6894" y="5161"/>
                  </a:cubicBezTo>
                  <a:cubicBezTo>
                    <a:pt x="6875" y="5203"/>
                    <a:pt x="6861" y="5251"/>
                    <a:pt x="6842" y="5293"/>
                  </a:cubicBezTo>
                  <a:cubicBezTo>
                    <a:pt x="6838" y="5303"/>
                    <a:pt x="6833" y="5312"/>
                    <a:pt x="6828" y="5326"/>
                  </a:cubicBezTo>
                  <a:cubicBezTo>
                    <a:pt x="6809" y="5369"/>
                    <a:pt x="6790" y="5411"/>
                    <a:pt x="6767" y="5454"/>
                  </a:cubicBezTo>
                  <a:cubicBezTo>
                    <a:pt x="6715" y="5548"/>
                    <a:pt x="6639" y="5643"/>
                    <a:pt x="6550" y="5699"/>
                  </a:cubicBezTo>
                  <a:cubicBezTo>
                    <a:pt x="6540" y="5709"/>
                    <a:pt x="6526" y="5718"/>
                    <a:pt x="6512" y="5723"/>
                  </a:cubicBezTo>
                  <a:cubicBezTo>
                    <a:pt x="6479" y="5742"/>
                    <a:pt x="6441" y="5756"/>
                    <a:pt x="6403" y="5761"/>
                  </a:cubicBezTo>
                  <a:cubicBezTo>
                    <a:pt x="6394" y="5761"/>
                    <a:pt x="6380" y="5765"/>
                    <a:pt x="6370" y="5765"/>
                  </a:cubicBezTo>
                  <a:cubicBezTo>
                    <a:pt x="6332" y="5765"/>
                    <a:pt x="6295" y="5756"/>
                    <a:pt x="6262" y="5737"/>
                  </a:cubicBezTo>
                  <a:cubicBezTo>
                    <a:pt x="6219" y="5912"/>
                    <a:pt x="6172" y="6082"/>
                    <a:pt x="6115" y="6247"/>
                  </a:cubicBezTo>
                  <a:cubicBezTo>
                    <a:pt x="5988" y="6620"/>
                    <a:pt x="5827" y="6979"/>
                    <a:pt x="5610" y="7300"/>
                  </a:cubicBezTo>
                  <a:cubicBezTo>
                    <a:pt x="5563" y="7371"/>
                    <a:pt x="5516" y="7437"/>
                    <a:pt x="5468" y="7498"/>
                  </a:cubicBezTo>
                  <a:cubicBezTo>
                    <a:pt x="5303" y="7715"/>
                    <a:pt x="5110" y="7909"/>
                    <a:pt x="4892" y="8074"/>
                  </a:cubicBezTo>
                  <a:cubicBezTo>
                    <a:pt x="4977" y="8442"/>
                    <a:pt x="5062" y="8838"/>
                    <a:pt x="5133" y="9225"/>
                  </a:cubicBezTo>
                  <a:lnTo>
                    <a:pt x="5133" y="9225"/>
                  </a:lnTo>
                  <a:cubicBezTo>
                    <a:pt x="6009" y="9133"/>
                    <a:pt x="6812" y="8793"/>
                    <a:pt x="7470" y="8277"/>
                  </a:cubicBezTo>
                  <a:cubicBezTo>
                    <a:pt x="7810" y="8513"/>
                    <a:pt x="8231" y="8995"/>
                    <a:pt x="8254" y="9930"/>
                  </a:cubicBezTo>
                  <a:cubicBezTo>
                    <a:pt x="8254" y="9930"/>
                    <a:pt x="8958" y="8645"/>
                    <a:pt x="8207" y="7564"/>
                  </a:cubicBezTo>
                  <a:cubicBezTo>
                    <a:pt x="8859" y="6771"/>
                    <a:pt x="9255" y="5761"/>
                    <a:pt x="9260" y="4651"/>
                  </a:cubicBezTo>
                  <a:cubicBezTo>
                    <a:pt x="9274" y="2097"/>
                    <a:pt x="7215" y="14"/>
                    <a:pt x="4656" y="0"/>
                  </a:cubicBezTo>
                  <a:cubicBezTo>
                    <a:pt x="4645" y="0"/>
                    <a:pt x="4633" y="0"/>
                    <a:pt x="4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6" name="Google Shape;6886;p61"/>
            <p:cNvSpPr/>
            <p:nvPr/>
          </p:nvSpPr>
          <p:spPr>
            <a:xfrm>
              <a:off x="3005237" y="1419443"/>
              <a:ext cx="18612" cy="2712"/>
            </a:xfrm>
            <a:custGeom>
              <a:avLst/>
              <a:gdLst/>
              <a:ahLst/>
              <a:cxnLst/>
              <a:rect l="l" t="t" r="r" b="b"/>
              <a:pathLst>
                <a:path w="199" h="29" extrusionOk="0">
                  <a:moveTo>
                    <a:pt x="198" y="29"/>
                  </a:moveTo>
                  <a:cubicBezTo>
                    <a:pt x="132" y="19"/>
                    <a:pt x="66" y="14"/>
                    <a:pt x="0" y="0"/>
                  </a:cubicBezTo>
                  <a:cubicBezTo>
                    <a:pt x="66" y="14"/>
                    <a:pt x="132" y="19"/>
                    <a:pt x="198" y="29"/>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7" name="Google Shape;6887;p61"/>
            <p:cNvSpPr/>
            <p:nvPr/>
          </p:nvSpPr>
          <p:spPr>
            <a:xfrm>
              <a:off x="2727829" y="1252026"/>
              <a:ext cx="12533" cy="15526"/>
            </a:xfrm>
            <a:custGeom>
              <a:avLst/>
              <a:gdLst/>
              <a:ahLst/>
              <a:cxnLst/>
              <a:rect l="l" t="t" r="r" b="b"/>
              <a:pathLst>
                <a:path w="134" h="166" extrusionOk="0">
                  <a:moveTo>
                    <a:pt x="133" y="166"/>
                  </a:moveTo>
                  <a:cubicBezTo>
                    <a:pt x="86" y="114"/>
                    <a:pt x="43" y="57"/>
                    <a:pt x="1" y="1"/>
                  </a:cubicBezTo>
                  <a:cubicBezTo>
                    <a:pt x="43" y="57"/>
                    <a:pt x="86" y="114"/>
                    <a:pt x="133" y="166"/>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8" name="Google Shape;6888;p61"/>
            <p:cNvSpPr/>
            <p:nvPr/>
          </p:nvSpPr>
          <p:spPr>
            <a:xfrm>
              <a:off x="2770292" y="1300661"/>
              <a:ext cx="14217" cy="13281"/>
            </a:xfrm>
            <a:custGeom>
              <a:avLst/>
              <a:gdLst/>
              <a:ahLst/>
              <a:cxnLst/>
              <a:rect l="l" t="t" r="r" b="b"/>
              <a:pathLst>
                <a:path w="152" h="142" extrusionOk="0">
                  <a:moveTo>
                    <a:pt x="151" y="142"/>
                  </a:moveTo>
                  <a:cubicBezTo>
                    <a:pt x="104" y="95"/>
                    <a:pt x="52" y="47"/>
                    <a:pt x="0" y="0"/>
                  </a:cubicBezTo>
                  <a:cubicBezTo>
                    <a:pt x="52" y="47"/>
                    <a:pt x="104" y="95"/>
                    <a:pt x="151" y="142"/>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9" name="Google Shape;6889;p61"/>
            <p:cNvSpPr/>
            <p:nvPr/>
          </p:nvSpPr>
          <p:spPr>
            <a:xfrm>
              <a:off x="2740643" y="1268394"/>
              <a:ext cx="29743" cy="32361"/>
            </a:xfrm>
            <a:custGeom>
              <a:avLst/>
              <a:gdLst/>
              <a:ahLst/>
              <a:cxnLst/>
              <a:rect l="l" t="t" r="r" b="b"/>
              <a:pathLst>
                <a:path w="318" h="346" extrusionOk="0">
                  <a:moveTo>
                    <a:pt x="317" y="345"/>
                  </a:moveTo>
                  <a:cubicBezTo>
                    <a:pt x="209" y="236"/>
                    <a:pt x="105" y="118"/>
                    <a:pt x="1" y="0"/>
                  </a:cubicBezTo>
                  <a:cubicBezTo>
                    <a:pt x="105" y="118"/>
                    <a:pt x="209" y="236"/>
                    <a:pt x="317" y="345"/>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61"/>
            <p:cNvSpPr/>
            <p:nvPr/>
          </p:nvSpPr>
          <p:spPr>
            <a:xfrm>
              <a:off x="2983538" y="1415421"/>
              <a:ext cx="19548" cy="3648"/>
            </a:xfrm>
            <a:custGeom>
              <a:avLst/>
              <a:gdLst/>
              <a:ahLst/>
              <a:cxnLst/>
              <a:rect l="l" t="t" r="r" b="b"/>
              <a:pathLst>
                <a:path w="209" h="39" extrusionOk="0">
                  <a:moveTo>
                    <a:pt x="209" y="38"/>
                  </a:moveTo>
                  <a:cubicBezTo>
                    <a:pt x="142" y="29"/>
                    <a:pt x="72" y="15"/>
                    <a:pt x="1" y="1"/>
                  </a:cubicBezTo>
                  <a:cubicBezTo>
                    <a:pt x="72" y="15"/>
                    <a:pt x="142" y="29"/>
                    <a:pt x="209" y="38"/>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61"/>
            <p:cNvSpPr/>
            <p:nvPr/>
          </p:nvSpPr>
          <p:spPr>
            <a:xfrm>
              <a:off x="2878505" y="1378384"/>
              <a:ext cx="8044" cy="4022"/>
            </a:xfrm>
            <a:custGeom>
              <a:avLst/>
              <a:gdLst/>
              <a:ahLst/>
              <a:cxnLst/>
              <a:rect l="l" t="t" r="r" b="b"/>
              <a:pathLst>
                <a:path w="86" h="43" extrusionOk="0">
                  <a:moveTo>
                    <a:pt x="85" y="43"/>
                  </a:moveTo>
                  <a:cubicBezTo>
                    <a:pt x="57" y="28"/>
                    <a:pt x="28" y="14"/>
                    <a:pt x="0" y="0"/>
                  </a:cubicBezTo>
                  <a:cubicBezTo>
                    <a:pt x="28" y="14"/>
                    <a:pt x="57" y="28"/>
                    <a:pt x="85" y="43"/>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2" name="Google Shape;6892;p61"/>
            <p:cNvSpPr/>
            <p:nvPr/>
          </p:nvSpPr>
          <p:spPr>
            <a:xfrm>
              <a:off x="2784882" y="1314317"/>
              <a:ext cx="14591" cy="12439"/>
            </a:xfrm>
            <a:custGeom>
              <a:avLst/>
              <a:gdLst/>
              <a:ahLst/>
              <a:cxnLst/>
              <a:rect l="l" t="t" r="r" b="b"/>
              <a:pathLst>
                <a:path w="156" h="133" extrusionOk="0">
                  <a:moveTo>
                    <a:pt x="156" y="133"/>
                  </a:moveTo>
                  <a:cubicBezTo>
                    <a:pt x="104" y="90"/>
                    <a:pt x="52" y="43"/>
                    <a:pt x="0" y="0"/>
                  </a:cubicBezTo>
                  <a:cubicBezTo>
                    <a:pt x="52" y="43"/>
                    <a:pt x="104" y="90"/>
                    <a:pt x="156" y="133"/>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3" name="Google Shape;6893;p61"/>
            <p:cNvSpPr/>
            <p:nvPr/>
          </p:nvSpPr>
          <p:spPr>
            <a:xfrm>
              <a:off x="2861670" y="1369499"/>
              <a:ext cx="8511" cy="4489"/>
            </a:xfrm>
            <a:custGeom>
              <a:avLst/>
              <a:gdLst/>
              <a:ahLst/>
              <a:cxnLst/>
              <a:rect l="l" t="t" r="r" b="b"/>
              <a:pathLst>
                <a:path w="91" h="48" extrusionOk="0">
                  <a:moveTo>
                    <a:pt x="90" y="48"/>
                  </a:moveTo>
                  <a:cubicBezTo>
                    <a:pt x="57" y="34"/>
                    <a:pt x="29" y="15"/>
                    <a:pt x="1" y="1"/>
                  </a:cubicBezTo>
                  <a:cubicBezTo>
                    <a:pt x="29" y="15"/>
                    <a:pt x="57" y="34"/>
                    <a:pt x="90" y="48"/>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61"/>
            <p:cNvSpPr/>
            <p:nvPr/>
          </p:nvSpPr>
          <p:spPr>
            <a:xfrm>
              <a:off x="2799379" y="1320489"/>
              <a:ext cx="47794" cy="39376"/>
            </a:xfrm>
            <a:custGeom>
              <a:avLst/>
              <a:gdLst/>
              <a:ahLst/>
              <a:cxnLst/>
              <a:rect l="l" t="t" r="r" b="b"/>
              <a:pathLst>
                <a:path w="511" h="421" extrusionOk="0">
                  <a:moveTo>
                    <a:pt x="119" y="1"/>
                  </a:moveTo>
                  <a:cubicBezTo>
                    <a:pt x="81" y="24"/>
                    <a:pt x="39" y="43"/>
                    <a:pt x="1" y="67"/>
                  </a:cubicBezTo>
                  <a:cubicBezTo>
                    <a:pt x="157" y="194"/>
                    <a:pt x="322" y="312"/>
                    <a:pt x="492" y="421"/>
                  </a:cubicBezTo>
                  <a:lnTo>
                    <a:pt x="497" y="421"/>
                  </a:lnTo>
                  <a:cubicBezTo>
                    <a:pt x="501" y="407"/>
                    <a:pt x="506" y="392"/>
                    <a:pt x="511" y="378"/>
                  </a:cubicBezTo>
                  <a:cubicBezTo>
                    <a:pt x="379" y="322"/>
                    <a:pt x="246" y="241"/>
                    <a:pt x="171" y="123"/>
                  </a:cubicBezTo>
                  <a:cubicBezTo>
                    <a:pt x="157" y="100"/>
                    <a:pt x="138" y="67"/>
                    <a:pt x="128" y="38"/>
                  </a:cubicBezTo>
                  <a:cubicBezTo>
                    <a:pt x="124" y="24"/>
                    <a:pt x="124" y="15"/>
                    <a:pt x="119" y="1"/>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5" name="Google Shape;6895;p61"/>
            <p:cNvSpPr/>
            <p:nvPr/>
          </p:nvSpPr>
          <p:spPr>
            <a:xfrm>
              <a:off x="2845302" y="1359772"/>
              <a:ext cx="8979" cy="4957"/>
            </a:xfrm>
            <a:custGeom>
              <a:avLst/>
              <a:gdLst/>
              <a:ahLst/>
              <a:cxnLst/>
              <a:rect l="l" t="t" r="r" b="b"/>
              <a:pathLst>
                <a:path w="96" h="53" extrusionOk="0">
                  <a:moveTo>
                    <a:pt x="1" y="1"/>
                  </a:moveTo>
                  <a:cubicBezTo>
                    <a:pt x="34" y="20"/>
                    <a:pt x="62" y="39"/>
                    <a:pt x="95" y="53"/>
                  </a:cubicBezTo>
                  <a:cubicBezTo>
                    <a:pt x="62" y="39"/>
                    <a:pt x="34" y="20"/>
                    <a:pt x="1" y="1"/>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6" name="Google Shape;6896;p61"/>
            <p:cNvSpPr/>
            <p:nvPr/>
          </p:nvSpPr>
          <p:spPr>
            <a:xfrm>
              <a:off x="2713706" y="1232198"/>
              <a:ext cx="12907" cy="17771"/>
            </a:xfrm>
            <a:custGeom>
              <a:avLst/>
              <a:gdLst/>
              <a:ahLst/>
              <a:cxnLst/>
              <a:rect l="l" t="t" r="r" b="b"/>
              <a:pathLst>
                <a:path w="138" h="190" extrusionOk="0">
                  <a:moveTo>
                    <a:pt x="138" y="189"/>
                  </a:moveTo>
                  <a:cubicBezTo>
                    <a:pt x="91" y="128"/>
                    <a:pt x="43" y="66"/>
                    <a:pt x="1" y="0"/>
                  </a:cubicBezTo>
                  <a:cubicBezTo>
                    <a:pt x="43" y="66"/>
                    <a:pt x="91" y="128"/>
                    <a:pt x="138" y="189"/>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61"/>
            <p:cNvSpPr/>
            <p:nvPr/>
          </p:nvSpPr>
          <p:spPr>
            <a:xfrm>
              <a:off x="2902355" y="1389420"/>
              <a:ext cx="80903" cy="26095"/>
            </a:xfrm>
            <a:custGeom>
              <a:avLst/>
              <a:gdLst/>
              <a:ahLst/>
              <a:cxnLst/>
              <a:rect l="l" t="t" r="r" b="b"/>
              <a:pathLst>
                <a:path w="865" h="279" extrusionOk="0">
                  <a:moveTo>
                    <a:pt x="0" y="0"/>
                  </a:moveTo>
                  <a:cubicBezTo>
                    <a:pt x="274" y="123"/>
                    <a:pt x="562" y="213"/>
                    <a:pt x="864" y="279"/>
                  </a:cubicBezTo>
                  <a:cubicBezTo>
                    <a:pt x="562" y="213"/>
                    <a:pt x="274" y="123"/>
                    <a:pt x="0" y="0"/>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61"/>
            <p:cNvSpPr/>
            <p:nvPr/>
          </p:nvSpPr>
          <p:spPr>
            <a:xfrm>
              <a:off x="3290034" y="998095"/>
              <a:ext cx="4957" cy="28340"/>
            </a:xfrm>
            <a:custGeom>
              <a:avLst/>
              <a:gdLst/>
              <a:ahLst/>
              <a:cxnLst/>
              <a:rect l="l" t="t" r="r" b="b"/>
              <a:pathLst>
                <a:path w="53" h="303" extrusionOk="0">
                  <a:moveTo>
                    <a:pt x="52" y="1"/>
                  </a:moveTo>
                  <a:cubicBezTo>
                    <a:pt x="38" y="105"/>
                    <a:pt x="24" y="204"/>
                    <a:pt x="1" y="303"/>
                  </a:cubicBezTo>
                  <a:cubicBezTo>
                    <a:pt x="24" y="204"/>
                    <a:pt x="38" y="105"/>
                    <a:pt x="52" y="1"/>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61"/>
            <p:cNvSpPr/>
            <p:nvPr/>
          </p:nvSpPr>
          <p:spPr>
            <a:xfrm>
              <a:off x="2810416" y="1320489"/>
              <a:ext cx="4957" cy="11598"/>
            </a:xfrm>
            <a:custGeom>
              <a:avLst/>
              <a:gdLst/>
              <a:ahLst/>
              <a:cxnLst/>
              <a:rect l="l" t="t" r="r" b="b"/>
              <a:pathLst>
                <a:path w="53" h="124" extrusionOk="0">
                  <a:moveTo>
                    <a:pt x="53" y="123"/>
                  </a:moveTo>
                  <a:cubicBezTo>
                    <a:pt x="39" y="100"/>
                    <a:pt x="20" y="67"/>
                    <a:pt x="10" y="38"/>
                  </a:cubicBezTo>
                  <a:cubicBezTo>
                    <a:pt x="6" y="24"/>
                    <a:pt x="6" y="15"/>
                    <a:pt x="1" y="1"/>
                  </a:cubicBezTo>
                  <a:lnTo>
                    <a:pt x="1" y="1"/>
                  </a:lnTo>
                  <a:cubicBezTo>
                    <a:pt x="6" y="15"/>
                    <a:pt x="6" y="24"/>
                    <a:pt x="10" y="38"/>
                  </a:cubicBezTo>
                  <a:cubicBezTo>
                    <a:pt x="20" y="67"/>
                    <a:pt x="39" y="100"/>
                    <a:pt x="53" y="123"/>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61"/>
            <p:cNvSpPr/>
            <p:nvPr/>
          </p:nvSpPr>
          <p:spPr>
            <a:xfrm>
              <a:off x="3253370" y="1057767"/>
              <a:ext cx="26188" cy="34980"/>
            </a:xfrm>
            <a:custGeom>
              <a:avLst/>
              <a:gdLst/>
              <a:ahLst/>
              <a:cxnLst/>
              <a:rect l="l" t="t" r="r" b="b"/>
              <a:pathLst>
                <a:path w="280" h="374" extrusionOk="0">
                  <a:moveTo>
                    <a:pt x="1" y="373"/>
                  </a:moveTo>
                  <a:cubicBezTo>
                    <a:pt x="90" y="317"/>
                    <a:pt x="166" y="222"/>
                    <a:pt x="218" y="128"/>
                  </a:cubicBezTo>
                  <a:cubicBezTo>
                    <a:pt x="241" y="85"/>
                    <a:pt x="260" y="43"/>
                    <a:pt x="279" y="0"/>
                  </a:cubicBezTo>
                  <a:cubicBezTo>
                    <a:pt x="260" y="43"/>
                    <a:pt x="241" y="85"/>
                    <a:pt x="218" y="128"/>
                  </a:cubicBezTo>
                  <a:cubicBezTo>
                    <a:pt x="166" y="222"/>
                    <a:pt x="90" y="317"/>
                    <a:pt x="1" y="373"/>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1" name="Google Shape;6901;p61"/>
            <p:cNvSpPr/>
            <p:nvPr/>
          </p:nvSpPr>
          <p:spPr>
            <a:xfrm>
              <a:off x="3226434" y="1096207"/>
              <a:ext cx="10288" cy="2712"/>
            </a:xfrm>
            <a:custGeom>
              <a:avLst/>
              <a:gdLst/>
              <a:ahLst/>
              <a:cxnLst/>
              <a:rect l="l" t="t" r="r" b="b"/>
              <a:pathLst>
                <a:path w="110" h="29" extrusionOk="0">
                  <a:moveTo>
                    <a:pt x="1" y="0"/>
                  </a:moveTo>
                  <a:cubicBezTo>
                    <a:pt x="34" y="19"/>
                    <a:pt x="71" y="28"/>
                    <a:pt x="109" y="28"/>
                  </a:cubicBezTo>
                  <a:cubicBezTo>
                    <a:pt x="71" y="28"/>
                    <a:pt x="34" y="19"/>
                    <a:pt x="1" y="0"/>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61"/>
            <p:cNvSpPr/>
            <p:nvPr/>
          </p:nvSpPr>
          <p:spPr>
            <a:xfrm>
              <a:off x="2793206" y="823664"/>
              <a:ext cx="8511" cy="12533"/>
            </a:xfrm>
            <a:custGeom>
              <a:avLst/>
              <a:gdLst/>
              <a:ahLst/>
              <a:cxnLst/>
              <a:rect l="l" t="t" r="r" b="b"/>
              <a:pathLst>
                <a:path w="91" h="134" extrusionOk="0">
                  <a:moveTo>
                    <a:pt x="1" y="133"/>
                  </a:moveTo>
                  <a:cubicBezTo>
                    <a:pt x="29" y="91"/>
                    <a:pt x="57" y="43"/>
                    <a:pt x="90" y="1"/>
                  </a:cubicBezTo>
                  <a:cubicBezTo>
                    <a:pt x="57" y="43"/>
                    <a:pt x="29" y="91"/>
                    <a:pt x="1" y="133"/>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61"/>
            <p:cNvSpPr/>
            <p:nvPr/>
          </p:nvSpPr>
          <p:spPr>
            <a:xfrm>
              <a:off x="3294897" y="985749"/>
              <a:ext cx="935" cy="11598"/>
            </a:xfrm>
            <a:custGeom>
              <a:avLst/>
              <a:gdLst/>
              <a:ahLst/>
              <a:cxnLst/>
              <a:rect l="l" t="t" r="r" b="b"/>
              <a:pathLst>
                <a:path w="10" h="124" extrusionOk="0">
                  <a:moveTo>
                    <a:pt x="10" y="1"/>
                  </a:moveTo>
                  <a:cubicBezTo>
                    <a:pt x="10" y="43"/>
                    <a:pt x="5" y="81"/>
                    <a:pt x="0" y="123"/>
                  </a:cubicBezTo>
                  <a:cubicBezTo>
                    <a:pt x="5" y="81"/>
                    <a:pt x="10" y="43"/>
                    <a:pt x="10" y="1"/>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4" name="Google Shape;6904;p61"/>
            <p:cNvSpPr/>
            <p:nvPr/>
          </p:nvSpPr>
          <p:spPr>
            <a:xfrm>
              <a:off x="3295739" y="974713"/>
              <a:ext cx="561" cy="11130"/>
            </a:xfrm>
            <a:custGeom>
              <a:avLst/>
              <a:gdLst/>
              <a:ahLst/>
              <a:cxnLst/>
              <a:rect l="l" t="t" r="r" b="b"/>
              <a:pathLst>
                <a:path w="6" h="119" extrusionOk="0">
                  <a:moveTo>
                    <a:pt x="6" y="1"/>
                  </a:moveTo>
                  <a:cubicBezTo>
                    <a:pt x="6" y="38"/>
                    <a:pt x="6" y="76"/>
                    <a:pt x="1" y="119"/>
                  </a:cubicBezTo>
                  <a:cubicBezTo>
                    <a:pt x="6" y="76"/>
                    <a:pt x="6" y="38"/>
                    <a:pt x="6" y="1"/>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5" name="Google Shape;6905;p61"/>
            <p:cNvSpPr/>
            <p:nvPr/>
          </p:nvSpPr>
          <p:spPr>
            <a:xfrm>
              <a:off x="2801624" y="644462"/>
              <a:ext cx="500853" cy="358594"/>
            </a:xfrm>
            <a:custGeom>
              <a:avLst/>
              <a:gdLst/>
              <a:ahLst/>
              <a:cxnLst/>
              <a:rect l="l" t="t" r="r" b="b"/>
              <a:pathLst>
                <a:path w="5355" h="3834" extrusionOk="0">
                  <a:moveTo>
                    <a:pt x="3498" y="1"/>
                  </a:moveTo>
                  <a:cubicBezTo>
                    <a:pt x="3413" y="1"/>
                    <a:pt x="3328" y="6"/>
                    <a:pt x="3244" y="14"/>
                  </a:cubicBezTo>
                  <a:cubicBezTo>
                    <a:pt x="3036" y="33"/>
                    <a:pt x="2824" y="66"/>
                    <a:pt x="2663" y="198"/>
                  </a:cubicBezTo>
                  <a:cubicBezTo>
                    <a:pt x="2593" y="255"/>
                    <a:pt x="2541" y="326"/>
                    <a:pt x="2465" y="382"/>
                  </a:cubicBezTo>
                  <a:cubicBezTo>
                    <a:pt x="2319" y="500"/>
                    <a:pt x="2125" y="529"/>
                    <a:pt x="1941" y="571"/>
                  </a:cubicBezTo>
                  <a:cubicBezTo>
                    <a:pt x="1157" y="751"/>
                    <a:pt x="458" y="1251"/>
                    <a:pt x="0" y="1912"/>
                  </a:cubicBezTo>
                  <a:cubicBezTo>
                    <a:pt x="444" y="1275"/>
                    <a:pt x="1110" y="784"/>
                    <a:pt x="1866" y="590"/>
                  </a:cubicBezTo>
                  <a:lnTo>
                    <a:pt x="1866" y="590"/>
                  </a:lnTo>
                  <a:cubicBezTo>
                    <a:pt x="1814" y="760"/>
                    <a:pt x="1776" y="930"/>
                    <a:pt x="1757" y="1114"/>
                  </a:cubicBezTo>
                  <a:cubicBezTo>
                    <a:pt x="1724" y="1473"/>
                    <a:pt x="1757" y="1822"/>
                    <a:pt x="1851" y="2143"/>
                  </a:cubicBezTo>
                  <a:cubicBezTo>
                    <a:pt x="1851" y="2143"/>
                    <a:pt x="1851" y="2148"/>
                    <a:pt x="1851" y="2148"/>
                  </a:cubicBezTo>
                  <a:cubicBezTo>
                    <a:pt x="1908" y="2011"/>
                    <a:pt x="1988" y="1884"/>
                    <a:pt x="2097" y="1780"/>
                  </a:cubicBezTo>
                  <a:cubicBezTo>
                    <a:pt x="2421" y="1349"/>
                    <a:pt x="2843" y="1174"/>
                    <a:pt x="3329" y="1174"/>
                  </a:cubicBezTo>
                  <a:cubicBezTo>
                    <a:pt x="3466" y="1174"/>
                    <a:pt x="3608" y="1187"/>
                    <a:pt x="3754" y="1213"/>
                  </a:cubicBezTo>
                  <a:cubicBezTo>
                    <a:pt x="3901" y="1327"/>
                    <a:pt x="4000" y="1506"/>
                    <a:pt x="4023" y="1700"/>
                  </a:cubicBezTo>
                  <a:cubicBezTo>
                    <a:pt x="4037" y="1794"/>
                    <a:pt x="4033" y="1893"/>
                    <a:pt x="4014" y="1988"/>
                  </a:cubicBezTo>
                  <a:cubicBezTo>
                    <a:pt x="4104" y="2191"/>
                    <a:pt x="4151" y="2427"/>
                    <a:pt x="4141" y="2668"/>
                  </a:cubicBezTo>
                  <a:cubicBezTo>
                    <a:pt x="4137" y="2781"/>
                    <a:pt x="4132" y="2904"/>
                    <a:pt x="4122" y="3026"/>
                  </a:cubicBezTo>
                  <a:lnTo>
                    <a:pt x="4278" y="3159"/>
                  </a:lnTo>
                  <a:cubicBezTo>
                    <a:pt x="4311" y="3182"/>
                    <a:pt x="4311" y="3244"/>
                    <a:pt x="4283" y="3286"/>
                  </a:cubicBezTo>
                  <a:lnTo>
                    <a:pt x="4226" y="3380"/>
                  </a:lnTo>
                  <a:cubicBezTo>
                    <a:pt x="4207" y="3409"/>
                    <a:pt x="4180" y="3427"/>
                    <a:pt x="4153" y="3427"/>
                  </a:cubicBezTo>
                  <a:cubicBezTo>
                    <a:pt x="4141" y="3427"/>
                    <a:pt x="4128" y="3423"/>
                    <a:pt x="4118" y="3414"/>
                  </a:cubicBezTo>
                  <a:lnTo>
                    <a:pt x="4080" y="3380"/>
                  </a:lnTo>
                  <a:cubicBezTo>
                    <a:pt x="4075" y="3423"/>
                    <a:pt x="4066" y="3465"/>
                    <a:pt x="4056" y="3513"/>
                  </a:cubicBezTo>
                  <a:lnTo>
                    <a:pt x="4122" y="3532"/>
                  </a:lnTo>
                  <a:lnTo>
                    <a:pt x="4127" y="3536"/>
                  </a:lnTo>
                  <a:lnTo>
                    <a:pt x="4028" y="3834"/>
                  </a:lnTo>
                  <a:cubicBezTo>
                    <a:pt x="4500" y="3805"/>
                    <a:pt x="4935" y="3607"/>
                    <a:pt x="5284" y="3286"/>
                  </a:cubicBezTo>
                  <a:cubicBezTo>
                    <a:pt x="5289" y="3366"/>
                    <a:pt x="5289" y="3447"/>
                    <a:pt x="5289" y="3527"/>
                  </a:cubicBezTo>
                  <a:cubicBezTo>
                    <a:pt x="5293" y="3291"/>
                    <a:pt x="5274" y="3055"/>
                    <a:pt x="5241" y="2828"/>
                  </a:cubicBezTo>
                  <a:cubicBezTo>
                    <a:pt x="5213" y="2668"/>
                    <a:pt x="5185" y="2502"/>
                    <a:pt x="5232" y="2346"/>
                  </a:cubicBezTo>
                  <a:cubicBezTo>
                    <a:pt x="5265" y="2243"/>
                    <a:pt x="5326" y="2143"/>
                    <a:pt x="5341" y="2035"/>
                  </a:cubicBezTo>
                  <a:cubicBezTo>
                    <a:pt x="5355" y="1917"/>
                    <a:pt x="5298" y="1799"/>
                    <a:pt x="5241" y="1690"/>
                  </a:cubicBezTo>
                  <a:cubicBezTo>
                    <a:pt x="5114" y="1440"/>
                    <a:pt x="4977" y="1194"/>
                    <a:pt x="4835" y="954"/>
                  </a:cubicBezTo>
                  <a:cubicBezTo>
                    <a:pt x="4628" y="599"/>
                    <a:pt x="4377" y="236"/>
                    <a:pt x="3995" y="85"/>
                  </a:cubicBezTo>
                  <a:cubicBezTo>
                    <a:pt x="3838" y="22"/>
                    <a:pt x="3668" y="1"/>
                    <a:pt x="3498" y="1"/>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6" name="Google Shape;6906;p61"/>
            <p:cNvSpPr/>
            <p:nvPr/>
          </p:nvSpPr>
          <p:spPr>
            <a:xfrm>
              <a:off x="2715109" y="1054213"/>
              <a:ext cx="36664" cy="152922"/>
            </a:xfrm>
            <a:custGeom>
              <a:avLst/>
              <a:gdLst/>
              <a:ahLst/>
              <a:cxnLst/>
              <a:rect l="l" t="t" r="r" b="b"/>
              <a:pathLst>
                <a:path w="392" h="1635" extrusionOk="0">
                  <a:moveTo>
                    <a:pt x="0" y="0"/>
                  </a:moveTo>
                  <a:cubicBezTo>
                    <a:pt x="9" y="265"/>
                    <a:pt x="57" y="534"/>
                    <a:pt x="123" y="784"/>
                  </a:cubicBezTo>
                  <a:cubicBezTo>
                    <a:pt x="194" y="1072"/>
                    <a:pt x="279" y="1360"/>
                    <a:pt x="392" y="1634"/>
                  </a:cubicBezTo>
                  <a:cubicBezTo>
                    <a:pt x="279" y="1360"/>
                    <a:pt x="194" y="1072"/>
                    <a:pt x="123" y="784"/>
                  </a:cubicBezTo>
                  <a:cubicBezTo>
                    <a:pt x="57" y="534"/>
                    <a:pt x="9" y="265"/>
                    <a:pt x="0" y="0"/>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7" name="Google Shape;6907;p61"/>
            <p:cNvSpPr/>
            <p:nvPr/>
          </p:nvSpPr>
          <p:spPr>
            <a:xfrm>
              <a:off x="2750370" y="936740"/>
              <a:ext cx="3180" cy="15526"/>
            </a:xfrm>
            <a:custGeom>
              <a:avLst/>
              <a:gdLst/>
              <a:ahLst/>
              <a:cxnLst/>
              <a:rect l="l" t="t" r="r" b="b"/>
              <a:pathLst>
                <a:path w="34" h="166" extrusionOk="0">
                  <a:moveTo>
                    <a:pt x="34" y="1"/>
                  </a:moveTo>
                  <a:cubicBezTo>
                    <a:pt x="34" y="19"/>
                    <a:pt x="29" y="34"/>
                    <a:pt x="24" y="48"/>
                  </a:cubicBezTo>
                  <a:cubicBezTo>
                    <a:pt x="20" y="86"/>
                    <a:pt x="10" y="128"/>
                    <a:pt x="1" y="166"/>
                  </a:cubicBezTo>
                  <a:cubicBezTo>
                    <a:pt x="10" y="128"/>
                    <a:pt x="20" y="86"/>
                    <a:pt x="24" y="48"/>
                  </a:cubicBezTo>
                  <a:cubicBezTo>
                    <a:pt x="29" y="34"/>
                    <a:pt x="34" y="19"/>
                    <a:pt x="34" y="1"/>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61"/>
            <p:cNvSpPr/>
            <p:nvPr/>
          </p:nvSpPr>
          <p:spPr>
            <a:xfrm>
              <a:off x="3098392" y="1260912"/>
              <a:ext cx="53967" cy="53967"/>
            </a:xfrm>
            <a:custGeom>
              <a:avLst/>
              <a:gdLst/>
              <a:ahLst/>
              <a:cxnLst/>
              <a:rect l="l" t="t" r="r" b="b"/>
              <a:pathLst>
                <a:path w="577" h="577" extrusionOk="0">
                  <a:moveTo>
                    <a:pt x="0" y="576"/>
                  </a:moveTo>
                  <a:lnTo>
                    <a:pt x="0" y="576"/>
                  </a:lnTo>
                  <a:cubicBezTo>
                    <a:pt x="218" y="411"/>
                    <a:pt x="411" y="217"/>
                    <a:pt x="576" y="0"/>
                  </a:cubicBezTo>
                  <a:cubicBezTo>
                    <a:pt x="411" y="217"/>
                    <a:pt x="218" y="411"/>
                    <a:pt x="0" y="576"/>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9" name="Google Shape;6909;p61"/>
            <p:cNvSpPr/>
            <p:nvPr/>
          </p:nvSpPr>
          <p:spPr>
            <a:xfrm>
              <a:off x="2714642" y="699645"/>
              <a:ext cx="267683" cy="507494"/>
            </a:xfrm>
            <a:custGeom>
              <a:avLst/>
              <a:gdLst/>
              <a:ahLst/>
              <a:cxnLst/>
              <a:rect l="l" t="t" r="r" b="b"/>
              <a:pathLst>
                <a:path w="2862" h="5426" extrusionOk="0">
                  <a:moveTo>
                    <a:pt x="2796" y="0"/>
                  </a:moveTo>
                  <a:lnTo>
                    <a:pt x="2796" y="0"/>
                  </a:lnTo>
                  <a:cubicBezTo>
                    <a:pt x="2040" y="194"/>
                    <a:pt x="1374" y="685"/>
                    <a:pt x="930" y="1322"/>
                  </a:cubicBezTo>
                  <a:cubicBezTo>
                    <a:pt x="930" y="1322"/>
                    <a:pt x="930" y="1322"/>
                    <a:pt x="930" y="1327"/>
                  </a:cubicBezTo>
                  <a:cubicBezTo>
                    <a:pt x="897" y="1369"/>
                    <a:pt x="869" y="1417"/>
                    <a:pt x="841" y="1459"/>
                  </a:cubicBezTo>
                  <a:cubicBezTo>
                    <a:pt x="812" y="1506"/>
                    <a:pt x="784" y="1553"/>
                    <a:pt x="756" y="1605"/>
                  </a:cubicBezTo>
                  <a:lnTo>
                    <a:pt x="751" y="1610"/>
                  </a:lnTo>
                  <a:cubicBezTo>
                    <a:pt x="732" y="1643"/>
                    <a:pt x="718" y="1671"/>
                    <a:pt x="704" y="1705"/>
                  </a:cubicBezTo>
                  <a:cubicBezTo>
                    <a:pt x="699" y="1709"/>
                    <a:pt x="694" y="1714"/>
                    <a:pt x="694" y="1719"/>
                  </a:cubicBezTo>
                  <a:cubicBezTo>
                    <a:pt x="680" y="1752"/>
                    <a:pt x="666" y="1780"/>
                    <a:pt x="652" y="1808"/>
                  </a:cubicBezTo>
                  <a:cubicBezTo>
                    <a:pt x="647" y="1818"/>
                    <a:pt x="642" y="1823"/>
                    <a:pt x="642" y="1832"/>
                  </a:cubicBezTo>
                  <a:cubicBezTo>
                    <a:pt x="628" y="1860"/>
                    <a:pt x="614" y="1889"/>
                    <a:pt x="605" y="1912"/>
                  </a:cubicBezTo>
                  <a:cubicBezTo>
                    <a:pt x="600" y="1926"/>
                    <a:pt x="595" y="1936"/>
                    <a:pt x="591" y="1945"/>
                  </a:cubicBezTo>
                  <a:cubicBezTo>
                    <a:pt x="581" y="1969"/>
                    <a:pt x="572" y="1997"/>
                    <a:pt x="562" y="2021"/>
                  </a:cubicBezTo>
                  <a:cubicBezTo>
                    <a:pt x="557" y="2035"/>
                    <a:pt x="553" y="2044"/>
                    <a:pt x="548" y="2059"/>
                  </a:cubicBezTo>
                  <a:cubicBezTo>
                    <a:pt x="539" y="2082"/>
                    <a:pt x="529" y="2106"/>
                    <a:pt x="524" y="2129"/>
                  </a:cubicBezTo>
                  <a:cubicBezTo>
                    <a:pt x="520" y="2144"/>
                    <a:pt x="515" y="2158"/>
                    <a:pt x="510" y="2172"/>
                  </a:cubicBezTo>
                  <a:cubicBezTo>
                    <a:pt x="501" y="2196"/>
                    <a:pt x="496" y="2219"/>
                    <a:pt x="487" y="2243"/>
                  </a:cubicBezTo>
                  <a:cubicBezTo>
                    <a:pt x="482" y="2257"/>
                    <a:pt x="477" y="2276"/>
                    <a:pt x="472" y="2290"/>
                  </a:cubicBezTo>
                  <a:cubicBezTo>
                    <a:pt x="468" y="2314"/>
                    <a:pt x="463" y="2333"/>
                    <a:pt x="458" y="2356"/>
                  </a:cubicBezTo>
                  <a:cubicBezTo>
                    <a:pt x="454" y="2375"/>
                    <a:pt x="449" y="2394"/>
                    <a:pt x="444" y="2413"/>
                  </a:cubicBezTo>
                  <a:cubicBezTo>
                    <a:pt x="439" y="2432"/>
                    <a:pt x="435" y="2451"/>
                    <a:pt x="430" y="2469"/>
                  </a:cubicBezTo>
                  <a:cubicBezTo>
                    <a:pt x="425" y="2493"/>
                    <a:pt x="421" y="2512"/>
                    <a:pt x="416" y="2536"/>
                  </a:cubicBezTo>
                  <a:cubicBezTo>
                    <a:pt x="416" y="2554"/>
                    <a:pt x="411" y="2569"/>
                    <a:pt x="406" y="2583"/>
                  </a:cubicBezTo>
                  <a:cubicBezTo>
                    <a:pt x="402" y="2621"/>
                    <a:pt x="392" y="2663"/>
                    <a:pt x="383" y="2701"/>
                  </a:cubicBezTo>
                  <a:cubicBezTo>
                    <a:pt x="378" y="2706"/>
                    <a:pt x="378" y="2715"/>
                    <a:pt x="373" y="2724"/>
                  </a:cubicBezTo>
                  <a:cubicBezTo>
                    <a:pt x="350" y="2776"/>
                    <a:pt x="307" y="2819"/>
                    <a:pt x="269" y="2866"/>
                  </a:cubicBezTo>
                  <a:cubicBezTo>
                    <a:pt x="66" y="3130"/>
                    <a:pt x="0" y="3456"/>
                    <a:pt x="5" y="3791"/>
                  </a:cubicBezTo>
                  <a:cubicBezTo>
                    <a:pt x="14" y="4056"/>
                    <a:pt x="62" y="4325"/>
                    <a:pt x="128" y="4575"/>
                  </a:cubicBezTo>
                  <a:cubicBezTo>
                    <a:pt x="199" y="4863"/>
                    <a:pt x="284" y="5151"/>
                    <a:pt x="397" y="5425"/>
                  </a:cubicBezTo>
                  <a:cubicBezTo>
                    <a:pt x="1091" y="4977"/>
                    <a:pt x="1747" y="4613"/>
                    <a:pt x="2168" y="4481"/>
                  </a:cubicBezTo>
                  <a:cubicBezTo>
                    <a:pt x="2191" y="4467"/>
                    <a:pt x="2215" y="4452"/>
                    <a:pt x="2238" y="4443"/>
                  </a:cubicBezTo>
                  <a:lnTo>
                    <a:pt x="2243" y="4443"/>
                  </a:lnTo>
                  <a:cubicBezTo>
                    <a:pt x="2323" y="4401"/>
                    <a:pt x="2408" y="4372"/>
                    <a:pt x="2489" y="4349"/>
                  </a:cubicBezTo>
                  <a:lnTo>
                    <a:pt x="2862" y="3121"/>
                  </a:lnTo>
                  <a:cubicBezTo>
                    <a:pt x="2862" y="3116"/>
                    <a:pt x="2862" y="3116"/>
                    <a:pt x="2862" y="3112"/>
                  </a:cubicBezTo>
                  <a:cubicBezTo>
                    <a:pt x="2762" y="3225"/>
                    <a:pt x="2677" y="3348"/>
                    <a:pt x="2607" y="3470"/>
                  </a:cubicBezTo>
                  <a:cubicBezTo>
                    <a:pt x="2592" y="3107"/>
                    <a:pt x="2522" y="2611"/>
                    <a:pt x="2550" y="2238"/>
                  </a:cubicBezTo>
                  <a:cubicBezTo>
                    <a:pt x="2569" y="1997"/>
                    <a:pt x="2630" y="1653"/>
                    <a:pt x="2725" y="1426"/>
                  </a:cubicBezTo>
                  <a:cubicBezTo>
                    <a:pt x="2739" y="1468"/>
                    <a:pt x="2758" y="1511"/>
                    <a:pt x="2781" y="1553"/>
                  </a:cubicBezTo>
                  <a:cubicBezTo>
                    <a:pt x="2687" y="1232"/>
                    <a:pt x="2654" y="883"/>
                    <a:pt x="2687" y="524"/>
                  </a:cubicBezTo>
                  <a:cubicBezTo>
                    <a:pt x="2706" y="340"/>
                    <a:pt x="2744" y="170"/>
                    <a:pt x="2796" y="0"/>
                  </a:cubicBezTo>
                  <a:close/>
                </a:path>
              </a:pathLst>
            </a:custGeom>
            <a:solidFill>
              <a:srgbClr val="8E3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0" name="Google Shape;6910;p61"/>
            <p:cNvSpPr/>
            <p:nvPr/>
          </p:nvSpPr>
          <p:spPr>
            <a:xfrm>
              <a:off x="3028152" y="951798"/>
              <a:ext cx="268151" cy="363083"/>
            </a:xfrm>
            <a:custGeom>
              <a:avLst/>
              <a:gdLst/>
              <a:ahLst/>
              <a:cxnLst/>
              <a:rect l="l" t="t" r="r" b="b"/>
              <a:pathLst>
                <a:path w="2867" h="3882" extrusionOk="0">
                  <a:moveTo>
                    <a:pt x="2862" y="0"/>
                  </a:moveTo>
                  <a:cubicBezTo>
                    <a:pt x="2513" y="321"/>
                    <a:pt x="2078" y="519"/>
                    <a:pt x="1606" y="548"/>
                  </a:cubicBezTo>
                  <a:lnTo>
                    <a:pt x="1535" y="756"/>
                  </a:lnTo>
                  <a:cubicBezTo>
                    <a:pt x="1507" y="845"/>
                    <a:pt x="1427" y="907"/>
                    <a:pt x="1342" y="921"/>
                  </a:cubicBezTo>
                  <a:cubicBezTo>
                    <a:pt x="1134" y="1256"/>
                    <a:pt x="808" y="1615"/>
                    <a:pt x="284" y="1988"/>
                  </a:cubicBezTo>
                  <a:cubicBezTo>
                    <a:pt x="284" y="1988"/>
                    <a:pt x="171" y="1846"/>
                    <a:pt x="34" y="1629"/>
                  </a:cubicBezTo>
                  <a:cubicBezTo>
                    <a:pt x="20" y="1738"/>
                    <a:pt x="10" y="1846"/>
                    <a:pt x="1" y="1960"/>
                  </a:cubicBezTo>
                  <a:lnTo>
                    <a:pt x="1" y="1964"/>
                  </a:lnTo>
                  <a:cubicBezTo>
                    <a:pt x="10" y="1969"/>
                    <a:pt x="15" y="1978"/>
                    <a:pt x="24" y="1988"/>
                  </a:cubicBezTo>
                  <a:cubicBezTo>
                    <a:pt x="81" y="2040"/>
                    <a:pt x="138" y="2106"/>
                    <a:pt x="190" y="2186"/>
                  </a:cubicBezTo>
                  <a:cubicBezTo>
                    <a:pt x="190" y="2186"/>
                    <a:pt x="194" y="2191"/>
                    <a:pt x="194" y="2191"/>
                  </a:cubicBezTo>
                  <a:cubicBezTo>
                    <a:pt x="208" y="2214"/>
                    <a:pt x="227" y="2243"/>
                    <a:pt x="241" y="2271"/>
                  </a:cubicBezTo>
                  <a:cubicBezTo>
                    <a:pt x="246" y="2271"/>
                    <a:pt x="246" y="2276"/>
                    <a:pt x="246" y="2276"/>
                  </a:cubicBezTo>
                  <a:cubicBezTo>
                    <a:pt x="251" y="2285"/>
                    <a:pt x="256" y="2295"/>
                    <a:pt x="265" y="2304"/>
                  </a:cubicBezTo>
                  <a:cubicBezTo>
                    <a:pt x="270" y="2318"/>
                    <a:pt x="275" y="2328"/>
                    <a:pt x="279" y="2342"/>
                  </a:cubicBezTo>
                  <a:cubicBezTo>
                    <a:pt x="279" y="2342"/>
                    <a:pt x="284" y="2342"/>
                    <a:pt x="284" y="2347"/>
                  </a:cubicBezTo>
                  <a:cubicBezTo>
                    <a:pt x="416" y="2625"/>
                    <a:pt x="591" y="3211"/>
                    <a:pt x="751" y="3881"/>
                  </a:cubicBezTo>
                  <a:cubicBezTo>
                    <a:pt x="969" y="3716"/>
                    <a:pt x="1162" y="3522"/>
                    <a:pt x="1327" y="3305"/>
                  </a:cubicBezTo>
                  <a:cubicBezTo>
                    <a:pt x="1375" y="3244"/>
                    <a:pt x="1422" y="3178"/>
                    <a:pt x="1469" y="3107"/>
                  </a:cubicBezTo>
                  <a:cubicBezTo>
                    <a:pt x="1686" y="2786"/>
                    <a:pt x="1847" y="2427"/>
                    <a:pt x="1974" y="2054"/>
                  </a:cubicBezTo>
                  <a:cubicBezTo>
                    <a:pt x="2031" y="1889"/>
                    <a:pt x="2078" y="1719"/>
                    <a:pt x="2121" y="1544"/>
                  </a:cubicBezTo>
                  <a:cubicBezTo>
                    <a:pt x="2154" y="1563"/>
                    <a:pt x="2191" y="1572"/>
                    <a:pt x="2229" y="1572"/>
                  </a:cubicBezTo>
                  <a:cubicBezTo>
                    <a:pt x="2239" y="1572"/>
                    <a:pt x="2253" y="1568"/>
                    <a:pt x="2262" y="1568"/>
                  </a:cubicBezTo>
                  <a:cubicBezTo>
                    <a:pt x="2300" y="1563"/>
                    <a:pt x="2338" y="1549"/>
                    <a:pt x="2371" y="1530"/>
                  </a:cubicBezTo>
                  <a:cubicBezTo>
                    <a:pt x="2385" y="1525"/>
                    <a:pt x="2399" y="1516"/>
                    <a:pt x="2409" y="1506"/>
                  </a:cubicBezTo>
                  <a:cubicBezTo>
                    <a:pt x="2498" y="1450"/>
                    <a:pt x="2574" y="1355"/>
                    <a:pt x="2626" y="1261"/>
                  </a:cubicBezTo>
                  <a:cubicBezTo>
                    <a:pt x="2649" y="1218"/>
                    <a:pt x="2668" y="1176"/>
                    <a:pt x="2687" y="1133"/>
                  </a:cubicBezTo>
                  <a:cubicBezTo>
                    <a:pt x="2692" y="1119"/>
                    <a:pt x="2697" y="1110"/>
                    <a:pt x="2701" y="1100"/>
                  </a:cubicBezTo>
                  <a:cubicBezTo>
                    <a:pt x="2720" y="1058"/>
                    <a:pt x="2734" y="1010"/>
                    <a:pt x="2753" y="968"/>
                  </a:cubicBezTo>
                  <a:cubicBezTo>
                    <a:pt x="2753" y="968"/>
                    <a:pt x="2753" y="968"/>
                    <a:pt x="2753" y="963"/>
                  </a:cubicBezTo>
                  <a:cubicBezTo>
                    <a:pt x="2768" y="916"/>
                    <a:pt x="2782" y="869"/>
                    <a:pt x="2791" y="822"/>
                  </a:cubicBezTo>
                  <a:cubicBezTo>
                    <a:pt x="2796" y="812"/>
                    <a:pt x="2796" y="803"/>
                    <a:pt x="2801" y="798"/>
                  </a:cubicBezTo>
                  <a:cubicBezTo>
                    <a:pt x="2824" y="699"/>
                    <a:pt x="2838" y="600"/>
                    <a:pt x="2852" y="496"/>
                  </a:cubicBezTo>
                  <a:cubicBezTo>
                    <a:pt x="2852" y="491"/>
                    <a:pt x="2852" y="486"/>
                    <a:pt x="2852" y="486"/>
                  </a:cubicBezTo>
                  <a:cubicBezTo>
                    <a:pt x="2857" y="444"/>
                    <a:pt x="2862" y="406"/>
                    <a:pt x="2862" y="364"/>
                  </a:cubicBezTo>
                  <a:cubicBezTo>
                    <a:pt x="2867" y="321"/>
                    <a:pt x="2867" y="283"/>
                    <a:pt x="2867" y="246"/>
                  </a:cubicBezTo>
                  <a:lnTo>
                    <a:pt x="2867" y="241"/>
                  </a:lnTo>
                  <a:cubicBezTo>
                    <a:pt x="2867" y="161"/>
                    <a:pt x="2867" y="80"/>
                    <a:pt x="2862" y="0"/>
                  </a:cubicBezTo>
                  <a:close/>
                </a:path>
              </a:pathLst>
            </a:custGeom>
            <a:solidFill>
              <a:srgbClr val="8E3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1" name="Google Shape;6911;p61"/>
            <p:cNvSpPr/>
            <p:nvPr/>
          </p:nvSpPr>
          <p:spPr>
            <a:xfrm>
              <a:off x="2810416" y="1285136"/>
              <a:ext cx="57989" cy="70802"/>
            </a:xfrm>
            <a:custGeom>
              <a:avLst/>
              <a:gdLst/>
              <a:ahLst/>
              <a:cxnLst/>
              <a:rect l="l" t="t" r="r" b="b"/>
              <a:pathLst>
                <a:path w="620" h="757" extrusionOk="0">
                  <a:moveTo>
                    <a:pt x="619" y="1"/>
                  </a:moveTo>
                  <a:lnTo>
                    <a:pt x="619" y="1"/>
                  </a:lnTo>
                  <a:cubicBezTo>
                    <a:pt x="445" y="114"/>
                    <a:pt x="237" y="246"/>
                    <a:pt x="1" y="379"/>
                  </a:cubicBezTo>
                  <a:cubicBezTo>
                    <a:pt x="6" y="393"/>
                    <a:pt x="6" y="402"/>
                    <a:pt x="10" y="416"/>
                  </a:cubicBezTo>
                  <a:cubicBezTo>
                    <a:pt x="20" y="445"/>
                    <a:pt x="39" y="478"/>
                    <a:pt x="53" y="501"/>
                  </a:cubicBezTo>
                  <a:cubicBezTo>
                    <a:pt x="128" y="619"/>
                    <a:pt x="261" y="700"/>
                    <a:pt x="393" y="756"/>
                  </a:cubicBezTo>
                  <a:cubicBezTo>
                    <a:pt x="412" y="709"/>
                    <a:pt x="426" y="662"/>
                    <a:pt x="445" y="615"/>
                  </a:cubicBezTo>
                  <a:cubicBezTo>
                    <a:pt x="459" y="572"/>
                    <a:pt x="473" y="534"/>
                    <a:pt x="487" y="492"/>
                  </a:cubicBezTo>
                  <a:cubicBezTo>
                    <a:pt x="520" y="407"/>
                    <a:pt x="549" y="317"/>
                    <a:pt x="577" y="232"/>
                  </a:cubicBezTo>
                  <a:cubicBezTo>
                    <a:pt x="582" y="223"/>
                    <a:pt x="582" y="218"/>
                    <a:pt x="586" y="213"/>
                  </a:cubicBezTo>
                  <a:cubicBezTo>
                    <a:pt x="596" y="142"/>
                    <a:pt x="605" y="72"/>
                    <a:pt x="619" y="1"/>
                  </a:cubicBezTo>
                  <a:close/>
                </a:path>
              </a:pathLst>
            </a:custGeom>
            <a:solidFill>
              <a:srgbClr val="8E3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2" name="Google Shape;6912;p61"/>
            <p:cNvSpPr/>
            <p:nvPr/>
          </p:nvSpPr>
          <p:spPr>
            <a:xfrm>
              <a:off x="3046296" y="1156627"/>
              <a:ext cx="4957" cy="8044"/>
            </a:xfrm>
            <a:custGeom>
              <a:avLst/>
              <a:gdLst/>
              <a:ahLst/>
              <a:cxnLst/>
              <a:rect l="l" t="t" r="r" b="b"/>
              <a:pathLst>
                <a:path w="53" h="86" extrusionOk="0">
                  <a:moveTo>
                    <a:pt x="52" y="86"/>
                  </a:moveTo>
                  <a:cubicBezTo>
                    <a:pt x="52" y="86"/>
                    <a:pt x="52" y="81"/>
                    <a:pt x="47" y="81"/>
                  </a:cubicBezTo>
                  <a:cubicBezTo>
                    <a:pt x="33" y="53"/>
                    <a:pt x="14" y="24"/>
                    <a:pt x="0" y="1"/>
                  </a:cubicBezTo>
                  <a:cubicBezTo>
                    <a:pt x="14" y="24"/>
                    <a:pt x="33" y="53"/>
                    <a:pt x="47" y="81"/>
                  </a:cubicBezTo>
                  <a:cubicBezTo>
                    <a:pt x="52" y="81"/>
                    <a:pt x="52" y="86"/>
                    <a:pt x="52" y="86"/>
                  </a:cubicBezTo>
                  <a:close/>
                </a:path>
              </a:pathLst>
            </a:custGeom>
            <a:solidFill>
              <a:srgbClr val="FBC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3" name="Google Shape;6913;p61"/>
            <p:cNvSpPr/>
            <p:nvPr/>
          </p:nvSpPr>
          <p:spPr>
            <a:xfrm>
              <a:off x="3065283" y="1278121"/>
              <a:ext cx="31426" cy="146655"/>
            </a:xfrm>
            <a:custGeom>
              <a:avLst/>
              <a:gdLst/>
              <a:ahLst/>
              <a:cxnLst/>
              <a:rect l="l" t="t" r="r" b="b"/>
              <a:pathLst>
                <a:path w="336" h="1568" extrusionOk="0">
                  <a:moveTo>
                    <a:pt x="0" y="0"/>
                  </a:moveTo>
                  <a:lnTo>
                    <a:pt x="0" y="0"/>
                  </a:lnTo>
                  <a:cubicBezTo>
                    <a:pt x="104" y="605"/>
                    <a:pt x="189" y="1209"/>
                    <a:pt x="213" y="1568"/>
                  </a:cubicBezTo>
                  <a:cubicBezTo>
                    <a:pt x="255" y="1568"/>
                    <a:pt x="293" y="1568"/>
                    <a:pt x="335" y="1563"/>
                  </a:cubicBezTo>
                  <a:cubicBezTo>
                    <a:pt x="236" y="1053"/>
                    <a:pt x="132" y="505"/>
                    <a:pt x="0" y="0"/>
                  </a:cubicBezTo>
                  <a:close/>
                </a:path>
              </a:pathLst>
            </a:custGeom>
            <a:solidFill>
              <a:srgbClr val="FFB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61"/>
            <p:cNvSpPr/>
            <p:nvPr/>
          </p:nvSpPr>
          <p:spPr>
            <a:xfrm>
              <a:off x="2845302" y="1359772"/>
              <a:ext cx="561" cy="94"/>
            </a:xfrm>
            <a:custGeom>
              <a:avLst/>
              <a:gdLst/>
              <a:ahLst/>
              <a:cxnLst/>
              <a:rect l="l" t="t" r="r" b="b"/>
              <a:pathLst>
                <a:path w="6" h="1" extrusionOk="0">
                  <a:moveTo>
                    <a:pt x="6" y="1"/>
                  </a:moveTo>
                  <a:cubicBezTo>
                    <a:pt x="6" y="1"/>
                    <a:pt x="6" y="1"/>
                    <a:pt x="1" y="1"/>
                  </a:cubicBezTo>
                  <a:cubicBezTo>
                    <a:pt x="6" y="1"/>
                    <a:pt x="6" y="1"/>
                    <a:pt x="6" y="1"/>
                  </a:cubicBezTo>
                  <a:close/>
                </a:path>
              </a:pathLst>
            </a:custGeom>
            <a:solidFill>
              <a:srgbClr val="FBC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5" name="Google Shape;6915;p61"/>
            <p:cNvSpPr/>
            <p:nvPr/>
          </p:nvSpPr>
          <p:spPr>
            <a:xfrm>
              <a:off x="2851943" y="1331058"/>
              <a:ext cx="4115" cy="11598"/>
            </a:xfrm>
            <a:custGeom>
              <a:avLst/>
              <a:gdLst/>
              <a:ahLst/>
              <a:cxnLst/>
              <a:rect l="l" t="t" r="r" b="b"/>
              <a:pathLst>
                <a:path w="44" h="124" extrusionOk="0">
                  <a:moveTo>
                    <a:pt x="43" y="1"/>
                  </a:moveTo>
                  <a:cubicBezTo>
                    <a:pt x="29" y="43"/>
                    <a:pt x="15" y="81"/>
                    <a:pt x="1" y="124"/>
                  </a:cubicBezTo>
                  <a:cubicBezTo>
                    <a:pt x="15" y="81"/>
                    <a:pt x="29" y="43"/>
                    <a:pt x="43" y="1"/>
                  </a:cubicBezTo>
                  <a:close/>
                </a:path>
              </a:pathLst>
            </a:custGeom>
            <a:solidFill>
              <a:srgbClr val="FBC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61"/>
            <p:cNvSpPr/>
            <p:nvPr/>
          </p:nvSpPr>
          <p:spPr>
            <a:xfrm>
              <a:off x="2864288" y="1305057"/>
              <a:ext cx="1029" cy="1871"/>
            </a:xfrm>
            <a:custGeom>
              <a:avLst/>
              <a:gdLst/>
              <a:ahLst/>
              <a:cxnLst/>
              <a:rect l="l" t="t" r="r" b="b"/>
              <a:pathLst>
                <a:path w="11" h="20" extrusionOk="0">
                  <a:moveTo>
                    <a:pt x="10" y="0"/>
                  </a:moveTo>
                  <a:lnTo>
                    <a:pt x="10" y="0"/>
                  </a:lnTo>
                  <a:cubicBezTo>
                    <a:pt x="6" y="5"/>
                    <a:pt x="6" y="10"/>
                    <a:pt x="1" y="19"/>
                  </a:cubicBezTo>
                  <a:cubicBezTo>
                    <a:pt x="6" y="10"/>
                    <a:pt x="6" y="5"/>
                    <a:pt x="10" y="0"/>
                  </a:cubicBezTo>
                  <a:close/>
                </a:path>
              </a:pathLst>
            </a:custGeom>
            <a:solidFill>
              <a:srgbClr val="FBC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7" name="Google Shape;6917;p61"/>
            <p:cNvSpPr/>
            <p:nvPr/>
          </p:nvSpPr>
          <p:spPr>
            <a:xfrm>
              <a:off x="2713706" y="1115193"/>
              <a:ext cx="407323" cy="310052"/>
            </a:xfrm>
            <a:custGeom>
              <a:avLst/>
              <a:gdLst/>
              <a:ahLst/>
              <a:cxnLst/>
              <a:rect l="l" t="t" r="r" b="b"/>
              <a:pathLst>
                <a:path w="4355" h="3315" extrusionOk="0">
                  <a:moveTo>
                    <a:pt x="2248" y="0"/>
                  </a:moveTo>
                  <a:cubicBezTo>
                    <a:pt x="2225" y="9"/>
                    <a:pt x="2201" y="24"/>
                    <a:pt x="2178" y="38"/>
                  </a:cubicBezTo>
                  <a:cubicBezTo>
                    <a:pt x="2201" y="24"/>
                    <a:pt x="2225" y="14"/>
                    <a:pt x="2253" y="0"/>
                  </a:cubicBezTo>
                  <a:close/>
                  <a:moveTo>
                    <a:pt x="3646" y="600"/>
                  </a:moveTo>
                  <a:cubicBezTo>
                    <a:pt x="3669" y="651"/>
                    <a:pt x="3695" y="713"/>
                    <a:pt x="3723" y="783"/>
                  </a:cubicBezTo>
                  <a:lnTo>
                    <a:pt x="3723" y="783"/>
                  </a:lnTo>
                  <a:cubicBezTo>
                    <a:pt x="3696" y="712"/>
                    <a:pt x="3670" y="651"/>
                    <a:pt x="3646" y="600"/>
                  </a:cubicBezTo>
                  <a:close/>
                  <a:moveTo>
                    <a:pt x="3723" y="783"/>
                  </a:moveTo>
                  <a:lnTo>
                    <a:pt x="3723" y="783"/>
                  </a:lnTo>
                  <a:cubicBezTo>
                    <a:pt x="3740" y="829"/>
                    <a:pt x="3758" y="879"/>
                    <a:pt x="3777" y="932"/>
                  </a:cubicBezTo>
                  <a:lnTo>
                    <a:pt x="3777" y="932"/>
                  </a:lnTo>
                  <a:cubicBezTo>
                    <a:pt x="3777" y="932"/>
                    <a:pt x="3778" y="931"/>
                    <a:pt x="3778" y="930"/>
                  </a:cubicBezTo>
                  <a:cubicBezTo>
                    <a:pt x="3759" y="878"/>
                    <a:pt x="3741" y="828"/>
                    <a:pt x="3723" y="783"/>
                  </a:cubicBezTo>
                  <a:close/>
                  <a:moveTo>
                    <a:pt x="2178" y="38"/>
                  </a:moveTo>
                  <a:lnTo>
                    <a:pt x="2178" y="38"/>
                  </a:lnTo>
                  <a:cubicBezTo>
                    <a:pt x="1757" y="170"/>
                    <a:pt x="1101" y="534"/>
                    <a:pt x="407" y="982"/>
                  </a:cubicBezTo>
                  <a:cubicBezTo>
                    <a:pt x="275" y="1067"/>
                    <a:pt x="138" y="1157"/>
                    <a:pt x="1" y="1251"/>
                  </a:cubicBezTo>
                  <a:cubicBezTo>
                    <a:pt x="43" y="1317"/>
                    <a:pt x="91" y="1379"/>
                    <a:pt x="138" y="1440"/>
                  </a:cubicBezTo>
                  <a:cubicBezTo>
                    <a:pt x="143" y="1450"/>
                    <a:pt x="147" y="1454"/>
                    <a:pt x="152" y="1464"/>
                  </a:cubicBezTo>
                  <a:cubicBezTo>
                    <a:pt x="194" y="1520"/>
                    <a:pt x="237" y="1577"/>
                    <a:pt x="284" y="1629"/>
                  </a:cubicBezTo>
                  <a:cubicBezTo>
                    <a:pt x="284" y="1634"/>
                    <a:pt x="289" y="1634"/>
                    <a:pt x="289" y="1638"/>
                  </a:cubicBezTo>
                  <a:cubicBezTo>
                    <a:pt x="393" y="1756"/>
                    <a:pt x="497" y="1874"/>
                    <a:pt x="605" y="1983"/>
                  </a:cubicBezTo>
                  <a:cubicBezTo>
                    <a:pt x="1002" y="1775"/>
                    <a:pt x="1394" y="1553"/>
                    <a:pt x="1743" y="1350"/>
                  </a:cubicBezTo>
                  <a:cubicBezTo>
                    <a:pt x="1786" y="1162"/>
                    <a:pt x="1828" y="1020"/>
                    <a:pt x="1871" y="963"/>
                  </a:cubicBezTo>
                  <a:cubicBezTo>
                    <a:pt x="1871" y="962"/>
                    <a:pt x="1872" y="962"/>
                    <a:pt x="1873" y="962"/>
                  </a:cubicBezTo>
                  <a:cubicBezTo>
                    <a:pt x="1911" y="962"/>
                    <a:pt x="1971" y="2269"/>
                    <a:pt x="2017" y="2932"/>
                  </a:cubicBezTo>
                  <a:cubicBezTo>
                    <a:pt x="2291" y="3055"/>
                    <a:pt x="2579" y="3145"/>
                    <a:pt x="2881" y="3211"/>
                  </a:cubicBezTo>
                  <a:lnTo>
                    <a:pt x="2886" y="3211"/>
                  </a:lnTo>
                  <a:cubicBezTo>
                    <a:pt x="2957" y="3225"/>
                    <a:pt x="3027" y="3239"/>
                    <a:pt x="3094" y="3248"/>
                  </a:cubicBezTo>
                  <a:cubicBezTo>
                    <a:pt x="3103" y="3253"/>
                    <a:pt x="3112" y="3253"/>
                    <a:pt x="3117" y="3253"/>
                  </a:cubicBezTo>
                  <a:cubicBezTo>
                    <a:pt x="3183" y="3267"/>
                    <a:pt x="3249" y="3272"/>
                    <a:pt x="3315" y="3282"/>
                  </a:cubicBezTo>
                  <a:cubicBezTo>
                    <a:pt x="3325" y="3282"/>
                    <a:pt x="3339" y="3286"/>
                    <a:pt x="3348" y="3286"/>
                  </a:cubicBezTo>
                  <a:cubicBezTo>
                    <a:pt x="3415" y="3291"/>
                    <a:pt x="3476" y="3296"/>
                    <a:pt x="3537" y="3300"/>
                  </a:cubicBezTo>
                  <a:cubicBezTo>
                    <a:pt x="3552" y="3300"/>
                    <a:pt x="3570" y="3305"/>
                    <a:pt x="3589" y="3305"/>
                  </a:cubicBezTo>
                  <a:cubicBezTo>
                    <a:pt x="3665" y="3310"/>
                    <a:pt x="3745" y="3315"/>
                    <a:pt x="3825" y="3315"/>
                  </a:cubicBezTo>
                  <a:cubicBezTo>
                    <a:pt x="3877" y="3315"/>
                    <a:pt x="3925" y="3310"/>
                    <a:pt x="3972" y="3310"/>
                  </a:cubicBezTo>
                  <a:cubicBezTo>
                    <a:pt x="3948" y="2951"/>
                    <a:pt x="3863" y="2347"/>
                    <a:pt x="3759" y="1742"/>
                  </a:cubicBezTo>
                  <a:lnTo>
                    <a:pt x="3759" y="1742"/>
                  </a:lnTo>
                  <a:cubicBezTo>
                    <a:pt x="3891" y="2247"/>
                    <a:pt x="3995" y="2795"/>
                    <a:pt x="4094" y="3305"/>
                  </a:cubicBezTo>
                  <a:cubicBezTo>
                    <a:pt x="4179" y="3300"/>
                    <a:pt x="4269" y="3296"/>
                    <a:pt x="4354" y="3286"/>
                  </a:cubicBezTo>
                  <a:cubicBezTo>
                    <a:pt x="4283" y="2899"/>
                    <a:pt x="4198" y="2502"/>
                    <a:pt x="4113" y="2134"/>
                  </a:cubicBezTo>
                  <a:cubicBezTo>
                    <a:pt x="4002" y="1667"/>
                    <a:pt x="3883" y="1242"/>
                    <a:pt x="3777" y="932"/>
                  </a:cubicBezTo>
                  <a:lnTo>
                    <a:pt x="3777" y="932"/>
                  </a:lnTo>
                  <a:cubicBezTo>
                    <a:pt x="3692" y="1059"/>
                    <a:pt x="3589" y="1162"/>
                    <a:pt x="3457" y="1228"/>
                  </a:cubicBezTo>
                  <a:cubicBezTo>
                    <a:pt x="3337" y="1290"/>
                    <a:pt x="3205" y="1320"/>
                    <a:pt x="3069" y="1320"/>
                  </a:cubicBezTo>
                  <a:cubicBezTo>
                    <a:pt x="2564" y="1320"/>
                    <a:pt x="1992" y="915"/>
                    <a:pt x="1653" y="264"/>
                  </a:cubicBezTo>
                  <a:cubicBezTo>
                    <a:pt x="1653" y="264"/>
                    <a:pt x="1653" y="264"/>
                    <a:pt x="1653" y="260"/>
                  </a:cubicBezTo>
                  <a:cubicBezTo>
                    <a:pt x="1852" y="161"/>
                    <a:pt x="2031" y="85"/>
                    <a:pt x="2178" y="38"/>
                  </a:cubicBezTo>
                  <a:close/>
                </a:path>
              </a:pathLst>
            </a:custGeom>
            <a:solidFill>
              <a:srgbClr val="FBC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8" name="Google Shape;6918;p61"/>
            <p:cNvSpPr/>
            <p:nvPr/>
          </p:nvSpPr>
          <p:spPr>
            <a:xfrm>
              <a:off x="2924428" y="1106308"/>
              <a:ext cx="23008" cy="8979"/>
            </a:xfrm>
            <a:custGeom>
              <a:avLst/>
              <a:gdLst/>
              <a:ahLst/>
              <a:cxnLst/>
              <a:rect l="l" t="t" r="r" b="b"/>
              <a:pathLst>
                <a:path w="246" h="96" extrusionOk="0">
                  <a:moveTo>
                    <a:pt x="246" y="1"/>
                  </a:moveTo>
                  <a:cubicBezTo>
                    <a:pt x="241" y="2"/>
                    <a:pt x="236" y="3"/>
                    <a:pt x="232" y="5"/>
                  </a:cubicBezTo>
                  <a:lnTo>
                    <a:pt x="232" y="5"/>
                  </a:lnTo>
                  <a:cubicBezTo>
                    <a:pt x="237" y="4"/>
                    <a:pt x="242" y="3"/>
                    <a:pt x="246" y="1"/>
                  </a:cubicBezTo>
                  <a:close/>
                  <a:moveTo>
                    <a:pt x="232" y="5"/>
                  </a:moveTo>
                  <a:cubicBezTo>
                    <a:pt x="224" y="6"/>
                    <a:pt x="216" y="7"/>
                    <a:pt x="208" y="10"/>
                  </a:cubicBezTo>
                  <a:cubicBezTo>
                    <a:pt x="208" y="10"/>
                    <a:pt x="206" y="12"/>
                    <a:pt x="203" y="13"/>
                  </a:cubicBezTo>
                  <a:lnTo>
                    <a:pt x="203" y="13"/>
                  </a:lnTo>
                  <a:cubicBezTo>
                    <a:pt x="213" y="10"/>
                    <a:pt x="222" y="8"/>
                    <a:pt x="232" y="5"/>
                  </a:cubicBezTo>
                  <a:close/>
                  <a:moveTo>
                    <a:pt x="203" y="13"/>
                  </a:moveTo>
                  <a:cubicBezTo>
                    <a:pt x="202" y="14"/>
                    <a:pt x="200" y="14"/>
                    <a:pt x="199" y="15"/>
                  </a:cubicBezTo>
                  <a:lnTo>
                    <a:pt x="199" y="15"/>
                  </a:lnTo>
                  <a:cubicBezTo>
                    <a:pt x="200" y="15"/>
                    <a:pt x="202" y="14"/>
                    <a:pt x="203" y="13"/>
                  </a:cubicBezTo>
                  <a:close/>
                  <a:moveTo>
                    <a:pt x="199" y="15"/>
                  </a:moveTo>
                  <a:cubicBezTo>
                    <a:pt x="199" y="15"/>
                    <a:pt x="199" y="15"/>
                    <a:pt x="198" y="15"/>
                  </a:cubicBezTo>
                  <a:cubicBezTo>
                    <a:pt x="194" y="16"/>
                    <a:pt x="189" y="18"/>
                    <a:pt x="184" y="20"/>
                  </a:cubicBezTo>
                  <a:lnTo>
                    <a:pt x="184" y="20"/>
                  </a:lnTo>
                  <a:cubicBezTo>
                    <a:pt x="189" y="18"/>
                    <a:pt x="194" y="16"/>
                    <a:pt x="199" y="15"/>
                  </a:cubicBezTo>
                  <a:close/>
                  <a:moveTo>
                    <a:pt x="184" y="20"/>
                  </a:moveTo>
                  <a:cubicBezTo>
                    <a:pt x="179" y="21"/>
                    <a:pt x="173" y="23"/>
                    <a:pt x="168" y="25"/>
                  </a:cubicBezTo>
                  <a:lnTo>
                    <a:pt x="168" y="25"/>
                  </a:lnTo>
                  <a:cubicBezTo>
                    <a:pt x="173" y="23"/>
                    <a:pt x="179" y="21"/>
                    <a:pt x="184" y="20"/>
                  </a:cubicBezTo>
                  <a:close/>
                  <a:moveTo>
                    <a:pt x="168" y="25"/>
                  </a:moveTo>
                  <a:lnTo>
                    <a:pt x="168" y="25"/>
                  </a:lnTo>
                  <a:cubicBezTo>
                    <a:pt x="149" y="31"/>
                    <a:pt x="130" y="37"/>
                    <a:pt x="109" y="43"/>
                  </a:cubicBezTo>
                  <a:cubicBezTo>
                    <a:pt x="109" y="43"/>
                    <a:pt x="109" y="45"/>
                    <a:pt x="109" y="46"/>
                  </a:cubicBezTo>
                  <a:lnTo>
                    <a:pt x="109" y="46"/>
                  </a:lnTo>
                  <a:cubicBezTo>
                    <a:pt x="129" y="38"/>
                    <a:pt x="148" y="31"/>
                    <a:pt x="168" y="25"/>
                  </a:cubicBezTo>
                  <a:close/>
                  <a:moveTo>
                    <a:pt x="109" y="46"/>
                  </a:moveTo>
                  <a:cubicBezTo>
                    <a:pt x="87" y="54"/>
                    <a:pt x="65" y="63"/>
                    <a:pt x="44" y="73"/>
                  </a:cubicBezTo>
                  <a:lnTo>
                    <a:pt x="44" y="73"/>
                  </a:lnTo>
                  <a:cubicBezTo>
                    <a:pt x="65" y="64"/>
                    <a:pt x="87" y="56"/>
                    <a:pt x="109" y="48"/>
                  </a:cubicBezTo>
                  <a:cubicBezTo>
                    <a:pt x="109" y="48"/>
                    <a:pt x="109" y="47"/>
                    <a:pt x="109" y="46"/>
                  </a:cubicBezTo>
                  <a:close/>
                  <a:moveTo>
                    <a:pt x="44" y="73"/>
                  </a:moveTo>
                  <a:cubicBezTo>
                    <a:pt x="29" y="80"/>
                    <a:pt x="14" y="87"/>
                    <a:pt x="0" y="95"/>
                  </a:cubicBezTo>
                  <a:cubicBezTo>
                    <a:pt x="15" y="87"/>
                    <a:pt x="29" y="80"/>
                    <a:pt x="44" y="73"/>
                  </a:cubicBezTo>
                  <a:close/>
                </a:path>
              </a:pathLst>
            </a:custGeom>
            <a:solidFill>
              <a:srgbClr val="FBC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61"/>
            <p:cNvSpPr/>
            <p:nvPr/>
          </p:nvSpPr>
          <p:spPr>
            <a:xfrm>
              <a:off x="3028152" y="1135489"/>
              <a:ext cx="17771" cy="20857"/>
            </a:xfrm>
            <a:custGeom>
              <a:avLst/>
              <a:gdLst/>
              <a:ahLst/>
              <a:cxnLst/>
              <a:rect l="l" t="t" r="r" b="b"/>
              <a:pathLst>
                <a:path w="190" h="223" extrusionOk="0">
                  <a:moveTo>
                    <a:pt x="1" y="0"/>
                  </a:moveTo>
                  <a:lnTo>
                    <a:pt x="1" y="0"/>
                  </a:lnTo>
                  <a:cubicBezTo>
                    <a:pt x="10" y="10"/>
                    <a:pt x="20" y="19"/>
                    <a:pt x="29" y="33"/>
                  </a:cubicBezTo>
                  <a:cubicBezTo>
                    <a:pt x="86" y="85"/>
                    <a:pt x="138" y="147"/>
                    <a:pt x="190" y="222"/>
                  </a:cubicBezTo>
                  <a:cubicBezTo>
                    <a:pt x="138" y="142"/>
                    <a:pt x="81" y="76"/>
                    <a:pt x="24" y="24"/>
                  </a:cubicBezTo>
                  <a:cubicBezTo>
                    <a:pt x="15" y="14"/>
                    <a:pt x="10" y="5"/>
                    <a:pt x="1" y="0"/>
                  </a:cubicBezTo>
                  <a:close/>
                </a:path>
              </a:pathLst>
            </a:custGeom>
            <a:solidFill>
              <a:srgbClr val="FBC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61"/>
            <p:cNvSpPr/>
            <p:nvPr/>
          </p:nvSpPr>
          <p:spPr>
            <a:xfrm>
              <a:off x="2770292" y="1205168"/>
              <a:ext cx="132064" cy="184348"/>
            </a:xfrm>
            <a:custGeom>
              <a:avLst/>
              <a:gdLst/>
              <a:ahLst/>
              <a:cxnLst/>
              <a:rect l="l" t="t" r="r" b="b"/>
              <a:pathLst>
                <a:path w="1412" h="1971" extrusionOk="0">
                  <a:moveTo>
                    <a:pt x="1268" y="0"/>
                  </a:moveTo>
                  <a:cubicBezTo>
                    <a:pt x="1267" y="0"/>
                    <a:pt x="1266" y="0"/>
                    <a:pt x="1266" y="1"/>
                  </a:cubicBezTo>
                  <a:cubicBezTo>
                    <a:pt x="1223" y="58"/>
                    <a:pt x="1181" y="200"/>
                    <a:pt x="1138" y="388"/>
                  </a:cubicBezTo>
                  <a:cubicBezTo>
                    <a:pt x="789" y="591"/>
                    <a:pt x="397" y="813"/>
                    <a:pt x="0" y="1021"/>
                  </a:cubicBezTo>
                  <a:cubicBezTo>
                    <a:pt x="52" y="1068"/>
                    <a:pt x="104" y="1116"/>
                    <a:pt x="151" y="1163"/>
                  </a:cubicBezTo>
                  <a:cubicBezTo>
                    <a:pt x="156" y="1163"/>
                    <a:pt x="156" y="1163"/>
                    <a:pt x="156" y="1167"/>
                  </a:cubicBezTo>
                  <a:cubicBezTo>
                    <a:pt x="208" y="1210"/>
                    <a:pt x="260" y="1257"/>
                    <a:pt x="312" y="1300"/>
                  </a:cubicBezTo>
                  <a:cubicBezTo>
                    <a:pt x="350" y="1276"/>
                    <a:pt x="392" y="1257"/>
                    <a:pt x="430" y="1234"/>
                  </a:cubicBezTo>
                  <a:cubicBezTo>
                    <a:pt x="666" y="1101"/>
                    <a:pt x="874" y="969"/>
                    <a:pt x="1048" y="856"/>
                  </a:cubicBezTo>
                  <a:lnTo>
                    <a:pt x="1048" y="856"/>
                  </a:lnTo>
                  <a:cubicBezTo>
                    <a:pt x="1034" y="927"/>
                    <a:pt x="1025" y="997"/>
                    <a:pt x="1015" y="1068"/>
                  </a:cubicBezTo>
                  <a:cubicBezTo>
                    <a:pt x="1011" y="1073"/>
                    <a:pt x="1011" y="1078"/>
                    <a:pt x="1006" y="1087"/>
                  </a:cubicBezTo>
                  <a:cubicBezTo>
                    <a:pt x="978" y="1172"/>
                    <a:pt x="949" y="1262"/>
                    <a:pt x="916" y="1347"/>
                  </a:cubicBezTo>
                  <a:cubicBezTo>
                    <a:pt x="902" y="1389"/>
                    <a:pt x="888" y="1427"/>
                    <a:pt x="874" y="1470"/>
                  </a:cubicBezTo>
                  <a:cubicBezTo>
                    <a:pt x="855" y="1517"/>
                    <a:pt x="841" y="1564"/>
                    <a:pt x="822" y="1611"/>
                  </a:cubicBezTo>
                  <a:cubicBezTo>
                    <a:pt x="817" y="1625"/>
                    <a:pt x="812" y="1640"/>
                    <a:pt x="808" y="1654"/>
                  </a:cubicBezTo>
                  <a:lnTo>
                    <a:pt x="803" y="1654"/>
                  </a:lnTo>
                  <a:cubicBezTo>
                    <a:pt x="836" y="1673"/>
                    <a:pt x="864" y="1692"/>
                    <a:pt x="893" y="1706"/>
                  </a:cubicBezTo>
                  <a:cubicBezTo>
                    <a:pt x="921" y="1725"/>
                    <a:pt x="949" y="1739"/>
                    <a:pt x="978" y="1758"/>
                  </a:cubicBezTo>
                  <a:cubicBezTo>
                    <a:pt x="1006" y="1772"/>
                    <a:pt x="1034" y="1791"/>
                    <a:pt x="1067" y="1805"/>
                  </a:cubicBezTo>
                  <a:cubicBezTo>
                    <a:pt x="1096" y="1819"/>
                    <a:pt x="1129" y="1838"/>
                    <a:pt x="1162" y="1852"/>
                  </a:cubicBezTo>
                  <a:cubicBezTo>
                    <a:pt x="1185" y="1866"/>
                    <a:pt x="1214" y="1880"/>
                    <a:pt x="1242" y="1895"/>
                  </a:cubicBezTo>
                  <a:cubicBezTo>
                    <a:pt x="1299" y="1923"/>
                    <a:pt x="1355" y="1947"/>
                    <a:pt x="1412" y="1970"/>
                  </a:cubicBezTo>
                  <a:cubicBezTo>
                    <a:pt x="1366" y="1307"/>
                    <a:pt x="1306" y="0"/>
                    <a:pt x="1268" y="0"/>
                  </a:cubicBezTo>
                  <a:close/>
                </a:path>
              </a:pathLst>
            </a:custGeom>
            <a:solidFill>
              <a:srgbClr val="FFB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61"/>
            <p:cNvSpPr/>
            <p:nvPr/>
          </p:nvSpPr>
          <p:spPr>
            <a:xfrm>
              <a:off x="2868310" y="1115193"/>
              <a:ext cx="198845" cy="123460"/>
            </a:xfrm>
            <a:custGeom>
              <a:avLst/>
              <a:gdLst/>
              <a:ahLst/>
              <a:cxnLst/>
              <a:rect l="l" t="t" r="r" b="b"/>
              <a:pathLst>
                <a:path w="2126" h="1320" extrusionOk="0">
                  <a:moveTo>
                    <a:pt x="1710" y="217"/>
                  </a:moveTo>
                  <a:lnTo>
                    <a:pt x="1710" y="217"/>
                  </a:lnTo>
                  <a:cubicBezTo>
                    <a:pt x="1719" y="227"/>
                    <a:pt x="1728" y="237"/>
                    <a:pt x="1736" y="248"/>
                  </a:cubicBezTo>
                  <a:lnTo>
                    <a:pt x="1736" y="248"/>
                  </a:lnTo>
                  <a:cubicBezTo>
                    <a:pt x="1727" y="235"/>
                    <a:pt x="1718" y="226"/>
                    <a:pt x="1710" y="217"/>
                  </a:cubicBezTo>
                  <a:close/>
                  <a:moveTo>
                    <a:pt x="1736" y="248"/>
                  </a:moveTo>
                  <a:lnTo>
                    <a:pt x="1736" y="248"/>
                  </a:lnTo>
                  <a:cubicBezTo>
                    <a:pt x="1737" y="248"/>
                    <a:pt x="1737" y="249"/>
                    <a:pt x="1738" y="250"/>
                  </a:cubicBezTo>
                  <a:cubicBezTo>
                    <a:pt x="1739" y="251"/>
                    <a:pt x="1739" y="251"/>
                    <a:pt x="1740" y="252"/>
                  </a:cubicBezTo>
                  <a:lnTo>
                    <a:pt x="1740" y="252"/>
                  </a:lnTo>
                  <a:cubicBezTo>
                    <a:pt x="1739" y="250"/>
                    <a:pt x="1737" y="249"/>
                    <a:pt x="1736" y="248"/>
                  </a:cubicBezTo>
                  <a:close/>
                  <a:moveTo>
                    <a:pt x="600" y="0"/>
                  </a:moveTo>
                  <a:cubicBezTo>
                    <a:pt x="572" y="14"/>
                    <a:pt x="548" y="24"/>
                    <a:pt x="525" y="38"/>
                  </a:cubicBezTo>
                  <a:cubicBezTo>
                    <a:pt x="378" y="85"/>
                    <a:pt x="199" y="161"/>
                    <a:pt x="0" y="260"/>
                  </a:cubicBezTo>
                  <a:cubicBezTo>
                    <a:pt x="0" y="264"/>
                    <a:pt x="0" y="264"/>
                    <a:pt x="0" y="264"/>
                  </a:cubicBezTo>
                  <a:cubicBezTo>
                    <a:pt x="339" y="915"/>
                    <a:pt x="911" y="1320"/>
                    <a:pt x="1416" y="1320"/>
                  </a:cubicBezTo>
                  <a:cubicBezTo>
                    <a:pt x="1552" y="1320"/>
                    <a:pt x="1684" y="1290"/>
                    <a:pt x="1804" y="1228"/>
                  </a:cubicBezTo>
                  <a:cubicBezTo>
                    <a:pt x="1936" y="1162"/>
                    <a:pt x="2040" y="1058"/>
                    <a:pt x="2125" y="930"/>
                  </a:cubicBezTo>
                  <a:cubicBezTo>
                    <a:pt x="2078" y="798"/>
                    <a:pt x="2031" y="685"/>
                    <a:pt x="1993" y="600"/>
                  </a:cubicBezTo>
                  <a:cubicBezTo>
                    <a:pt x="1993" y="595"/>
                    <a:pt x="1988" y="595"/>
                    <a:pt x="1988" y="595"/>
                  </a:cubicBezTo>
                  <a:cubicBezTo>
                    <a:pt x="1984" y="581"/>
                    <a:pt x="1979" y="571"/>
                    <a:pt x="1974" y="557"/>
                  </a:cubicBezTo>
                  <a:cubicBezTo>
                    <a:pt x="1965" y="548"/>
                    <a:pt x="1960" y="538"/>
                    <a:pt x="1955" y="529"/>
                  </a:cubicBezTo>
                  <a:cubicBezTo>
                    <a:pt x="1955" y="529"/>
                    <a:pt x="1955" y="524"/>
                    <a:pt x="1950" y="524"/>
                  </a:cubicBezTo>
                  <a:cubicBezTo>
                    <a:pt x="1936" y="496"/>
                    <a:pt x="1917" y="467"/>
                    <a:pt x="1903" y="444"/>
                  </a:cubicBezTo>
                  <a:cubicBezTo>
                    <a:pt x="1903" y="444"/>
                    <a:pt x="1899" y="439"/>
                    <a:pt x="1899" y="439"/>
                  </a:cubicBezTo>
                  <a:cubicBezTo>
                    <a:pt x="1847" y="364"/>
                    <a:pt x="1796" y="303"/>
                    <a:pt x="1740" y="252"/>
                  </a:cubicBezTo>
                  <a:lnTo>
                    <a:pt x="1740" y="252"/>
                  </a:lnTo>
                  <a:cubicBezTo>
                    <a:pt x="1773" y="292"/>
                    <a:pt x="1798" y="330"/>
                    <a:pt x="1809" y="359"/>
                  </a:cubicBezTo>
                  <a:lnTo>
                    <a:pt x="1398" y="911"/>
                  </a:lnTo>
                  <a:lnTo>
                    <a:pt x="600" y="0"/>
                  </a:lnTo>
                  <a:close/>
                </a:path>
              </a:pathLst>
            </a:custGeom>
            <a:solidFill>
              <a:srgbClr val="FFB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2" name="Google Shape;6922;p61"/>
            <p:cNvSpPr/>
            <p:nvPr/>
          </p:nvSpPr>
          <p:spPr>
            <a:xfrm>
              <a:off x="2924428" y="1106308"/>
              <a:ext cx="113078" cy="94185"/>
            </a:xfrm>
            <a:custGeom>
              <a:avLst/>
              <a:gdLst/>
              <a:ahLst/>
              <a:cxnLst/>
              <a:rect l="l" t="t" r="r" b="b"/>
              <a:pathLst>
                <a:path w="1209" h="1007" extrusionOk="0">
                  <a:moveTo>
                    <a:pt x="246" y="1"/>
                  </a:moveTo>
                  <a:cubicBezTo>
                    <a:pt x="236" y="5"/>
                    <a:pt x="222" y="5"/>
                    <a:pt x="208" y="10"/>
                  </a:cubicBezTo>
                  <a:cubicBezTo>
                    <a:pt x="208" y="10"/>
                    <a:pt x="203" y="15"/>
                    <a:pt x="198" y="15"/>
                  </a:cubicBezTo>
                  <a:cubicBezTo>
                    <a:pt x="170" y="24"/>
                    <a:pt x="142" y="34"/>
                    <a:pt x="109" y="43"/>
                  </a:cubicBezTo>
                  <a:cubicBezTo>
                    <a:pt x="109" y="43"/>
                    <a:pt x="109" y="48"/>
                    <a:pt x="109" y="48"/>
                  </a:cubicBezTo>
                  <a:cubicBezTo>
                    <a:pt x="71" y="62"/>
                    <a:pt x="33" y="76"/>
                    <a:pt x="0" y="95"/>
                  </a:cubicBezTo>
                  <a:lnTo>
                    <a:pt x="798" y="1006"/>
                  </a:lnTo>
                  <a:lnTo>
                    <a:pt x="1209" y="454"/>
                  </a:lnTo>
                  <a:cubicBezTo>
                    <a:pt x="1195" y="416"/>
                    <a:pt x="1157" y="364"/>
                    <a:pt x="1110" y="312"/>
                  </a:cubicBezTo>
                  <a:lnTo>
                    <a:pt x="779" y="690"/>
                  </a:lnTo>
                  <a:lnTo>
                    <a:pt x="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61"/>
            <p:cNvSpPr/>
            <p:nvPr/>
          </p:nvSpPr>
          <p:spPr>
            <a:xfrm>
              <a:off x="2947342" y="991455"/>
              <a:ext cx="83990" cy="179391"/>
            </a:xfrm>
            <a:custGeom>
              <a:avLst/>
              <a:gdLst/>
              <a:ahLst/>
              <a:cxnLst/>
              <a:rect l="l" t="t" r="r" b="b"/>
              <a:pathLst>
                <a:path w="898" h="1918" extrusionOk="0">
                  <a:moveTo>
                    <a:pt x="374" y="1"/>
                  </a:moveTo>
                  <a:lnTo>
                    <a:pt x="1" y="1229"/>
                  </a:lnTo>
                  <a:lnTo>
                    <a:pt x="534" y="1918"/>
                  </a:lnTo>
                  <a:lnTo>
                    <a:pt x="865" y="1540"/>
                  </a:lnTo>
                  <a:lnTo>
                    <a:pt x="865" y="1536"/>
                  </a:lnTo>
                  <a:cubicBezTo>
                    <a:pt x="874" y="1422"/>
                    <a:pt x="884" y="1314"/>
                    <a:pt x="898" y="1205"/>
                  </a:cubicBezTo>
                  <a:cubicBezTo>
                    <a:pt x="695" y="893"/>
                    <a:pt x="435" y="426"/>
                    <a:pt x="374"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61"/>
            <p:cNvSpPr/>
            <p:nvPr/>
          </p:nvSpPr>
          <p:spPr>
            <a:xfrm>
              <a:off x="3045829" y="830304"/>
              <a:ext cx="144036" cy="142727"/>
            </a:xfrm>
            <a:custGeom>
              <a:avLst/>
              <a:gdLst/>
              <a:ahLst/>
              <a:cxnLst/>
              <a:rect l="l" t="t" r="r" b="b"/>
              <a:pathLst>
                <a:path w="1540" h="1526" extrusionOk="0">
                  <a:moveTo>
                    <a:pt x="1403" y="1"/>
                  </a:moveTo>
                  <a:cubicBezTo>
                    <a:pt x="1379" y="100"/>
                    <a:pt x="1341" y="194"/>
                    <a:pt x="1285" y="274"/>
                  </a:cubicBezTo>
                  <a:cubicBezTo>
                    <a:pt x="1129" y="515"/>
                    <a:pt x="869" y="643"/>
                    <a:pt x="619" y="770"/>
                  </a:cubicBezTo>
                  <a:lnTo>
                    <a:pt x="841" y="789"/>
                  </a:lnTo>
                  <a:cubicBezTo>
                    <a:pt x="893" y="799"/>
                    <a:pt x="931" y="846"/>
                    <a:pt x="917" y="898"/>
                  </a:cubicBezTo>
                  <a:lnTo>
                    <a:pt x="893" y="1006"/>
                  </a:lnTo>
                  <a:cubicBezTo>
                    <a:pt x="884" y="1055"/>
                    <a:pt x="833" y="1092"/>
                    <a:pt x="784" y="1092"/>
                  </a:cubicBezTo>
                  <a:cubicBezTo>
                    <a:pt x="781" y="1092"/>
                    <a:pt x="778" y="1092"/>
                    <a:pt x="775" y="1091"/>
                  </a:cubicBezTo>
                  <a:lnTo>
                    <a:pt x="331" y="1039"/>
                  </a:lnTo>
                  <a:cubicBezTo>
                    <a:pt x="284" y="1035"/>
                    <a:pt x="251" y="1002"/>
                    <a:pt x="251" y="954"/>
                  </a:cubicBezTo>
                  <a:cubicBezTo>
                    <a:pt x="218" y="973"/>
                    <a:pt x="185" y="992"/>
                    <a:pt x="147" y="1011"/>
                  </a:cubicBezTo>
                  <a:lnTo>
                    <a:pt x="152" y="1011"/>
                  </a:lnTo>
                  <a:cubicBezTo>
                    <a:pt x="100" y="1039"/>
                    <a:pt x="48" y="1072"/>
                    <a:pt x="1" y="1105"/>
                  </a:cubicBezTo>
                  <a:lnTo>
                    <a:pt x="326" y="1200"/>
                  </a:lnTo>
                  <a:cubicBezTo>
                    <a:pt x="351" y="1160"/>
                    <a:pt x="382" y="1136"/>
                    <a:pt x="408" y="1136"/>
                  </a:cubicBezTo>
                  <a:cubicBezTo>
                    <a:pt x="412" y="1136"/>
                    <a:pt x="417" y="1137"/>
                    <a:pt x="421" y="1139"/>
                  </a:cubicBezTo>
                  <a:cubicBezTo>
                    <a:pt x="444" y="1143"/>
                    <a:pt x="463" y="1186"/>
                    <a:pt x="463" y="1238"/>
                  </a:cubicBezTo>
                  <a:lnTo>
                    <a:pt x="987" y="1393"/>
                  </a:lnTo>
                  <a:lnTo>
                    <a:pt x="987" y="1389"/>
                  </a:lnTo>
                  <a:lnTo>
                    <a:pt x="1157" y="1441"/>
                  </a:lnTo>
                  <a:lnTo>
                    <a:pt x="1247" y="1469"/>
                  </a:lnTo>
                  <a:cubicBezTo>
                    <a:pt x="1277" y="1426"/>
                    <a:pt x="1312" y="1402"/>
                    <a:pt x="1339" y="1402"/>
                  </a:cubicBezTo>
                  <a:cubicBezTo>
                    <a:pt x="1341" y="1402"/>
                    <a:pt x="1344" y="1403"/>
                    <a:pt x="1346" y="1403"/>
                  </a:cubicBezTo>
                  <a:cubicBezTo>
                    <a:pt x="1374" y="1412"/>
                    <a:pt x="1389" y="1455"/>
                    <a:pt x="1389" y="1507"/>
                  </a:cubicBezTo>
                  <a:lnTo>
                    <a:pt x="1445" y="1526"/>
                  </a:lnTo>
                  <a:cubicBezTo>
                    <a:pt x="1455" y="1478"/>
                    <a:pt x="1464" y="1436"/>
                    <a:pt x="1469" y="1393"/>
                  </a:cubicBezTo>
                  <a:lnTo>
                    <a:pt x="1252" y="1214"/>
                  </a:lnTo>
                  <a:cubicBezTo>
                    <a:pt x="1223" y="1186"/>
                    <a:pt x="1219" y="1129"/>
                    <a:pt x="1247" y="1082"/>
                  </a:cubicBezTo>
                  <a:lnTo>
                    <a:pt x="1304" y="987"/>
                  </a:lnTo>
                  <a:cubicBezTo>
                    <a:pt x="1323" y="959"/>
                    <a:pt x="1350" y="941"/>
                    <a:pt x="1376" y="941"/>
                  </a:cubicBezTo>
                  <a:cubicBezTo>
                    <a:pt x="1389" y="941"/>
                    <a:pt x="1401" y="945"/>
                    <a:pt x="1412" y="954"/>
                  </a:cubicBezTo>
                  <a:lnTo>
                    <a:pt x="1511" y="1039"/>
                  </a:lnTo>
                  <a:cubicBezTo>
                    <a:pt x="1521" y="917"/>
                    <a:pt x="1526" y="794"/>
                    <a:pt x="1530" y="681"/>
                  </a:cubicBezTo>
                  <a:cubicBezTo>
                    <a:pt x="1540" y="440"/>
                    <a:pt x="1493" y="204"/>
                    <a:pt x="1403"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5" name="Google Shape;6925;p61"/>
            <p:cNvSpPr/>
            <p:nvPr/>
          </p:nvSpPr>
          <p:spPr>
            <a:xfrm>
              <a:off x="2966329" y="893904"/>
              <a:ext cx="187341" cy="243833"/>
            </a:xfrm>
            <a:custGeom>
              <a:avLst/>
              <a:gdLst/>
              <a:ahLst/>
              <a:cxnLst/>
              <a:rect l="l" t="t" r="r" b="b"/>
              <a:pathLst>
                <a:path w="2003" h="2607" extrusionOk="0">
                  <a:moveTo>
                    <a:pt x="280" y="170"/>
                  </a:moveTo>
                  <a:cubicBezTo>
                    <a:pt x="281" y="170"/>
                    <a:pt x="283" y="170"/>
                    <a:pt x="284" y="171"/>
                  </a:cubicBezTo>
                  <a:cubicBezTo>
                    <a:pt x="378" y="175"/>
                    <a:pt x="444" y="331"/>
                    <a:pt x="435" y="515"/>
                  </a:cubicBezTo>
                  <a:cubicBezTo>
                    <a:pt x="426" y="652"/>
                    <a:pt x="378" y="765"/>
                    <a:pt x="317" y="817"/>
                  </a:cubicBezTo>
                  <a:cubicBezTo>
                    <a:pt x="336" y="780"/>
                    <a:pt x="350" y="732"/>
                    <a:pt x="350" y="676"/>
                  </a:cubicBezTo>
                  <a:cubicBezTo>
                    <a:pt x="359" y="558"/>
                    <a:pt x="317" y="459"/>
                    <a:pt x="256" y="459"/>
                  </a:cubicBezTo>
                  <a:cubicBezTo>
                    <a:pt x="254" y="458"/>
                    <a:pt x="253" y="458"/>
                    <a:pt x="252" y="458"/>
                  </a:cubicBezTo>
                  <a:cubicBezTo>
                    <a:pt x="196" y="458"/>
                    <a:pt x="147" y="551"/>
                    <a:pt x="138" y="666"/>
                  </a:cubicBezTo>
                  <a:cubicBezTo>
                    <a:pt x="138" y="695"/>
                    <a:pt x="138" y="723"/>
                    <a:pt x="142" y="747"/>
                  </a:cubicBezTo>
                  <a:cubicBezTo>
                    <a:pt x="114" y="680"/>
                    <a:pt x="95" y="595"/>
                    <a:pt x="100" y="496"/>
                  </a:cubicBezTo>
                  <a:cubicBezTo>
                    <a:pt x="109" y="315"/>
                    <a:pt x="192" y="170"/>
                    <a:pt x="280" y="170"/>
                  </a:cubicBezTo>
                  <a:close/>
                  <a:moveTo>
                    <a:pt x="978" y="1544"/>
                  </a:moveTo>
                  <a:lnTo>
                    <a:pt x="1587" y="1771"/>
                  </a:lnTo>
                  <a:cubicBezTo>
                    <a:pt x="1587" y="1771"/>
                    <a:pt x="1463" y="2051"/>
                    <a:pt x="1240" y="2051"/>
                  </a:cubicBezTo>
                  <a:cubicBezTo>
                    <a:pt x="1221" y="2051"/>
                    <a:pt x="1202" y="2049"/>
                    <a:pt x="1181" y="2045"/>
                  </a:cubicBezTo>
                  <a:cubicBezTo>
                    <a:pt x="917" y="1984"/>
                    <a:pt x="978" y="1545"/>
                    <a:pt x="978" y="1544"/>
                  </a:cubicBezTo>
                  <a:close/>
                  <a:moveTo>
                    <a:pt x="285" y="0"/>
                  </a:moveTo>
                  <a:cubicBezTo>
                    <a:pt x="151" y="0"/>
                    <a:pt x="33" y="219"/>
                    <a:pt x="15" y="492"/>
                  </a:cubicBezTo>
                  <a:cubicBezTo>
                    <a:pt x="1" y="742"/>
                    <a:pt x="81" y="954"/>
                    <a:pt x="194" y="1002"/>
                  </a:cubicBezTo>
                  <a:cubicBezTo>
                    <a:pt x="185" y="1011"/>
                    <a:pt x="175" y="1020"/>
                    <a:pt x="171" y="1035"/>
                  </a:cubicBezTo>
                  <a:cubicBezTo>
                    <a:pt x="171" y="1039"/>
                    <a:pt x="171" y="1039"/>
                    <a:pt x="171" y="1044"/>
                  </a:cubicBezTo>
                  <a:cubicBezTo>
                    <a:pt x="232" y="1469"/>
                    <a:pt x="492" y="1936"/>
                    <a:pt x="695" y="2248"/>
                  </a:cubicBezTo>
                  <a:cubicBezTo>
                    <a:pt x="832" y="2465"/>
                    <a:pt x="945" y="2607"/>
                    <a:pt x="945" y="2607"/>
                  </a:cubicBezTo>
                  <a:cubicBezTo>
                    <a:pt x="1469" y="2234"/>
                    <a:pt x="1795" y="1875"/>
                    <a:pt x="2003" y="1540"/>
                  </a:cubicBezTo>
                  <a:lnTo>
                    <a:pt x="2003" y="1540"/>
                  </a:lnTo>
                  <a:cubicBezTo>
                    <a:pt x="1989" y="1542"/>
                    <a:pt x="1974" y="1543"/>
                    <a:pt x="1960" y="1543"/>
                  </a:cubicBezTo>
                  <a:cubicBezTo>
                    <a:pt x="1939" y="1543"/>
                    <a:pt x="1918" y="1541"/>
                    <a:pt x="1899" y="1535"/>
                  </a:cubicBezTo>
                  <a:lnTo>
                    <a:pt x="1818" y="1511"/>
                  </a:lnTo>
                  <a:cubicBezTo>
                    <a:pt x="1762" y="1493"/>
                    <a:pt x="1719" y="1455"/>
                    <a:pt x="1691" y="1408"/>
                  </a:cubicBezTo>
                  <a:cubicBezTo>
                    <a:pt x="1672" y="1451"/>
                    <a:pt x="1639" y="1478"/>
                    <a:pt x="1587" y="1478"/>
                  </a:cubicBezTo>
                  <a:cubicBezTo>
                    <a:pt x="1548" y="1478"/>
                    <a:pt x="1499" y="1463"/>
                    <a:pt x="1436" y="1426"/>
                  </a:cubicBezTo>
                  <a:cubicBezTo>
                    <a:pt x="1436" y="1417"/>
                    <a:pt x="1441" y="1412"/>
                    <a:pt x="1441" y="1403"/>
                  </a:cubicBezTo>
                  <a:cubicBezTo>
                    <a:pt x="1471" y="1415"/>
                    <a:pt x="1497" y="1420"/>
                    <a:pt x="1520" y="1420"/>
                  </a:cubicBezTo>
                  <a:cubicBezTo>
                    <a:pt x="1673" y="1420"/>
                    <a:pt x="1658" y="1167"/>
                    <a:pt x="1625" y="1006"/>
                  </a:cubicBezTo>
                  <a:cubicBezTo>
                    <a:pt x="1648" y="978"/>
                    <a:pt x="1667" y="959"/>
                    <a:pt x="1667" y="959"/>
                  </a:cubicBezTo>
                  <a:cubicBezTo>
                    <a:pt x="1677" y="987"/>
                    <a:pt x="1691" y="1049"/>
                    <a:pt x="1705" y="1120"/>
                  </a:cubicBezTo>
                  <a:lnTo>
                    <a:pt x="1795" y="841"/>
                  </a:lnTo>
                  <a:lnTo>
                    <a:pt x="1644" y="794"/>
                  </a:lnTo>
                  <a:lnTo>
                    <a:pt x="1512" y="1205"/>
                  </a:lnTo>
                  <a:cubicBezTo>
                    <a:pt x="1476" y="1308"/>
                    <a:pt x="1383" y="1378"/>
                    <a:pt x="1290" y="1378"/>
                  </a:cubicBezTo>
                  <a:cubicBezTo>
                    <a:pt x="1273" y="1378"/>
                    <a:pt x="1255" y="1375"/>
                    <a:pt x="1238" y="1370"/>
                  </a:cubicBezTo>
                  <a:lnTo>
                    <a:pt x="1020" y="1304"/>
                  </a:lnTo>
                  <a:cubicBezTo>
                    <a:pt x="912" y="1271"/>
                    <a:pt x="851" y="1143"/>
                    <a:pt x="888" y="1020"/>
                  </a:cubicBezTo>
                  <a:lnTo>
                    <a:pt x="1016" y="614"/>
                  </a:lnTo>
                  <a:lnTo>
                    <a:pt x="709" y="525"/>
                  </a:lnTo>
                  <a:cubicBezTo>
                    <a:pt x="633" y="581"/>
                    <a:pt x="563" y="638"/>
                    <a:pt x="492" y="699"/>
                  </a:cubicBezTo>
                  <a:cubicBezTo>
                    <a:pt x="506" y="643"/>
                    <a:pt x="515" y="581"/>
                    <a:pt x="520" y="520"/>
                  </a:cubicBezTo>
                  <a:cubicBezTo>
                    <a:pt x="520" y="501"/>
                    <a:pt x="520" y="487"/>
                    <a:pt x="520" y="468"/>
                  </a:cubicBezTo>
                  <a:cubicBezTo>
                    <a:pt x="520" y="421"/>
                    <a:pt x="515" y="374"/>
                    <a:pt x="511" y="326"/>
                  </a:cubicBezTo>
                  <a:cubicBezTo>
                    <a:pt x="482" y="142"/>
                    <a:pt x="402" y="5"/>
                    <a:pt x="293" y="1"/>
                  </a:cubicBezTo>
                  <a:cubicBezTo>
                    <a:pt x="291" y="0"/>
                    <a:pt x="288" y="0"/>
                    <a:pt x="285"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6" name="Google Shape;6926;p61"/>
            <p:cNvSpPr/>
            <p:nvPr/>
          </p:nvSpPr>
          <p:spPr>
            <a:xfrm>
              <a:off x="2974747" y="754172"/>
              <a:ext cx="204550" cy="170786"/>
            </a:xfrm>
            <a:custGeom>
              <a:avLst/>
              <a:gdLst/>
              <a:ahLst/>
              <a:cxnLst/>
              <a:rect l="l" t="t" r="r" b="b"/>
              <a:pathLst>
                <a:path w="2187" h="1826" extrusionOk="0">
                  <a:moveTo>
                    <a:pt x="1478" y="1"/>
                  </a:moveTo>
                  <a:cubicBezTo>
                    <a:pt x="992" y="1"/>
                    <a:pt x="570" y="176"/>
                    <a:pt x="246" y="607"/>
                  </a:cubicBezTo>
                  <a:cubicBezTo>
                    <a:pt x="137" y="711"/>
                    <a:pt x="57" y="838"/>
                    <a:pt x="0" y="975"/>
                  </a:cubicBezTo>
                  <a:cubicBezTo>
                    <a:pt x="194" y="1367"/>
                    <a:pt x="543" y="1740"/>
                    <a:pt x="907" y="1825"/>
                  </a:cubicBezTo>
                  <a:cubicBezTo>
                    <a:pt x="945" y="1806"/>
                    <a:pt x="978" y="1787"/>
                    <a:pt x="1011" y="1768"/>
                  </a:cubicBezTo>
                  <a:cubicBezTo>
                    <a:pt x="1011" y="1764"/>
                    <a:pt x="1011" y="1754"/>
                    <a:pt x="1011" y="1750"/>
                  </a:cubicBezTo>
                  <a:lnTo>
                    <a:pt x="1034" y="1646"/>
                  </a:lnTo>
                  <a:cubicBezTo>
                    <a:pt x="1043" y="1595"/>
                    <a:pt x="1089" y="1559"/>
                    <a:pt x="1136" y="1559"/>
                  </a:cubicBezTo>
                  <a:cubicBezTo>
                    <a:pt x="1142" y="1559"/>
                    <a:pt x="1147" y="1560"/>
                    <a:pt x="1152" y="1561"/>
                  </a:cubicBezTo>
                  <a:lnTo>
                    <a:pt x="1379" y="1584"/>
                  </a:lnTo>
                  <a:cubicBezTo>
                    <a:pt x="1629" y="1457"/>
                    <a:pt x="1889" y="1329"/>
                    <a:pt x="2045" y="1088"/>
                  </a:cubicBezTo>
                  <a:cubicBezTo>
                    <a:pt x="2101" y="1008"/>
                    <a:pt x="2139" y="914"/>
                    <a:pt x="2163" y="815"/>
                  </a:cubicBezTo>
                  <a:cubicBezTo>
                    <a:pt x="2182" y="720"/>
                    <a:pt x="2186" y="621"/>
                    <a:pt x="2172" y="527"/>
                  </a:cubicBezTo>
                  <a:cubicBezTo>
                    <a:pt x="2149" y="333"/>
                    <a:pt x="2050" y="154"/>
                    <a:pt x="1903" y="40"/>
                  </a:cubicBezTo>
                  <a:cubicBezTo>
                    <a:pt x="1757" y="14"/>
                    <a:pt x="1615" y="1"/>
                    <a:pt x="1478" y="1"/>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7" name="Google Shape;6927;p61"/>
            <p:cNvSpPr/>
            <p:nvPr/>
          </p:nvSpPr>
          <p:spPr>
            <a:xfrm>
              <a:off x="2950429" y="832923"/>
              <a:ext cx="109617" cy="191362"/>
            </a:xfrm>
            <a:custGeom>
              <a:avLst/>
              <a:gdLst/>
              <a:ahLst/>
              <a:cxnLst/>
              <a:rect l="l" t="t" r="r" b="b"/>
              <a:pathLst>
                <a:path w="1172" h="2046" extrusionOk="0">
                  <a:moveTo>
                    <a:pt x="204" y="1"/>
                  </a:moveTo>
                  <a:cubicBezTo>
                    <a:pt x="109" y="228"/>
                    <a:pt x="48" y="572"/>
                    <a:pt x="29" y="813"/>
                  </a:cubicBezTo>
                  <a:cubicBezTo>
                    <a:pt x="1" y="1186"/>
                    <a:pt x="71" y="1682"/>
                    <a:pt x="86" y="2045"/>
                  </a:cubicBezTo>
                  <a:cubicBezTo>
                    <a:pt x="156" y="1923"/>
                    <a:pt x="241" y="1800"/>
                    <a:pt x="341" y="1687"/>
                  </a:cubicBezTo>
                  <a:cubicBezTo>
                    <a:pt x="345" y="1672"/>
                    <a:pt x="355" y="1663"/>
                    <a:pt x="364" y="1654"/>
                  </a:cubicBezTo>
                  <a:cubicBezTo>
                    <a:pt x="251" y="1606"/>
                    <a:pt x="171" y="1394"/>
                    <a:pt x="185" y="1144"/>
                  </a:cubicBezTo>
                  <a:cubicBezTo>
                    <a:pt x="203" y="871"/>
                    <a:pt x="321" y="652"/>
                    <a:pt x="455" y="652"/>
                  </a:cubicBezTo>
                  <a:cubicBezTo>
                    <a:pt x="458" y="652"/>
                    <a:pt x="461" y="652"/>
                    <a:pt x="463" y="653"/>
                  </a:cubicBezTo>
                  <a:cubicBezTo>
                    <a:pt x="572" y="657"/>
                    <a:pt x="652" y="794"/>
                    <a:pt x="681" y="978"/>
                  </a:cubicBezTo>
                  <a:lnTo>
                    <a:pt x="1021" y="1077"/>
                  </a:lnTo>
                  <a:cubicBezTo>
                    <a:pt x="1068" y="1044"/>
                    <a:pt x="1120" y="1011"/>
                    <a:pt x="1172" y="983"/>
                  </a:cubicBezTo>
                  <a:lnTo>
                    <a:pt x="1167" y="983"/>
                  </a:lnTo>
                  <a:cubicBezTo>
                    <a:pt x="803" y="898"/>
                    <a:pt x="454" y="525"/>
                    <a:pt x="260" y="133"/>
                  </a:cubicBezTo>
                  <a:cubicBezTo>
                    <a:pt x="260" y="133"/>
                    <a:pt x="260" y="128"/>
                    <a:pt x="260" y="128"/>
                  </a:cubicBezTo>
                  <a:cubicBezTo>
                    <a:pt x="237" y="86"/>
                    <a:pt x="218" y="43"/>
                    <a:pt x="204" y="1"/>
                  </a:cubicBezTo>
                  <a:close/>
                </a:path>
              </a:pathLst>
            </a:custGeom>
            <a:solidFill>
              <a:srgbClr val="8E3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61"/>
            <p:cNvSpPr/>
            <p:nvPr/>
          </p:nvSpPr>
          <p:spPr>
            <a:xfrm>
              <a:off x="3012252" y="937582"/>
              <a:ext cx="20390" cy="21792"/>
            </a:xfrm>
            <a:custGeom>
              <a:avLst/>
              <a:gdLst/>
              <a:ahLst/>
              <a:cxnLst/>
              <a:rect l="l" t="t" r="r" b="b"/>
              <a:pathLst>
                <a:path w="218" h="233" extrusionOk="0">
                  <a:moveTo>
                    <a:pt x="29" y="1"/>
                  </a:moveTo>
                  <a:cubicBezTo>
                    <a:pt x="29" y="20"/>
                    <a:pt x="29" y="34"/>
                    <a:pt x="29" y="53"/>
                  </a:cubicBezTo>
                  <a:cubicBezTo>
                    <a:pt x="24" y="114"/>
                    <a:pt x="15" y="176"/>
                    <a:pt x="1" y="232"/>
                  </a:cubicBezTo>
                  <a:cubicBezTo>
                    <a:pt x="72" y="171"/>
                    <a:pt x="142" y="114"/>
                    <a:pt x="218" y="58"/>
                  </a:cubicBezTo>
                  <a:lnTo>
                    <a:pt x="29" y="1"/>
                  </a:lnTo>
                  <a:close/>
                </a:path>
              </a:pathLst>
            </a:custGeom>
            <a:solidFill>
              <a:srgbClr val="8E3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9" name="Google Shape;6929;p61"/>
            <p:cNvSpPr/>
            <p:nvPr/>
          </p:nvSpPr>
          <p:spPr>
            <a:xfrm>
              <a:off x="3076319" y="936553"/>
              <a:ext cx="12907" cy="9540"/>
            </a:xfrm>
            <a:custGeom>
              <a:avLst/>
              <a:gdLst/>
              <a:ahLst/>
              <a:cxnLst/>
              <a:rect l="l" t="t" r="r" b="b"/>
              <a:pathLst>
                <a:path w="138" h="102" extrusionOk="0">
                  <a:moveTo>
                    <a:pt x="82" y="0"/>
                  </a:moveTo>
                  <a:cubicBezTo>
                    <a:pt x="56" y="0"/>
                    <a:pt x="25" y="24"/>
                    <a:pt x="0" y="64"/>
                  </a:cubicBezTo>
                  <a:lnTo>
                    <a:pt x="137" y="102"/>
                  </a:lnTo>
                  <a:cubicBezTo>
                    <a:pt x="137" y="50"/>
                    <a:pt x="118" y="7"/>
                    <a:pt x="95" y="3"/>
                  </a:cubicBezTo>
                  <a:cubicBezTo>
                    <a:pt x="91" y="1"/>
                    <a:pt x="86" y="0"/>
                    <a:pt x="82" y="0"/>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61"/>
            <p:cNvSpPr/>
            <p:nvPr/>
          </p:nvSpPr>
          <p:spPr>
            <a:xfrm>
              <a:off x="3162460" y="961432"/>
              <a:ext cx="13281" cy="9821"/>
            </a:xfrm>
            <a:custGeom>
              <a:avLst/>
              <a:gdLst/>
              <a:ahLst/>
              <a:cxnLst/>
              <a:rect l="l" t="t" r="r" b="b"/>
              <a:pathLst>
                <a:path w="142" h="105" extrusionOk="0">
                  <a:moveTo>
                    <a:pt x="92" y="0"/>
                  </a:moveTo>
                  <a:cubicBezTo>
                    <a:pt x="65" y="0"/>
                    <a:pt x="30" y="24"/>
                    <a:pt x="0" y="67"/>
                  </a:cubicBezTo>
                  <a:lnTo>
                    <a:pt x="142" y="105"/>
                  </a:lnTo>
                  <a:cubicBezTo>
                    <a:pt x="142" y="53"/>
                    <a:pt x="127" y="10"/>
                    <a:pt x="99" y="1"/>
                  </a:cubicBezTo>
                  <a:cubicBezTo>
                    <a:pt x="97" y="1"/>
                    <a:pt x="94" y="0"/>
                    <a:pt x="92" y="0"/>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1" name="Google Shape;6931;p61"/>
            <p:cNvSpPr/>
            <p:nvPr/>
          </p:nvSpPr>
          <p:spPr>
            <a:xfrm>
              <a:off x="3069211" y="899983"/>
              <a:ext cx="63694" cy="32455"/>
            </a:xfrm>
            <a:custGeom>
              <a:avLst/>
              <a:gdLst/>
              <a:ahLst/>
              <a:cxnLst/>
              <a:rect l="l" t="t" r="r" b="b"/>
              <a:pathLst>
                <a:path w="681" h="347" extrusionOk="0">
                  <a:moveTo>
                    <a:pt x="126" y="0"/>
                  </a:moveTo>
                  <a:cubicBezTo>
                    <a:pt x="79" y="0"/>
                    <a:pt x="33" y="36"/>
                    <a:pt x="24" y="87"/>
                  </a:cubicBezTo>
                  <a:lnTo>
                    <a:pt x="1" y="191"/>
                  </a:lnTo>
                  <a:cubicBezTo>
                    <a:pt x="1" y="195"/>
                    <a:pt x="1" y="205"/>
                    <a:pt x="1" y="209"/>
                  </a:cubicBezTo>
                  <a:cubicBezTo>
                    <a:pt x="1" y="257"/>
                    <a:pt x="34" y="290"/>
                    <a:pt x="81" y="294"/>
                  </a:cubicBezTo>
                  <a:lnTo>
                    <a:pt x="525" y="346"/>
                  </a:lnTo>
                  <a:cubicBezTo>
                    <a:pt x="528" y="347"/>
                    <a:pt x="531" y="347"/>
                    <a:pt x="534" y="347"/>
                  </a:cubicBezTo>
                  <a:cubicBezTo>
                    <a:pt x="583" y="347"/>
                    <a:pt x="634" y="310"/>
                    <a:pt x="643" y="257"/>
                  </a:cubicBezTo>
                  <a:lnTo>
                    <a:pt x="667" y="153"/>
                  </a:lnTo>
                  <a:cubicBezTo>
                    <a:pt x="681" y="101"/>
                    <a:pt x="643" y="54"/>
                    <a:pt x="591" y="44"/>
                  </a:cubicBezTo>
                  <a:lnTo>
                    <a:pt x="369" y="25"/>
                  </a:lnTo>
                  <a:lnTo>
                    <a:pt x="142" y="2"/>
                  </a:lnTo>
                  <a:cubicBezTo>
                    <a:pt x="137" y="1"/>
                    <a:pt x="132" y="0"/>
                    <a:pt x="126" y="0"/>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2" name="Google Shape;6932;p61"/>
            <p:cNvSpPr/>
            <p:nvPr/>
          </p:nvSpPr>
          <p:spPr>
            <a:xfrm>
              <a:off x="3159747" y="918222"/>
              <a:ext cx="45175" cy="46859"/>
            </a:xfrm>
            <a:custGeom>
              <a:avLst/>
              <a:gdLst/>
              <a:ahLst/>
              <a:cxnLst/>
              <a:rect l="l" t="t" r="r" b="b"/>
              <a:pathLst>
                <a:path w="483" h="501" extrusionOk="0">
                  <a:moveTo>
                    <a:pt x="158" y="1"/>
                  </a:moveTo>
                  <a:cubicBezTo>
                    <a:pt x="132" y="1"/>
                    <a:pt x="105" y="19"/>
                    <a:pt x="86" y="47"/>
                  </a:cubicBezTo>
                  <a:lnTo>
                    <a:pt x="29" y="142"/>
                  </a:lnTo>
                  <a:cubicBezTo>
                    <a:pt x="1" y="189"/>
                    <a:pt x="5" y="246"/>
                    <a:pt x="34" y="274"/>
                  </a:cubicBezTo>
                  <a:lnTo>
                    <a:pt x="251" y="453"/>
                  </a:lnTo>
                  <a:lnTo>
                    <a:pt x="289" y="487"/>
                  </a:lnTo>
                  <a:cubicBezTo>
                    <a:pt x="299" y="496"/>
                    <a:pt x="312" y="500"/>
                    <a:pt x="324" y="500"/>
                  </a:cubicBezTo>
                  <a:cubicBezTo>
                    <a:pt x="351" y="500"/>
                    <a:pt x="378" y="482"/>
                    <a:pt x="397" y="453"/>
                  </a:cubicBezTo>
                  <a:lnTo>
                    <a:pt x="454" y="359"/>
                  </a:lnTo>
                  <a:cubicBezTo>
                    <a:pt x="482" y="317"/>
                    <a:pt x="482" y="255"/>
                    <a:pt x="449" y="232"/>
                  </a:cubicBezTo>
                  <a:lnTo>
                    <a:pt x="293" y="99"/>
                  </a:lnTo>
                  <a:lnTo>
                    <a:pt x="194" y="14"/>
                  </a:lnTo>
                  <a:cubicBezTo>
                    <a:pt x="183" y="5"/>
                    <a:pt x="171" y="1"/>
                    <a:pt x="158" y="1"/>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61"/>
            <p:cNvSpPr/>
            <p:nvPr/>
          </p:nvSpPr>
          <p:spPr>
            <a:xfrm>
              <a:off x="3014029" y="924395"/>
              <a:ext cx="173685" cy="113826"/>
            </a:xfrm>
            <a:custGeom>
              <a:avLst/>
              <a:gdLst/>
              <a:ahLst/>
              <a:cxnLst/>
              <a:rect l="l" t="t" r="r" b="b"/>
              <a:pathLst>
                <a:path w="1857" h="1217" extrusionOk="0">
                  <a:moveTo>
                    <a:pt x="629" y="293"/>
                  </a:moveTo>
                  <a:lnTo>
                    <a:pt x="803" y="345"/>
                  </a:lnTo>
                  <a:cubicBezTo>
                    <a:pt x="803" y="345"/>
                    <a:pt x="803" y="350"/>
                    <a:pt x="803" y="350"/>
                  </a:cubicBezTo>
                  <a:lnTo>
                    <a:pt x="1039" y="421"/>
                  </a:lnTo>
                  <a:lnTo>
                    <a:pt x="921" y="789"/>
                  </a:lnTo>
                  <a:cubicBezTo>
                    <a:pt x="898" y="861"/>
                    <a:pt x="827" y="906"/>
                    <a:pt x="748" y="906"/>
                  </a:cubicBezTo>
                  <a:cubicBezTo>
                    <a:pt x="729" y="906"/>
                    <a:pt x="709" y="903"/>
                    <a:pt x="690" y="897"/>
                  </a:cubicBezTo>
                  <a:lnTo>
                    <a:pt x="624" y="879"/>
                  </a:lnTo>
                  <a:cubicBezTo>
                    <a:pt x="525" y="850"/>
                    <a:pt x="468" y="751"/>
                    <a:pt x="496" y="657"/>
                  </a:cubicBezTo>
                  <a:lnTo>
                    <a:pt x="610" y="293"/>
                  </a:lnTo>
                  <a:lnTo>
                    <a:pt x="629" y="298"/>
                  </a:lnTo>
                  <a:cubicBezTo>
                    <a:pt x="629" y="298"/>
                    <a:pt x="629" y="298"/>
                    <a:pt x="629" y="293"/>
                  </a:cubicBezTo>
                  <a:close/>
                  <a:moveTo>
                    <a:pt x="1389" y="520"/>
                  </a:moveTo>
                  <a:lnTo>
                    <a:pt x="1658" y="595"/>
                  </a:lnTo>
                  <a:lnTo>
                    <a:pt x="1724" y="619"/>
                  </a:lnTo>
                  <a:lnTo>
                    <a:pt x="1776" y="633"/>
                  </a:lnTo>
                  <a:lnTo>
                    <a:pt x="1648" y="997"/>
                  </a:lnTo>
                  <a:cubicBezTo>
                    <a:pt x="1625" y="1074"/>
                    <a:pt x="1555" y="1122"/>
                    <a:pt x="1481" y="1122"/>
                  </a:cubicBezTo>
                  <a:cubicBezTo>
                    <a:pt x="1465" y="1122"/>
                    <a:pt x="1448" y="1120"/>
                    <a:pt x="1431" y="1115"/>
                  </a:cubicBezTo>
                  <a:lnTo>
                    <a:pt x="1379" y="1096"/>
                  </a:lnTo>
                  <a:cubicBezTo>
                    <a:pt x="1290" y="1072"/>
                    <a:pt x="1238" y="973"/>
                    <a:pt x="1271" y="883"/>
                  </a:cubicBezTo>
                  <a:lnTo>
                    <a:pt x="1389" y="520"/>
                  </a:lnTo>
                  <a:close/>
                  <a:moveTo>
                    <a:pt x="1" y="0"/>
                  </a:moveTo>
                  <a:cubicBezTo>
                    <a:pt x="5" y="48"/>
                    <a:pt x="10" y="95"/>
                    <a:pt x="10" y="142"/>
                  </a:cubicBezTo>
                  <a:lnTo>
                    <a:pt x="199" y="199"/>
                  </a:lnTo>
                  <a:lnTo>
                    <a:pt x="506" y="288"/>
                  </a:lnTo>
                  <a:lnTo>
                    <a:pt x="378" y="694"/>
                  </a:lnTo>
                  <a:cubicBezTo>
                    <a:pt x="341" y="817"/>
                    <a:pt x="402" y="945"/>
                    <a:pt x="510" y="978"/>
                  </a:cubicBezTo>
                  <a:lnTo>
                    <a:pt x="728" y="1044"/>
                  </a:lnTo>
                  <a:cubicBezTo>
                    <a:pt x="745" y="1049"/>
                    <a:pt x="763" y="1052"/>
                    <a:pt x="780" y="1052"/>
                  </a:cubicBezTo>
                  <a:cubicBezTo>
                    <a:pt x="873" y="1052"/>
                    <a:pt x="966" y="982"/>
                    <a:pt x="1002" y="879"/>
                  </a:cubicBezTo>
                  <a:lnTo>
                    <a:pt x="1134" y="468"/>
                  </a:lnTo>
                  <a:lnTo>
                    <a:pt x="1285" y="515"/>
                  </a:lnTo>
                  <a:lnTo>
                    <a:pt x="1195" y="794"/>
                  </a:lnTo>
                  <a:cubicBezTo>
                    <a:pt x="1209" y="893"/>
                    <a:pt x="1214" y="1011"/>
                    <a:pt x="1181" y="1082"/>
                  </a:cubicBezTo>
                  <a:cubicBezTo>
                    <a:pt x="1209" y="1129"/>
                    <a:pt x="1252" y="1167"/>
                    <a:pt x="1308" y="1185"/>
                  </a:cubicBezTo>
                  <a:lnTo>
                    <a:pt x="1389" y="1209"/>
                  </a:lnTo>
                  <a:cubicBezTo>
                    <a:pt x="1408" y="1215"/>
                    <a:pt x="1429" y="1217"/>
                    <a:pt x="1450" y="1217"/>
                  </a:cubicBezTo>
                  <a:cubicBezTo>
                    <a:pt x="1464" y="1217"/>
                    <a:pt x="1479" y="1216"/>
                    <a:pt x="1493" y="1214"/>
                  </a:cubicBezTo>
                  <a:cubicBezTo>
                    <a:pt x="1578" y="1200"/>
                    <a:pt x="1658" y="1138"/>
                    <a:pt x="1686" y="1049"/>
                  </a:cubicBezTo>
                  <a:lnTo>
                    <a:pt x="1757" y="841"/>
                  </a:lnTo>
                  <a:lnTo>
                    <a:pt x="1856" y="543"/>
                  </a:lnTo>
                  <a:lnTo>
                    <a:pt x="1851" y="539"/>
                  </a:lnTo>
                  <a:lnTo>
                    <a:pt x="1785" y="520"/>
                  </a:lnTo>
                  <a:lnTo>
                    <a:pt x="1729" y="501"/>
                  </a:lnTo>
                  <a:lnTo>
                    <a:pt x="1587" y="463"/>
                  </a:lnTo>
                  <a:lnTo>
                    <a:pt x="1497" y="435"/>
                  </a:lnTo>
                  <a:lnTo>
                    <a:pt x="1327" y="383"/>
                  </a:lnTo>
                  <a:lnTo>
                    <a:pt x="1327" y="387"/>
                  </a:lnTo>
                  <a:lnTo>
                    <a:pt x="803" y="232"/>
                  </a:lnTo>
                  <a:lnTo>
                    <a:pt x="666" y="194"/>
                  </a:lnTo>
                  <a:lnTo>
                    <a:pt x="341" y="99"/>
                  </a:lnTo>
                  <a:lnTo>
                    <a:pt x="1" y="0"/>
                  </a:lnTo>
                  <a:close/>
                </a:path>
              </a:pathLst>
            </a:custGeom>
            <a:solidFill>
              <a:srgbClr val="FEF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61"/>
            <p:cNvSpPr/>
            <p:nvPr/>
          </p:nvSpPr>
          <p:spPr>
            <a:xfrm>
              <a:off x="3129724" y="972936"/>
              <a:ext cx="50413" cy="56492"/>
            </a:xfrm>
            <a:custGeom>
              <a:avLst/>
              <a:gdLst/>
              <a:ahLst/>
              <a:cxnLst/>
              <a:rect l="l" t="t" r="r" b="b"/>
              <a:pathLst>
                <a:path w="539" h="604" extrusionOk="0">
                  <a:moveTo>
                    <a:pt x="152" y="1"/>
                  </a:moveTo>
                  <a:lnTo>
                    <a:pt x="34" y="364"/>
                  </a:lnTo>
                  <a:cubicBezTo>
                    <a:pt x="1" y="454"/>
                    <a:pt x="53" y="553"/>
                    <a:pt x="138" y="577"/>
                  </a:cubicBezTo>
                  <a:lnTo>
                    <a:pt x="194" y="596"/>
                  </a:lnTo>
                  <a:cubicBezTo>
                    <a:pt x="211" y="601"/>
                    <a:pt x="228" y="603"/>
                    <a:pt x="244" y="603"/>
                  </a:cubicBezTo>
                  <a:cubicBezTo>
                    <a:pt x="318" y="603"/>
                    <a:pt x="388" y="555"/>
                    <a:pt x="411" y="478"/>
                  </a:cubicBezTo>
                  <a:lnTo>
                    <a:pt x="539" y="114"/>
                  </a:lnTo>
                  <a:lnTo>
                    <a:pt x="487" y="100"/>
                  </a:lnTo>
                  <a:cubicBezTo>
                    <a:pt x="487" y="105"/>
                    <a:pt x="487" y="109"/>
                    <a:pt x="487" y="114"/>
                  </a:cubicBezTo>
                  <a:cubicBezTo>
                    <a:pt x="448" y="223"/>
                    <a:pt x="384" y="304"/>
                    <a:pt x="333" y="304"/>
                  </a:cubicBezTo>
                  <a:cubicBezTo>
                    <a:pt x="329" y="304"/>
                    <a:pt x="325" y="304"/>
                    <a:pt x="322" y="303"/>
                  </a:cubicBezTo>
                  <a:cubicBezTo>
                    <a:pt x="274" y="289"/>
                    <a:pt x="265" y="180"/>
                    <a:pt x="308" y="62"/>
                  </a:cubicBezTo>
                  <a:cubicBezTo>
                    <a:pt x="308" y="57"/>
                    <a:pt x="312" y="53"/>
                    <a:pt x="312" y="48"/>
                  </a:cubicBezTo>
                  <a:lnTo>
                    <a:pt x="421" y="76"/>
                  </a:lnTo>
                  <a:lnTo>
                    <a:pt x="152" y="1"/>
                  </a:ln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61"/>
            <p:cNvSpPr/>
            <p:nvPr/>
          </p:nvSpPr>
          <p:spPr>
            <a:xfrm>
              <a:off x="3057800" y="951798"/>
              <a:ext cx="53499" cy="57334"/>
            </a:xfrm>
            <a:custGeom>
              <a:avLst/>
              <a:gdLst/>
              <a:ahLst/>
              <a:cxnLst/>
              <a:rect l="l" t="t" r="r" b="b"/>
              <a:pathLst>
                <a:path w="572" h="613" extrusionOk="0">
                  <a:moveTo>
                    <a:pt x="142" y="0"/>
                  </a:moveTo>
                  <a:lnTo>
                    <a:pt x="28" y="364"/>
                  </a:lnTo>
                  <a:cubicBezTo>
                    <a:pt x="0" y="458"/>
                    <a:pt x="57" y="557"/>
                    <a:pt x="156" y="586"/>
                  </a:cubicBezTo>
                  <a:lnTo>
                    <a:pt x="222" y="604"/>
                  </a:lnTo>
                  <a:cubicBezTo>
                    <a:pt x="241" y="610"/>
                    <a:pt x="261" y="613"/>
                    <a:pt x="280" y="613"/>
                  </a:cubicBezTo>
                  <a:cubicBezTo>
                    <a:pt x="359" y="613"/>
                    <a:pt x="430" y="568"/>
                    <a:pt x="453" y="496"/>
                  </a:cubicBezTo>
                  <a:lnTo>
                    <a:pt x="571" y="128"/>
                  </a:lnTo>
                  <a:lnTo>
                    <a:pt x="335" y="57"/>
                  </a:lnTo>
                  <a:cubicBezTo>
                    <a:pt x="331" y="61"/>
                    <a:pt x="331" y="66"/>
                    <a:pt x="331" y="71"/>
                  </a:cubicBezTo>
                  <a:cubicBezTo>
                    <a:pt x="295" y="185"/>
                    <a:pt x="232" y="266"/>
                    <a:pt x="185" y="266"/>
                  </a:cubicBezTo>
                  <a:cubicBezTo>
                    <a:pt x="182" y="266"/>
                    <a:pt x="178" y="266"/>
                    <a:pt x="175" y="264"/>
                  </a:cubicBezTo>
                  <a:cubicBezTo>
                    <a:pt x="123" y="250"/>
                    <a:pt x="113" y="142"/>
                    <a:pt x="151" y="19"/>
                  </a:cubicBezTo>
                  <a:cubicBezTo>
                    <a:pt x="156" y="14"/>
                    <a:pt x="156" y="10"/>
                    <a:pt x="161" y="5"/>
                  </a:cubicBezTo>
                  <a:lnTo>
                    <a:pt x="142" y="0"/>
                  </a:ln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61"/>
            <p:cNvSpPr/>
            <p:nvPr/>
          </p:nvSpPr>
          <p:spPr>
            <a:xfrm>
              <a:off x="3068837" y="951798"/>
              <a:ext cx="20390" cy="24879"/>
            </a:xfrm>
            <a:custGeom>
              <a:avLst/>
              <a:gdLst/>
              <a:ahLst/>
              <a:cxnLst/>
              <a:rect l="l" t="t" r="r" b="b"/>
              <a:pathLst>
                <a:path w="218" h="266" extrusionOk="0">
                  <a:moveTo>
                    <a:pt x="43" y="0"/>
                  </a:moveTo>
                  <a:cubicBezTo>
                    <a:pt x="43" y="5"/>
                    <a:pt x="43" y="5"/>
                    <a:pt x="43" y="5"/>
                  </a:cubicBezTo>
                  <a:cubicBezTo>
                    <a:pt x="38" y="10"/>
                    <a:pt x="38" y="14"/>
                    <a:pt x="33" y="19"/>
                  </a:cubicBezTo>
                  <a:cubicBezTo>
                    <a:pt x="0" y="142"/>
                    <a:pt x="5" y="250"/>
                    <a:pt x="57" y="264"/>
                  </a:cubicBezTo>
                  <a:cubicBezTo>
                    <a:pt x="60" y="266"/>
                    <a:pt x="64" y="266"/>
                    <a:pt x="67" y="266"/>
                  </a:cubicBezTo>
                  <a:cubicBezTo>
                    <a:pt x="114" y="266"/>
                    <a:pt x="177" y="185"/>
                    <a:pt x="213" y="71"/>
                  </a:cubicBezTo>
                  <a:cubicBezTo>
                    <a:pt x="213" y="66"/>
                    <a:pt x="213" y="61"/>
                    <a:pt x="217" y="57"/>
                  </a:cubicBezTo>
                  <a:cubicBezTo>
                    <a:pt x="217" y="57"/>
                    <a:pt x="217" y="52"/>
                    <a:pt x="217" y="52"/>
                  </a:cubicBezTo>
                  <a:lnTo>
                    <a:pt x="43" y="0"/>
                  </a:ln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61"/>
            <p:cNvSpPr/>
            <p:nvPr/>
          </p:nvSpPr>
          <p:spPr>
            <a:xfrm>
              <a:off x="3154510" y="977332"/>
              <a:ext cx="20764" cy="24131"/>
            </a:xfrm>
            <a:custGeom>
              <a:avLst/>
              <a:gdLst/>
              <a:ahLst/>
              <a:cxnLst/>
              <a:rect l="l" t="t" r="r" b="b"/>
              <a:pathLst>
                <a:path w="222" h="258" extrusionOk="0">
                  <a:moveTo>
                    <a:pt x="47" y="1"/>
                  </a:moveTo>
                  <a:cubicBezTo>
                    <a:pt x="47" y="6"/>
                    <a:pt x="43" y="10"/>
                    <a:pt x="43" y="15"/>
                  </a:cubicBezTo>
                  <a:cubicBezTo>
                    <a:pt x="0" y="133"/>
                    <a:pt x="9" y="242"/>
                    <a:pt x="57" y="256"/>
                  </a:cubicBezTo>
                  <a:cubicBezTo>
                    <a:pt x="60" y="257"/>
                    <a:pt x="64" y="257"/>
                    <a:pt x="68" y="257"/>
                  </a:cubicBezTo>
                  <a:cubicBezTo>
                    <a:pt x="119" y="257"/>
                    <a:pt x="183" y="176"/>
                    <a:pt x="222" y="67"/>
                  </a:cubicBezTo>
                  <a:cubicBezTo>
                    <a:pt x="222" y="62"/>
                    <a:pt x="222" y="58"/>
                    <a:pt x="222" y="53"/>
                  </a:cubicBezTo>
                  <a:lnTo>
                    <a:pt x="156" y="29"/>
                  </a:lnTo>
                  <a:lnTo>
                    <a:pt x="47" y="1"/>
                  </a:ln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61"/>
            <p:cNvSpPr/>
            <p:nvPr/>
          </p:nvSpPr>
          <p:spPr>
            <a:xfrm>
              <a:off x="3100543" y="983598"/>
              <a:ext cx="27030" cy="48636"/>
            </a:xfrm>
            <a:custGeom>
              <a:avLst/>
              <a:gdLst/>
              <a:ahLst/>
              <a:cxnLst/>
              <a:rect l="l" t="t" r="r" b="b"/>
              <a:pathLst>
                <a:path w="289" h="520" extrusionOk="0">
                  <a:moveTo>
                    <a:pt x="232" y="0"/>
                  </a:moveTo>
                  <a:cubicBezTo>
                    <a:pt x="232" y="0"/>
                    <a:pt x="213" y="19"/>
                    <a:pt x="190" y="47"/>
                  </a:cubicBezTo>
                  <a:cubicBezTo>
                    <a:pt x="223" y="208"/>
                    <a:pt x="238" y="460"/>
                    <a:pt x="83" y="460"/>
                  </a:cubicBezTo>
                  <a:cubicBezTo>
                    <a:pt x="61" y="460"/>
                    <a:pt x="35" y="455"/>
                    <a:pt x="6" y="444"/>
                  </a:cubicBezTo>
                  <a:cubicBezTo>
                    <a:pt x="6" y="453"/>
                    <a:pt x="1" y="458"/>
                    <a:pt x="1" y="467"/>
                  </a:cubicBezTo>
                  <a:cubicBezTo>
                    <a:pt x="64" y="504"/>
                    <a:pt x="113" y="519"/>
                    <a:pt x="152" y="519"/>
                  </a:cubicBezTo>
                  <a:cubicBezTo>
                    <a:pt x="204" y="519"/>
                    <a:pt x="237" y="492"/>
                    <a:pt x="256" y="449"/>
                  </a:cubicBezTo>
                  <a:cubicBezTo>
                    <a:pt x="289" y="373"/>
                    <a:pt x="284" y="260"/>
                    <a:pt x="270" y="161"/>
                  </a:cubicBezTo>
                  <a:cubicBezTo>
                    <a:pt x="256" y="90"/>
                    <a:pt x="242" y="28"/>
                    <a:pt x="232"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9" name="Google Shape;6939;p61"/>
            <p:cNvSpPr/>
            <p:nvPr/>
          </p:nvSpPr>
          <p:spPr>
            <a:xfrm>
              <a:off x="3052002" y="1038313"/>
              <a:ext cx="62852" cy="47513"/>
            </a:xfrm>
            <a:custGeom>
              <a:avLst/>
              <a:gdLst/>
              <a:ahLst/>
              <a:cxnLst/>
              <a:rect l="l" t="t" r="r" b="b"/>
              <a:pathLst>
                <a:path w="672" h="508" extrusionOk="0">
                  <a:moveTo>
                    <a:pt x="114" y="34"/>
                  </a:moveTo>
                  <a:lnTo>
                    <a:pt x="619" y="227"/>
                  </a:lnTo>
                  <a:cubicBezTo>
                    <a:pt x="619" y="227"/>
                    <a:pt x="581" y="312"/>
                    <a:pt x="511" y="378"/>
                  </a:cubicBezTo>
                  <a:lnTo>
                    <a:pt x="109" y="185"/>
                  </a:lnTo>
                  <a:cubicBezTo>
                    <a:pt x="104" y="104"/>
                    <a:pt x="114" y="34"/>
                    <a:pt x="114" y="34"/>
                  </a:cubicBezTo>
                  <a:close/>
                  <a:moveTo>
                    <a:pt x="62" y="0"/>
                  </a:moveTo>
                  <a:lnTo>
                    <a:pt x="62" y="0"/>
                  </a:lnTo>
                  <a:cubicBezTo>
                    <a:pt x="62" y="1"/>
                    <a:pt x="1" y="440"/>
                    <a:pt x="265" y="501"/>
                  </a:cubicBezTo>
                  <a:cubicBezTo>
                    <a:pt x="286" y="505"/>
                    <a:pt x="305" y="507"/>
                    <a:pt x="324" y="507"/>
                  </a:cubicBezTo>
                  <a:cubicBezTo>
                    <a:pt x="547" y="507"/>
                    <a:pt x="671" y="227"/>
                    <a:pt x="671" y="227"/>
                  </a:cubicBezTo>
                  <a:lnTo>
                    <a:pt x="62" y="0"/>
                  </a:lnTo>
                  <a:close/>
                </a:path>
              </a:pathLst>
            </a:custGeom>
            <a:solidFill>
              <a:srgbClr val="2F10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0" name="Google Shape;6940;p61"/>
            <p:cNvSpPr/>
            <p:nvPr/>
          </p:nvSpPr>
          <p:spPr>
            <a:xfrm>
              <a:off x="3061729" y="1041399"/>
              <a:ext cx="48261" cy="32361"/>
            </a:xfrm>
            <a:custGeom>
              <a:avLst/>
              <a:gdLst/>
              <a:ahLst/>
              <a:cxnLst/>
              <a:rect l="l" t="t" r="r" b="b"/>
              <a:pathLst>
                <a:path w="516" h="346" extrusionOk="0">
                  <a:moveTo>
                    <a:pt x="10" y="1"/>
                  </a:moveTo>
                  <a:cubicBezTo>
                    <a:pt x="10" y="1"/>
                    <a:pt x="0" y="71"/>
                    <a:pt x="5" y="152"/>
                  </a:cubicBezTo>
                  <a:lnTo>
                    <a:pt x="407" y="345"/>
                  </a:lnTo>
                  <a:cubicBezTo>
                    <a:pt x="477" y="279"/>
                    <a:pt x="515" y="194"/>
                    <a:pt x="515" y="194"/>
                  </a:cubicBezTo>
                  <a:lnTo>
                    <a:pt x="10" y="1"/>
                  </a:lnTo>
                  <a:close/>
                </a:path>
              </a:pathLst>
            </a:custGeom>
            <a:solidFill>
              <a:srgbClr val="FEF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1" name="Google Shape;6941;p61"/>
            <p:cNvSpPr/>
            <p:nvPr/>
          </p:nvSpPr>
          <p:spPr>
            <a:xfrm>
              <a:off x="2975214" y="909804"/>
              <a:ext cx="32735" cy="60607"/>
            </a:xfrm>
            <a:custGeom>
              <a:avLst/>
              <a:gdLst/>
              <a:ahLst/>
              <a:cxnLst/>
              <a:rect l="l" t="t" r="r" b="b"/>
              <a:pathLst>
                <a:path w="350" h="648" extrusionOk="0">
                  <a:moveTo>
                    <a:pt x="185" y="0"/>
                  </a:moveTo>
                  <a:cubicBezTo>
                    <a:pt x="97" y="0"/>
                    <a:pt x="14" y="145"/>
                    <a:pt x="5" y="326"/>
                  </a:cubicBezTo>
                  <a:cubicBezTo>
                    <a:pt x="0" y="425"/>
                    <a:pt x="19" y="510"/>
                    <a:pt x="47" y="577"/>
                  </a:cubicBezTo>
                  <a:cubicBezTo>
                    <a:pt x="43" y="553"/>
                    <a:pt x="43" y="525"/>
                    <a:pt x="43" y="496"/>
                  </a:cubicBezTo>
                  <a:cubicBezTo>
                    <a:pt x="52" y="381"/>
                    <a:pt x="101" y="288"/>
                    <a:pt x="157" y="288"/>
                  </a:cubicBezTo>
                  <a:cubicBezTo>
                    <a:pt x="158" y="288"/>
                    <a:pt x="159" y="288"/>
                    <a:pt x="161" y="289"/>
                  </a:cubicBezTo>
                  <a:cubicBezTo>
                    <a:pt x="222" y="289"/>
                    <a:pt x="264" y="388"/>
                    <a:pt x="255" y="506"/>
                  </a:cubicBezTo>
                  <a:cubicBezTo>
                    <a:pt x="255" y="562"/>
                    <a:pt x="241" y="610"/>
                    <a:pt x="222" y="647"/>
                  </a:cubicBezTo>
                  <a:cubicBezTo>
                    <a:pt x="283" y="595"/>
                    <a:pt x="331" y="482"/>
                    <a:pt x="340" y="345"/>
                  </a:cubicBezTo>
                  <a:cubicBezTo>
                    <a:pt x="349" y="161"/>
                    <a:pt x="283" y="5"/>
                    <a:pt x="189" y="1"/>
                  </a:cubicBezTo>
                  <a:cubicBezTo>
                    <a:pt x="188" y="0"/>
                    <a:pt x="186" y="0"/>
                    <a:pt x="185"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77690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B8797-0B79-E7C3-E136-EE469DC377BB}"/>
              </a:ext>
            </a:extLst>
          </p:cNvPr>
          <p:cNvSpPr>
            <a:spLocks noGrp="1"/>
          </p:cNvSpPr>
          <p:nvPr>
            <p:ph type="title"/>
          </p:nvPr>
        </p:nvSpPr>
        <p:spPr/>
        <p:txBody>
          <a:bodyPr/>
          <a:lstStyle/>
          <a:p>
            <a:r>
              <a:rPr lang="vi-VN" dirty="0">
                <a:highlight>
                  <a:srgbClr val="00FF00"/>
                </a:highlight>
              </a:rPr>
              <a:t>CHECK PASSWORD </a:t>
            </a:r>
            <a:br>
              <a:rPr lang="vi-VN" dirty="0">
                <a:highlight>
                  <a:srgbClr val="00FF00"/>
                </a:highlight>
              </a:rPr>
            </a:br>
            <a:r>
              <a:rPr lang="vi-VN" dirty="0">
                <a:highlight>
                  <a:srgbClr val="00FF00"/>
                </a:highlight>
              </a:rPr>
              <a:t>(DATA PROCESSING)</a:t>
            </a:r>
            <a:endParaRPr lang="en-US" dirty="0">
              <a:highlight>
                <a:srgbClr val="00FF00"/>
              </a:highlight>
            </a:endParaRPr>
          </a:p>
        </p:txBody>
      </p:sp>
      <p:pic>
        <p:nvPicPr>
          <p:cNvPr id="4" name="Picture 3" descr="A picture containing timeline&#10;&#10;Description automatically generated">
            <a:extLst>
              <a:ext uri="{FF2B5EF4-FFF2-40B4-BE49-F238E27FC236}">
                <a16:creationId xmlns:a16="http://schemas.microsoft.com/office/drawing/2014/main" id="{403D2C18-7A43-1DB8-49DD-C7A70EB59853}"/>
              </a:ext>
            </a:extLst>
          </p:cNvPr>
          <p:cNvPicPr>
            <a:picLocks noChangeAspect="1"/>
          </p:cNvPicPr>
          <p:nvPr/>
        </p:nvPicPr>
        <p:blipFill>
          <a:blip r:embed="rId2"/>
          <a:stretch>
            <a:fillRect/>
          </a:stretch>
        </p:blipFill>
        <p:spPr>
          <a:xfrm>
            <a:off x="927673" y="1660661"/>
            <a:ext cx="7125317" cy="1348857"/>
          </a:xfrm>
          <a:prstGeom prst="rect">
            <a:avLst/>
          </a:prstGeom>
        </p:spPr>
      </p:pic>
      <p:pic>
        <p:nvPicPr>
          <p:cNvPr id="10" name="Picture 9" descr="Text&#10;&#10;Description automatically generated">
            <a:extLst>
              <a:ext uri="{FF2B5EF4-FFF2-40B4-BE49-F238E27FC236}">
                <a16:creationId xmlns:a16="http://schemas.microsoft.com/office/drawing/2014/main" id="{D0B9BB02-B4EC-886A-246B-FF055B124552}"/>
              </a:ext>
            </a:extLst>
          </p:cNvPr>
          <p:cNvPicPr>
            <a:picLocks noChangeAspect="1"/>
          </p:cNvPicPr>
          <p:nvPr/>
        </p:nvPicPr>
        <p:blipFill>
          <a:blip r:embed="rId3"/>
          <a:stretch>
            <a:fillRect/>
          </a:stretch>
        </p:blipFill>
        <p:spPr>
          <a:xfrm>
            <a:off x="3711262" y="3107508"/>
            <a:ext cx="5231925" cy="1501270"/>
          </a:xfrm>
          <a:prstGeom prst="rect">
            <a:avLst/>
          </a:prstGeom>
        </p:spPr>
      </p:pic>
      <p:pic>
        <p:nvPicPr>
          <p:cNvPr id="13" name="Picture 12" descr="Text&#10;&#10;Description automatically generated">
            <a:extLst>
              <a:ext uri="{FF2B5EF4-FFF2-40B4-BE49-F238E27FC236}">
                <a16:creationId xmlns:a16="http://schemas.microsoft.com/office/drawing/2014/main" id="{BB0377EA-2121-A8BD-9C60-CCA7AA156316}"/>
              </a:ext>
            </a:extLst>
          </p:cNvPr>
          <p:cNvPicPr>
            <a:picLocks noChangeAspect="1"/>
          </p:cNvPicPr>
          <p:nvPr/>
        </p:nvPicPr>
        <p:blipFill>
          <a:blip r:embed="rId4"/>
          <a:stretch>
            <a:fillRect/>
          </a:stretch>
        </p:blipFill>
        <p:spPr>
          <a:xfrm>
            <a:off x="0" y="3107508"/>
            <a:ext cx="3711262" cy="1501270"/>
          </a:xfrm>
          <a:prstGeom prst="rect">
            <a:avLst/>
          </a:prstGeom>
        </p:spPr>
      </p:pic>
    </p:spTree>
    <p:extLst>
      <p:ext uri="{BB962C8B-B14F-4D97-AF65-F5344CB8AC3E}">
        <p14:creationId xmlns:p14="http://schemas.microsoft.com/office/powerpoint/2010/main" val="1588072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B8797-0B79-E7C3-E136-EE469DC377BB}"/>
              </a:ext>
            </a:extLst>
          </p:cNvPr>
          <p:cNvSpPr>
            <a:spLocks noGrp="1"/>
          </p:cNvSpPr>
          <p:nvPr>
            <p:ph type="title"/>
          </p:nvPr>
        </p:nvSpPr>
        <p:spPr/>
        <p:txBody>
          <a:bodyPr/>
          <a:lstStyle/>
          <a:p>
            <a:r>
              <a:rPr lang="vi-VN" dirty="0">
                <a:highlight>
                  <a:srgbClr val="00FF00"/>
                </a:highlight>
              </a:rPr>
              <a:t>CHECK PASSWORD</a:t>
            </a:r>
            <a:br>
              <a:rPr lang="vi-VN" dirty="0">
                <a:highlight>
                  <a:srgbClr val="00FF00"/>
                </a:highlight>
              </a:rPr>
            </a:br>
            <a:r>
              <a:rPr lang="vi-VN" dirty="0">
                <a:highlight>
                  <a:srgbClr val="00FF00"/>
                </a:highlight>
              </a:rPr>
              <a:t>(TRAINING MODEL)</a:t>
            </a:r>
            <a:endParaRPr lang="en-US" dirty="0">
              <a:highlight>
                <a:srgbClr val="00FF00"/>
              </a:highlight>
            </a:endParaRPr>
          </a:p>
        </p:txBody>
      </p:sp>
      <p:pic>
        <p:nvPicPr>
          <p:cNvPr id="4" name="Picture 3" descr="Text&#10;&#10;Description automatically generated">
            <a:extLst>
              <a:ext uri="{FF2B5EF4-FFF2-40B4-BE49-F238E27FC236}">
                <a16:creationId xmlns:a16="http://schemas.microsoft.com/office/drawing/2014/main" id="{AA8835B3-FE5C-B7D6-8C6C-4E945FE4E992}"/>
              </a:ext>
            </a:extLst>
          </p:cNvPr>
          <p:cNvPicPr>
            <a:picLocks noChangeAspect="1"/>
          </p:cNvPicPr>
          <p:nvPr/>
        </p:nvPicPr>
        <p:blipFill>
          <a:blip r:embed="rId2"/>
          <a:stretch>
            <a:fillRect/>
          </a:stretch>
        </p:blipFill>
        <p:spPr>
          <a:xfrm>
            <a:off x="604157" y="2171361"/>
            <a:ext cx="6890657" cy="1452562"/>
          </a:xfrm>
          <a:prstGeom prst="rect">
            <a:avLst/>
          </a:prstGeom>
        </p:spPr>
      </p:pic>
      <p:pic>
        <p:nvPicPr>
          <p:cNvPr id="2050" name="Picture 2" descr="Random Forest Classification Python - From The GENESIS">
            <a:extLst>
              <a:ext uri="{FF2B5EF4-FFF2-40B4-BE49-F238E27FC236}">
                <a16:creationId xmlns:a16="http://schemas.microsoft.com/office/drawing/2014/main" id="{00CEA665-03F2-8232-7CFC-BD22957512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8155" y="2171360"/>
            <a:ext cx="2053318" cy="1452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772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B8797-0B79-E7C3-E136-EE469DC377BB}"/>
              </a:ext>
            </a:extLst>
          </p:cNvPr>
          <p:cNvSpPr>
            <a:spLocks noGrp="1"/>
          </p:cNvSpPr>
          <p:nvPr>
            <p:ph type="title"/>
          </p:nvPr>
        </p:nvSpPr>
        <p:spPr/>
        <p:txBody>
          <a:bodyPr/>
          <a:lstStyle/>
          <a:p>
            <a:r>
              <a:rPr lang="vi-VN" dirty="0">
                <a:highlight>
                  <a:srgbClr val="00FF00"/>
                </a:highlight>
              </a:rPr>
              <a:t>CHECK PASSWORD</a:t>
            </a:r>
            <a:br>
              <a:rPr lang="vi-VN" dirty="0">
                <a:highlight>
                  <a:srgbClr val="00FF00"/>
                </a:highlight>
              </a:rPr>
            </a:br>
            <a:r>
              <a:rPr lang="vi-VN" dirty="0">
                <a:highlight>
                  <a:srgbClr val="00FF00"/>
                </a:highlight>
              </a:rPr>
              <a:t>(RESULT)</a:t>
            </a:r>
            <a:endParaRPr lang="en-US" dirty="0">
              <a:highlight>
                <a:srgbClr val="00FF00"/>
              </a:highlight>
            </a:endParaRPr>
          </a:p>
        </p:txBody>
      </p:sp>
      <p:pic>
        <p:nvPicPr>
          <p:cNvPr id="5" name="Picture 4" descr="A screenshot of a computer&#10;&#10;Description automatically generated with medium confidence">
            <a:extLst>
              <a:ext uri="{FF2B5EF4-FFF2-40B4-BE49-F238E27FC236}">
                <a16:creationId xmlns:a16="http://schemas.microsoft.com/office/drawing/2014/main" id="{CA376381-52DA-7265-F243-560AB6200BBB}"/>
              </a:ext>
            </a:extLst>
          </p:cNvPr>
          <p:cNvPicPr>
            <a:picLocks noChangeAspect="1"/>
          </p:cNvPicPr>
          <p:nvPr/>
        </p:nvPicPr>
        <p:blipFill>
          <a:blip r:embed="rId2"/>
          <a:stretch>
            <a:fillRect/>
          </a:stretch>
        </p:blipFill>
        <p:spPr>
          <a:xfrm>
            <a:off x="964904" y="1728541"/>
            <a:ext cx="7041246" cy="2568163"/>
          </a:xfrm>
          <a:prstGeom prst="rect">
            <a:avLst/>
          </a:prstGeom>
        </p:spPr>
      </p:pic>
    </p:spTree>
    <p:extLst>
      <p:ext uri="{BB962C8B-B14F-4D97-AF65-F5344CB8AC3E}">
        <p14:creationId xmlns:p14="http://schemas.microsoft.com/office/powerpoint/2010/main" val="630540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783"/>
        <p:cNvGrpSpPr/>
        <p:nvPr/>
      </p:nvGrpSpPr>
      <p:grpSpPr>
        <a:xfrm>
          <a:off x="0" y="0"/>
          <a:ext cx="0" cy="0"/>
          <a:chOff x="0" y="0"/>
          <a:chExt cx="0" cy="0"/>
        </a:xfrm>
      </p:grpSpPr>
      <p:grpSp>
        <p:nvGrpSpPr>
          <p:cNvPr id="6784" name="Google Shape;6784;p61"/>
          <p:cNvGrpSpPr/>
          <p:nvPr/>
        </p:nvGrpSpPr>
        <p:grpSpPr>
          <a:xfrm rot="-533264">
            <a:off x="838026" y="3122089"/>
            <a:ext cx="1519590" cy="1603112"/>
            <a:chOff x="620175" y="3103001"/>
            <a:chExt cx="1519579" cy="1603101"/>
          </a:xfrm>
        </p:grpSpPr>
        <p:sp>
          <p:nvSpPr>
            <p:cNvPr id="6785" name="Google Shape;6785;p61"/>
            <p:cNvSpPr/>
            <p:nvPr/>
          </p:nvSpPr>
          <p:spPr>
            <a:xfrm>
              <a:off x="620175" y="4443070"/>
              <a:ext cx="1461497" cy="190421"/>
            </a:xfrm>
            <a:custGeom>
              <a:avLst/>
              <a:gdLst/>
              <a:ahLst/>
              <a:cxnLst/>
              <a:rect l="l" t="t" r="r" b="b"/>
              <a:pathLst>
                <a:path w="17008" h="2216" extrusionOk="0">
                  <a:moveTo>
                    <a:pt x="1" y="1"/>
                  </a:moveTo>
                  <a:lnTo>
                    <a:pt x="1" y="2215"/>
                  </a:lnTo>
                  <a:lnTo>
                    <a:pt x="17008" y="2215"/>
                  </a:lnTo>
                  <a:lnTo>
                    <a:pt x="170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6" name="Google Shape;6786;p61"/>
            <p:cNvSpPr/>
            <p:nvPr/>
          </p:nvSpPr>
          <p:spPr>
            <a:xfrm>
              <a:off x="713151" y="4432587"/>
              <a:ext cx="97788" cy="273515"/>
            </a:xfrm>
            <a:custGeom>
              <a:avLst/>
              <a:gdLst/>
              <a:ahLst/>
              <a:cxnLst/>
              <a:rect l="l" t="t" r="r" b="b"/>
              <a:pathLst>
                <a:path w="1138" h="3183" extrusionOk="0">
                  <a:moveTo>
                    <a:pt x="0" y="0"/>
                  </a:moveTo>
                  <a:lnTo>
                    <a:pt x="0" y="3182"/>
                  </a:lnTo>
                  <a:lnTo>
                    <a:pt x="746" y="3182"/>
                  </a:lnTo>
                  <a:lnTo>
                    <a:pt x="1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61"/>
            <p:cNvSpPr/>
            <p:nvPr/>
          </p:nvSpPr>
          <p:spPr>
            <a:xfrm>
              <a:off x="620175" y="4432587"/>
              <a:ext cx="158369" cy="273515"/>
            </a:xfrm>
            <a:custGeom>
              <a:avLst/>
              <a:gdLst/>
              <a:ahLst/>
              <a:cxnLst/>
              <a:rect l="l" t="t" r="r" b="b"/>
              <a:pathLst>
                <a:path w="1843" h="3183" extrusionOk="0">
                  <a:moveTo>
                    <a:pt x="1" y="0"/>
                  </a:moveTo>
                  <a:lnTo>
                    <a:pt x="1" y="3182"/>
                  </a:lnTo>
                  <a:lnTo>
                    <a:pt x="1450" y="3182"/>
                  </a:lnTo>
                  <a:lnTo>
                    <a:pt x="1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61"/>
            <p:cNvSpPr/>
            <p:nvPr/>
          </p:nvSpPr>
          <p:spPr>
            <a:xfrm>
              <a:off x="1341210" y="4432587"/>
              <a:ext cx="107928" cy="273515"/>
            </a:xfrm>
            <a:custGeom>
              <a:avLst/>
              <a:gdLst/>
              <a:ahLst/>
              <a:cxnLst/>
              <a:rect l="l" t="t" r="r" b="b"/>
              <a:pathLst>
                <a:path w="1256" h="3183" extrusionOk="0">
                  <a:moveTo>
                    <a:pt x="0" y="0"/>
                  </a:moveTo>
                  <a:lnTo>
                    <a:pt x="505" y="3182"/>
                  </a:lnTo>
                  <a:lnTo>
                    <a:pt x="1256" y="3182"/>
                  </a:lnTo>
                  <a:lnTo>
                    <a:pt x="1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61"/>
            <p:cNvSpPr/>
            <p:nvPr/>
          </p:nvSpPr>
          <p:spPr>
            <a:xfrm>
              <a:off x="1181295" y="4432587"/>
              <a:ext cx="108014" cy="273515"/>
            </a:xfrm>
            <a:custGeom>
              <a:avLst/>
              <a:gdLst/>
              <a:ahLst/>
              <a:cxnLst/>
              <a:rect l="l" t="t" r="r" b="b"/>
              <a:pathLst>
                <a:path w="1257" h="3183" extrusionOk="0">
                  <a:moveTo>
                    <a:pt x="1" y="0"/>
                  </a:moveTo>
                  <a:lnTo>
                    <a:pt x="511" y="3182"/>
                  </a:lnTo>
                  <a:lnTo>
                    <a:pt x="1257" y="3182"/>
                  </a:lnTo>
                  <a:lnTo>
                    <a:pt x="11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61"/>
            <p:cNvSpPr/>
            <p:nvPr/>
          </p:nvSpPr>
          <p:spPr>
            <a:xfrm>
              <a:off x="1103013" y="4432587"/>
              <a:ext cx="126231" cy="273515"/>
            </a:xfrm>
            <a:custGeom>
              <a:avLst/>
              <a:gdLst/>
              <a:ahLst/>
              <a:cxnLst/>
              <a:rect l="l" t="t" r="r" b="b"/>
              <a:pathLst>
                <a:path w="1469" h="3183" extrusionOk="0">
                  <a:moveTo>
                    <a:pt x="0" y="0"/>
                  </a:moveTo>
                  <a:lnTo>
                    <a:pt x="723" y="3182"/>
                  </a:lnTo>
                  <a:lnTo>
                    <a:pt x="1469" y="3182"/>
                  </a:lnTo>
                  <a:lnTo>
                    <a:pt x="1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61"/>
            <p:cNvSpPr/>
            <p:nvPr/>
          </p:nvSpPr>
          <p:spPr>
            <a:xfrm>
              <a:off x="1981815" y="4432587"/>
              <a:ext cx="129067" cy="273515"/>
            </a:xfrm>
            <a:custGeom>
              <a:avLst/>
              <a:gdLst/>
              <a:ahLst/>
              <a:cxnLst/>
              <a:rect l="l" t="t" r="r" b="b"/>
              <a:pathLst>
                <a:path w="1502" h="3183" extrusionOk="0">
                  <a:moveTo>
                    <a:pt x="0" y="0"/>
                  </a:moveTo>
                  <a:lnTo>
                    <a:pt x="756" y="3182"/>
                  </a:lnTo>
                  <a:lnTo>
                    <a:pt x="1502" y="3182"/>
                  </a:lnTo>
                  <a:lnTo>
                    <a:pt x="1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61"/>
            <p:cNvSpPr/>
            <p:nvPr/>
          </p:nvSpPr>
          <p:spPr>
            <a:xfrm>
              <a:off x="2010601" y="4432587"/>
              <a:ext cx="129153" cy="273515"/>
            </a:xfrm>
            <a:custGeom>
              <a:avLst/>
              <a:gdLst/>
              <a:ahLst/>
              <a:cxnLst/>
              <a:rect l="l" t="t" r="r" b="b"/>
              <a:pathLst>
                <a:path w="1503" h="3183" extrusionOk="0">
                  <a:moveTo>
                    <a:pt x="1" y="0"/>
                  </a:moveTo>
                  <a:lnTo>
                    <a:pt x="751" y="3182"/>
                  </a:lnTo>
                  <a:lnTo>
                    <a:pt x="1502" y="3182"/>
                  </a:lnTo>
                  <a:lnTo>
                    <a:pt x="11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3" name="Google Shape;6793;p61"/>
            <p:cNvSpPr/>
            <p:nvPr/>
          </p:nvSpPr>
          <p:spPr>
            <a:xfrm>
              <a:off x="620175" y="3103001"/>
              <a:ext cx="1507384" cy="1457459"/>
            </a:xfrm>
            <a:custGeom>
              <a:avLst/>
              <a:gdLst/>
              <a:ahLst/>
              <a:cxnLst/>
              <a:rect l="l" t="t" r="r" b="b"/>
              <a:pathLst>
                <a:path w="17542" h="16961" extrusionOk="0">
                  <a:moveTo>
                    <a:pt x="1" y="1"/>
                  </a:moveTo>
                  <a:lnTo>
                    <a:pt x="1" y="16960"/>
                  </a:lnTo>
                  <a:lnTo>
                    <a:pt x="17541" y="16960"/>
                  </a:lnTo>
                  <a:lnTo>
                    <a:pt x="15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4" name="Google Shape;6794;p61"/>
            <p:cNvSpPr/>
            <p:nvPr/>
          </p:nvSpPr>
          <p:spPr>
            <a:xfrm>
              <a:off x="620175" y="3225107"/>
              <a:ext cx="1426266" cy="1335352"/>
            </a:xfrm>
            <a:custGeom>
              <a:avLst/>
              <a:gdLst/>
              <a:ahLst/>
              <a:cxnLst/>
              <a:rect l="l" t="t" r="r" b="b"/>
              <a:pathLst>
                <a:path w="16598" h="15540" extrusionOk="0">
                  <a:moveTo>
                    <a:pt x="15998" y="1"/>
                  </a:moveTo>
                  <a:lnTo>
                    <a:pt x="1" y="14477"/>
                  </a:lnTo>
                  <a:lnTo>
                    <a:pt x="1" y="15539"/>
                  </a:lnTo>
                  <a:lnTo>
                    <a:pt x="9586" y="15539"/>
                  </a:lnTo>
                  <a:lnTo>
                    <a:pt x="16597" y="6026"/>
                  </a:lnTo>
                  <a:lnTo>
                    <a:pt x="159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61"/>
            <p:cNvSpPr/>
            <p:nvPr/>
          </p:nvSpPr>
          <p:spPr>
            <a:xfrm>
              <a:off x="1287590" y="3765947"/>
              <a:ext cx="707290" cy="721468"/>
            </a:xfrm>
            <a:custGeom>
              <a:avLst/>
              <a:gdLst/>
              <a:ahLst/>
              <a:cxnLst/>
              <a:rect l="l" t="t" r="r" b="b"/>
              <a:pathLst>
                <a:path w="8231" h="8396" extrusionOk="0">
                  <a:moveTo>
                    <a:pt x="1" y="1"/>
                  </a:moveTo>
                  <a:lnTo>
                    <a:pt x="1" y="1"/>
                  </a:lnTo>
                  <a:cubicBezTo>
                    <a:pt x="6" y="416"/>
                    <a:pt x="355" y="2947"/>
                    <a:pt x="360" y="3362"/>
                  </a:cubicBezTo>
                  <a:cubicBezTo>
                    <a:pt x="364" y="3858"/>
                    <a:pt x="374" y="4354"/>
                    <a:pt x="487" y="4836"/>
                  </a:cubicBezTo>
                  <a:cubicBezTo>
                    <a:pt x="615" y="5345"/>
                    <a:pt x="860" y="5836"/>
                    <a:pt x="1106" y="6328"/>
                  </a:cubicBezTo>
                  <a:cubicBezTo>
                    <a:pt x="1365" y="6847"/>
                    <a:pt x="1625" y="7366"/>
                    <a:pt x="1889" y="7881"/>
                  </a:cubicBezTo>
                  <a:cubicBezTo>
                    <a:pt x="1929" y="7965"/>
                    <a:pt x="2030" y="8062"/>
                    <a:pt x="2162" y="8062"/>
                  </a:cubicBezTo>
                  <a:cubicBezTo>
                    <a:pt x="2187" y="8062"/>
                    <a:pt x="2212" y="8058"/>
                    <a:pt x="2239" y="8051"/>
                  </a:cubicBezTo>
                  <a:cubicBezTo>
                    <a:pt x="2338" y="8023"/>
                    <a:pt x="2376" y="7956"/>
                    <a:pt x="2399" y="7895"/>
                  </a:cubicBezTo>
                  <a:cubicBezTo>
                    <a:pt x="2508" y="7635"/>
                    <a:pt x="2621" y="7376"/>
                    <a:pt x="2730" y="7116"/>
                  </a:cubicBezTo>
                  <a:cubicBezTo>
                    <a:pt x="2763" y="7040"/>
                    <a:pt x="2801" y="6960"/>
                    <a:pt x="2881" y="6894"/>
                  </a:cubicBezTo>
                  <a:cubicBezTo>
                    <a:pt x="3032" y="6781"/>
                    <a:pt x="3315" y="6719"/>
                    <a:pt x="3391" y="6583"/>
                  </a:cubicBezTo>
                  <a:cubicBezTo>
                    <a:pt x="3443" y="6483"/>
                    <a:pt x="3363" y="6389"/>
                    <a:pt x="3339" y="6290"/>
                  </a:cubicBezTo>
                  <a:cubicBezTo>
                    <a:pt x="3311" y="6192"/>
                    <a:pt x="3411" y="6058"/>
                    <a:pt x="3580" y="6058"/>
                  </a:cubicBezTo>
                  <a:cubicBezTo>
                    <a:pt x="3583" y="6058"/>
                    <a:pt x="3586" y="6058"/>
                    <a:pt x="3589" y="6058"/>
                  </a:cubicBezTo>
                  <a:cubicBezTo>
                    <a:pt x="3655" y="6058"/>
                    <a:pt x="3712" y="6087"/>
                    <a:pt x="3759" y="6115"/>
                  </a:cubicBezTo>
                  <a:cubicBezTo>
                    <a:pt x="3939" y="6233"/>
                    <a:pt x="3972" y="6413"/>
                    <a:pt x="3953" y="6578"/>
                  </a:cubicBezTo>
                  <a:cubicBezTo>
                    <a:pt x="3934" y="6743"/>
                    <a:pt x="3873" y="6913"/>
                    <a:pt x="3896" y="7078"/>
                  </a:cubicBezTo>
                  <a:cubicBezTo>
                    <a:pt x="3905" y="7145"/>
                    <a:pt x="3965" y="7224"/>
                    <a:pt x="4068" y="7224"/>
                  </a:cubicBezTo>
                  <a:cubicBezTo>
                    <a:pt x="4081" y="7224"/>
                    <a:pt x="4094" y="7223"/>
                    <a:pt x="4109" y="7220"/>
                  </a:cubicBezTo>
                  <a:cubicBezTo>
                    <a:pt x="4179" y="7210"/>
                    <a:pt x="4227" y="7168"/>
                    <a:pt x="4297" y="7154"/>
                  </a:cubicBezTo>
                  <a:cubicBezTo>
                    <a:pt x="4315" y="7150"/>
                    <a:pt x="4331" y="7149"/>
                    <a:pt x="4348" y="7149"/>
                  </a:cubicBezTo>
                  <a:cubicBezTo>
                    <a:pt x="4438" y="7149"/>
                    <a:pt x="4513" y="7199"/>
                    <a:pt x="4557" y="7244"/>
                  </a:cubicBezTo>
                  <a:cubicBezTo>
                    <a:pt x="4864" y="7569"/>
                    <a:pt x="4888" y="7975"/>
                    <a:pt x="5128" y="8320"/>
                  </a:cubicBezTo>
                  <a:cubicBezTo>
                    <a:pt x="5147" y="8348"/>
                    <a:pt x="5176" y="8381"/>
                    <a:pt x="5223" y="8391"/>
                  </a:cubicBezTo>
                  <a:cubicBezTo>
                    <a:pt x="5236" y="8394"/>
                    <a:pt x="5250" y="8395"/>
                    <a:pt x="5264" y="8395"/>
                  </a:cubicBezTo>
                  <a:cubicBezTo>
                    <a:pt x="5334" y="8395"/>
                    <a:pt x="5409" y="8359"/>
                    <a:pt x="5440" y="8320"/>
                  </a:cubicBezTo>
                  <a:cubicBezTo>
                    <a:pt x="5473" y="8273"/>
                    <a:pt x="5464" y="8216"/>
                    <a:pt x="5459" y="8169"/>
                  </a:cubicBezTo>
                  <a:cubicBezTo>
                    <a:pt x="5398" y="7683"/>
                    <a:pt x="5756" y="7192"/>
                    <a:pt x="5870" y="6701"/>
                  </a:cubicBezTo>
                  <a:cubicBezTo>
                    <a:pt x="6002" y="6139"/>
                    <a:pt x="5827" y="5553"/>
                    <a:pt x="6266" y="5024"/>
                  </a:cubicBezTo>
                  <a:cubicBezTo>
                    <a:pt x="6290" y="5001"/>
                    <a:pt x="6314" y="4972"/>
                    <a:pt x="6347" y="4958"/>
                  </a:cubicBezTo>
                  <a:cubicBezTo>
                    <a:pt x="6377" y="4946"/>
                    <a:pt x="6411" y="4940"/>
                    <a:pt x="6446" y="4940"/>
                  </a:cubicBezTo>
                  <a:cubicBezTo>
                    <a:pt x="6502" y="4940"/>
                    <a:pt x="6557" y="4955"/>
                    <a:pt x="6592" y="4982"/>
                  </a:cubicBezTo>
                  <a:cubicBezTo>
                    <a:pt x="6649" y="5020"/>
                    <a:pt x="6658" y="5072"/>
                    <a:pt x="6668" y="5124"/>
                  </a:cubicBezTo>
                  <a:cubicBezTo>
                    <a:pt x="6710" y="5350"/>
                    <a:pt x="6639" y="5676"/>
                    <a:pt x="6786" y="5785"/>
                  </a:cubicBezTo>
                  <a:cubicBezTo>
                    <a:pt x="6789" y="5785"/>
                    <a:pt x="6792" y="5785"/>
                    <a:pt x="6796" y="5785"/>
                  </a:cubicBezTo>
                  <a:cubicBezTo>
                    <a:pt x="6983" y="5785"/>
                    <a:pt x="6942" y="5650"/>
                    <a:pt x="6956" y="5539"/>
                  </a:cubicBezTo>
                  <a:cubicBezTo>
                    <a:pt x="6990" y="5213"/>
                    <a:pt x="6989" y="4437"/>
                    <a:pt x="7239" y="4437"/>
                  </a:cubicBezTo>
                  <a:cubicBezTo>
                    <a:pt x="7265" y="4437"/>
                    <a:pt x="7293" y="4445"/>
                    <a:pt x="7324" y="4463"/>
                  </a:cubicBezTo>
                  <a:cubicBezTo>
                    <a:pt x="7555" y="4892"/>
                    <a:pt x="7546" y="5364"/>
                    <a:pt x="7560" y="5827"/>
                  </a:cubicBezTo>
                  <a:cubicBezTo>
                    <a:pt x="7579" y="6474"/>
                    <a:pt x="7650" y="7121"/>
                    <a:pt x="7773" y="7758"/>
                  </a:cubicBezTo>
                  <a:cubicBezTo>
                    <a:pt x="7791" y="7867"/>
                    <a:pt x="7815" y="7975"/>
                    <a:pt x="7928" y="8056"/>
                  </a:cubicBezTo>
                  <a:cubicBezTo>
                    <a:pt x="8188" y="7928"/>
                    <a:pt x="8231" y="7702"/>
                    <a:pt x="8193" y="7522"/>
                  </a:cubicBezTo>
                  <a:cubicBezTo>
                    <a:pt x="7546" y="4595"/>
                    <a:pt x="7612" y="2834"/>
                    <a:pt x="7928" y="145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61"/>
            <p:cNvSpPr/>
            <p:nvPr/>
          </p:nvSpPr>
          <p:spPr>
            <a:xfrm>
              <a:off x="1287590" y="3765947"/>
              <a:ext cx="665872" cy="566880"/>
            </a:xfrm>
            <a:custGeom>
              <a:avLst/>
              <a:gdLst/>
              <a:ahLst/>
              <a:cxnLst/>
              <a:rect l="l" t="t" r="r" b="b"/>
              <a:pathLst>
                <a:path w="7749" h="6597" extrusionOk="0">
                  <a:moveTo>
                    <a:pt x="1" y="1"/>
                  </a:moveTo>
                  <a:lnTo>
                    <a:pt x="1" y="1"/>
                  </a:lnTo>
                  <a:cubicBezTo>
                    <a:pt x="6" y="416"/>
                    <a:pt x="355" y="2947"/>
                    <a:pt x="360" y="3362"/>
                  </a:cubicBezTo>
                  <a:cubicBezTo>
                    <a:pt x="364" y="3768"/>
                    <a:pt x="369" y="4175"/>
                    <a:pt x="435" y="4576"/>
                  </a:cubicBezTo>
                  <a:cubicBezTo>
                    <a:pt x="1167" y="5714"/>
                    <a:pt x="2225" y="6464"/>
                    <a:pt x="3386" y="6587"/>
                  </a:cubicBezTo>
                  <a:cubicBezTo>
                    <a:pt x="3386" y="6587"/>
                    <a:pt x="3386" y="6587"/>
                    <a:pt x="3391" y="6583"/>
                  </a:cubicBezTo>
                  <a:cubicBezTo>
                    <a:pt x="3443" y="6483"/>
                    <a:pt x="3363" y="6389"/>
                    <a:pt x="3334" y="6290"/>
                  </a:cubicBezTo>
                  <a:cubicBezTo>
                    <a:pt x="3311" y="6192"/>
                    <a:pt x="3411" y="6058"/>
                    <a:pt x="3580" y="6058"/>
                  </a:cubicBezTo>
                  <a:cubicBezTo>
                    <a:pt x="3583" y="6058"/>
                    <a:pt x="3586" y="6058"/>
                    <a:pt x="3589" y="6058"/>
                  </a:cubicBezTo>
                  <a:cubicBezTo>
                    <a:pt x="3655" y="6058"/>
                    <a:pt x="3712" y="6087"/>
                    <a:pt x="3759" y="6115"/>
                  </a:cubicBezTo>
                  <a:cubicBezTo>
                    <a:pt x="3939" y="6233"/>
                    <a:pt x="3972" y="6413"/>
                    <a:pt x="3953" y="6578"/>
                  </a:cubicBezTo>
                  <a:cubicBezTo>
                    <a:pt x="3953" y="6583"/>
                    <a:pt x="3948" y="6592"/>
                    <a:pt x="3948" y="6597"/>
                  </a:cubicBezTo>
                  <a:cubicBezTo>
                    <a:pt x="4000" y="6597"/>
                    <a:pt x="4047" y="6592"/>
                    <a:pt x="4099" y="6587"/>
                  </a:cubicBezTo>
                  <a:cubicBezTo>
                    <a:pt x="4793" y="6507"/>
                    <a:pt x="5431" y="6200"/>
                    <a:pt x="5969" y="5733"/>
                  </a:cubicBezTo>
                  <a:cubicBezTo>
                    <a:pt x="6002" y="5492"/>
                    <a:pt x="6077" y="5251"/>
                    <a:pt x="6266" y="5024"/>
                  </a:cubicBezTo>
                  <a:cubicBezTo>
                    <a:pt x="6290" y="5001"/>
                    <a:pt x="6314" y="4972"/>
                    <a:pt x="6347" y="4958"/>
                  </a:cubicBezTo>
                  <a:cubicBezTo>
                    <a:pt x="6377" y="4946"/>
                    <a:pt x="6411" y="4940"/>
                    <a:pt x="6446" y="4940"/>
                  </a:cubicBezTo>
                  <a:cubicBezTo>
                    <a:pt x="6502" y="4940"/>
                    <a:pt x="6557" y="4955"/>
                    <a:pt x="6592" y="4982"/>
                  </a:cubicBezTo>
                  <a:cubicBezTo>
                    <a:pt x="6606" y="4991"/>
                    <a:pt x="6620" y="5001"/>
                    <a:pt x="6630" y="5015"/>
                  </a:cubicBezTo>
                  <a:cubicBezTo>
                    <a:pt x="7319" y="4080"/>
                    <a:pt x="7735" y="2810"/>
                    <a:pt x="7749" y="1422"/>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61"/>
            <p:cNvSpPr/>
            <p:nvPr/>
          </p:nvSpPr>
          <p:spPr>
            <a:xfrm>
              <a:off x="1254335" y="3409769"/>
              <a:ext cx="715367" cy="878892"/>
            </a:xfrm>
            <a:custGeom>
              <a:avLst/>
              <a:gdLst/>
              <a:ahLst/>
              <a:cxnLst/>
              <a:rect l="l" t="t" r="r" b="b"/>
              <a:pathLst>
                <a:path w="8325" h="10228" extrusionOk="0">
                  <a:moveTo>
                    <a:pt x="3542" y="0"/>
                  </a:moveTo>
                  <a:cubicBezTo>
                    <a:pt x="1431" y="0"/>
                    <a:pt x="1" y="2290"/>
                    <a:pt x="350" y="5114"/>
                  </a:cubicBezTo>
                  <a:cubicBezTo>
                    <a:pt x="695" y="7937"/>
                    <a:pt x="2682" y="10227"/>
                    <a:pt x="4788" y="10227"/>
                  </a:cubicBezTo>
                  <a:cubicBezTo>
                    <a:pt x="6899" y="10227"/>
                    <a:pt x="8325" y="7937"/>
                    <a:pt x="7980" y="5114"/>
                  </a:cubicBezTo>
                  <a:cubicBezTo>
                    <a:pt x="7635" y="2290"/>
                    <a:pt x="5648" y="0"/>
                    <a:pt x="3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61"/>
            <p:cNvSpPr/>
            <p:nvPr/>
          </p:nvSpPr>
          <p:spPr>
            <a:xfrm>
              <a:off x="1285184" y="3674260"/>
              <a:ext cx="624883" cy="614400"/>
            </a:xfrm>
            <a:custGeom>
              <a:avLst/>
              <a:gdLst/>
              <a:ahLst/>
              <a:cxnLst/>
              <a:rect l="l" t="t" r="r" b="b"/>
              <a:pathLst>
                <a:path w="7272" h="7150" extrusionOk="0">
                  <a:moveTo>
                    <a:pt x="2843" y="1"/>
                  </a:moveTo>
                  <a:cubicBezTo>
                    <a:pt x="1563" y="1"/>
                    <a:pt x="539" y="841"/>
                    <a:pt x="0" y="2135"/>
                  </a:cubicBezTo>
                  <a:cubicBezTo>
                    <a:pt x="383" y="4911"/>
                    <a:pt x="2347" y="7149"/>
                    <a:pt x="4429" y="7149"/>
                  </a:cubicBezTo>
                  <a:cubicBezTo>
                    <a:pt x="5709" y="7149"/>
                    <a:pt x="6738" y="6309"/>
                    <a:pt x="7272" y="5015"/>
                  </a:cubicBezTo>
                  <a:cubicBezTo>
                    <a:pt x="6894" y="2234"/>
                    <a:pt x="4925" y="1"/>
                    <a:pt x="28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9" name="Google Shape;6799;p61"/>
            <p:cNvSpPr/>
            <p:nvPr/>
          </p:nvSpPr>
          <p:spPr>
            <a:xfrm>
              <a:off x="1275474" y="3398341"/>
              <a:ext cx="715367" cy="878548"/>
            </a:xfrm>
            <a:custGeom>
              <a:avLst/>
              <a:gdLst/>
              <a:ahLst/>
              <a:cxnLst/>
              <a:rect l="l" t="t" r="r" b="b"/>
              <a:pathLst>
                <a:path w="8325" h="10224" extrusionOk="0">
                  <a:moveTo>
                    <a:pt x="3537" y="1"/>
                  </a:moveTo>
                  <a:cubicBezTo>
                    <a:pt x="1431" y="1"/>
                    <a:pt x="0" y="2286"/>
                    <a:pt x="345" y="5110"/>
                  </a:cubicBezTo>
                  <a:cubicBezTo>
                    <a:pt x="690" y="7933"/>
                    <a:pt x="2682" y="10223"/>
                    <a:pt x="4788" y="10223"/>
                  </a:cubicBezTo>
                  <a:cubicBezTo>
                    <a:pt x="6894" y="10223"/>
                    <a:pt x="8324" y="7933"/>
                    <a:pt x="7980" y="5110"/>
                  </a:cubicBezTo>
                  <a:cubicBezTo>
                    <a:pt x="7635" y="2286"/>
                    <a:pt x="5647" y="1"/>
                    <a:pt x="3537" y="1"/>
                  </a:cubicBezTo>
                  <a:close/>
                </a:path>
              </a:pathLst>
            </a:custGeom>
            <a:solidFill>
              <a:srgbClr val="FDE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0" name="Google Shape;6800;p61"/>
            <p:cNvSpPr/>
            <p:nvPr/>
          </p:nvSpPr>
          <p:spPr>
            <a:xfrm>
              <a:off x="1374809" y="3494152"/>
              <a:ext cx="542992" cy="672746"/>
            </a:xfrm>
            <a:custGeom>
              <a:avLst/>
              <a:gdLst/>
              <a:ahLst/>
              <a:cxnLst/>
              <a:rect l="l" t="t" r="r" b="b"/>
              <a:pathLst>
                <a:path w="6319" h="7829" extrusionOk="0">
                  <a:moveTo>
                    <a:pt x="2716" y="0"/>
                  </a:moveTo>
                  <a:cubicBezTo>
                    <a:pt x="1106" y="0"/>
                    <a:pt x="1" y="1752"/>
                    <a:pt x="242" y="3914"/>
                  </a:cubicBezTo>
                  <a:cubicBezTo>
                    <a:pt x="487" y="6077"/>
                    <a:pt x="1989" y="7829"/>
                    <a:pt x="3599" y="7829"/>
                  </a:cubicBezTo>
                  <a:cubicBezTo>
                    <a:pt x="5209" y="7829"/>
                    <a:pt x="6318" y="6077"/>
                    <a:pt x="6073" y="3914"/>
                  </a:cubicBezTo>
                  <a:cubicBezTo>
                    <a:pt x="5827" y="1752"/>
                    <a:pt x="4326" y="0"/>
                    <a:pt x="2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61"/>
            <p:cNvSpPr/>
            <p:nvPr/>
          </p:nvSpPr>
          <p:spPr>
            <a:xfrm>
              <a:off x="1374809" y="3494152"/>
              <a:ext cx="533625" cy="591972"/>
            </a:xfrm>
            <a:custGeom>
              <a:avLst/>
              <a:gdLst/>
              <a:ahLst/>
              <a:cxnLst/>
              <a:rect l="l" t="t" r="r" b="b"/>
              <a:pathLst>
                <a:path w="6210" h="6889" extrusionOk="0">
                  <a:moveTo>
                    <a:pt x="2716" y="0"/>
                  </a:moveTo>
                  <a:cubicBezTo>
                    <a:pt x="1106" y="0"/>
                    <a:pt x="1" y="1752"/>
                    <a:pt x="242" y="3914"/>
                  </a:cubicBezTo>
                  <a:cubicBezTo>
                    <a:pt x="280" y="4250"/>
                    <a:pt x="350" y="4575"/>
                    <a:pt x="445" y="4882"/>
                  </a:cubicBezTo>
                  <a:cubicBezTo>
                    <a:pt x="964" y="4500"/>
                    <a:pt x="1611" y="4269"/>
                    <a:pt x="2315" y="4269"/>
                  </a:cubicBezTo>
                  <a:cubicBezTo>
                    <a:pt x="3877" y="4269"/>
                    <a:pt x="5171" y="5406"/>
                    <a:pt x="5388" y="6889"/>
                  </a:cubicBezTo>
                  <a:cubicBezTo>
                    <a:pt x="5931" y="6171"/>
                    <a:pt x="6210" y="5104"/>
                    <a:pt x="6073" y="3914"/>
                  </a:cubicBezTo>
                  <a:cubicBezTo>
                    <a:pt x="5827" y="1752"/>
                    <a:pt x="4326" y="0"/>
                    <a:pt x="2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61"/>
            <p:cNvSpPr/>
            <p:nvPr/>
          </p:nvSpPr>
          <p:spPr>
            <a:xfrm>
              <a:off x="1379277" y="3518470"/>
              <a:ext cx="454140" cy="622477"/>
            </a:xfrm>
            <a:custGeom>
              <a:avLst/>
              <a:gdLst/>
              <a:ahLst/>
              <a:cxnLst/>
              <a:rect l="l" t="t" r="r" b="b"/>
              <a:pathLst>
                <a:path w="5285" h="7244" extrusionOk="0">
                  <a:moveTo>
                    <a:pt x="2267" y="1"/>
                  </a:moveTo>
                  <a:cubicBezTo>
                    <a:pt x="926" y="1"/>
                    <a:pt x="1" y="1620"/>
                    <a:pt x="209" y="3622"/>
                  </a:cubicBezTo>
                  <a:cubicBezTo>
                    <a:pt x="416" y="5624"/>
                    <a:pt x="1672" y="7243"/>
                    <a:pt x="3018" y="7243"/>
                  </a:cubicBezTo>
                  <a:cubicBezTo>
                    <a:pt x="4364" y="7243"/>
                    <a:pt x="5284" y="5624"/>
                    <a:pt x="5081" y="3622"/>
                  </a:cubicBezTo>
                  <a:cubicBezTo>
                    <a:pt x="4874" y="1620"/>
                    <a:pt x="3613" y="1"/>
                    <a:pt x="2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61"/>
            <p:cNvSpPr/>
            <p:nvPr/>
          </p:nvSpPr>
          <p:spPr>
            <a:xfrm>
              <a:off x="1429202" y="3518470"/>
              <a:ext cx="426299" cy="613111"/>
            </a:xfrm>
            <a:custGeom>
              <a:avLst/>
              <a:gdLst/>
              <a:ahLst/>
              <a:cxnLst/>
              <a:rect l="l" t="t" r="r" b="b"/>
              <a:pathLst>
                <a:path w="4961" h="7135" extrusionOk="0">
                  <a:moveTo>
                    <a:pt x="1686" y="1"/>
                  </a:moveTo>
                  <a:cubicBezTo>
                    <a:pt x="969" y="1"/>
                    <a:pt x="374" y="463"/>
                    <a:pt x="1" y="1200"/>
                  </a:cubicBezTo>
                  <a:cubicBezTo>
                    <a:pt x="359" y="913"/>
                    <a:pt x="722" y="787"/>
                    <a:pt x="1074" y="787"/>
                  </a:cubicBezTo>
                  <a:cubicBezTo>
                    <a:pt x="3209" y="787"/>
                    <a:pt x="4961" y="5432"/>
                    <a:pt x="3027" y="7135"/>
                  </a:cubicBezTo>
                  <a:cubicBezTo>
                    <a:pt x="4038" y="6738"/>
                    <a:pt x="4675" y="5317"/>
                    <a:pt x="4500" y="3622"/>
                  </a:cubicBezTo>
                  <a:cubicBezTo>
                    <a:pt x="4293" y="1620"/>
                    <a:pt x="3032" y="1"/>
                    <a:pt x="1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4" name="Google Shape;6804;p61"/>
            <p:cNvSpPr/>
            <p:nvPr/>
          </p:nvSpPr>
          <p:spPr>
            <a:xfrm>
              <a:off x="1038910" y="3219092"/>
              <a:ext cx="957174" cy="19936"/>
            </a:xfrm>
            <a:custGeom>
              <a:avLst/>
              <a:gdLst/>
              <a:ahLst/>
              <a:cxnLst/>
              <a:rect l="l" t="t" r="r" b="b"/>
              <a:pathLst>
                <a:path w="11139" h="232" extrusionOk="0">
                  <a:moveTo>
                    <a:pt x="0" y="0"/>
                  </a:moveTo>
                  <a:lnTo>
                    <a:pt x="0" y="231"/>
                  </a:lnTo>
                  <a:lnTo>
                    <a:pt x="11139" y="231"/>
                  </a:lnTo>
                  <a:lnTo>
                    <a:pt x="111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5" name="Google Shape;6805;p61"/>
            <p:cNvSpPr/>
            <p:nvPr/>
          </p:nvSpPr>
          <p:spPr>
            <a:xfrm>
              <a:off x="620175" y="3103001"/>
              <a:ext cx="594893" cy="1465966"/>
            </a:xfrm>
            <a:custGeom>
              <a:avLst/>
              <a:gdLst/>
              <a:ahLst/>
              <a:cxnLst/>
              <a:rect l="l" t="t" r="r" b="b"/>
              <a:pathLst>
                <a:path w="6923" h="17060" extrusionOk="0">
                  <a:moveTo>
                    <a:pt x="1" y="1"/>
                  </a:moveTo>
                  <a:lnTo>
                    <a:pt x="1" y="16960"/>
                  </a:lnTo>
                  <a:lnTo>
                    <a:pt x="6923" y="17060"/>
                  </a:lnTo>
                  <a:lnTo>
                    <a:pt x="5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6" name="Google Shape;6806;p61"/>
            <p:cNvSpPr/>
            <p:nvPr/>
          </p:nvSpPr>
          <p:spPr>
            <a:xfrm>
              <a:off x="620175" y="3103001"/>
              <a:ext cx="594464" cy="1457459"/>
            </a:xfrm>
            <a:custGeom>
              <a:avLst/>
              <a:gdLst/>
              <a:ahLst/>
              <a:cxnLst/>
              <a:rect l="l" t="t" r="r" b="b"/>
              <a:pathLst>
                <a:path w="6918" h="16961" extrusionOk="0">
                  <a:moveTo>
                    <a:pt x="1" y="1"/>
                  </a:moveTo>
                  <a:cubicBezTo>
                    <a:pt x="1786" y="2026"/>
                    <a:pt x="4444" y="5733"/>
                    <a:pt x="5629" y="10223"/>
                  </a:cubicBezTo>
                  <a:cubicBezTo>
                    <a:pt x="6252" y="12598"/>
                    <a:pt x="6918" y="16960"/>
                    <a:pt x="6918" y="16960"/>
                  </a:cubicBezTo>
                  <a:lnTo>
                    <a:pt x="5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7" name="Google Shape;6807;p61"/>
            <p:cNvSpPr/>
            <p:nvPr/>
          </p:nvSpPr>
          <p:spPr>
            <a:xfrm>
              <a:off x="1324969" y="4255658"/>
              <a:ext cx="33169" cy="169454"/>
            </a:xfrm>
            <a:custGeom>
              <a:avLst/>
              <a:gdLst/>
              <a:ahLst/>
              <a:cxnLst/>
              <a:rect l="l" t="t" r="r" b="b"/>
              <a:pathLst>
                <a:path w="386" h="1972" extrusionOk="0">
                  <a:moveTo>
                    <a:pt x="57" y="1"/>
                  </a:moveTo>
                  <a:cubicBezTo>
                    <a:pt x="57" y="1"/>
                    <a:pt x="0" y="1776"/>
                    <a:pt x="208" y="1955"/>
                  </a:cubicBezTo>
                  <a:cubicBezTo>
                    <a:pt x="220" y="1966"/>
                    <a:pt x="231" y="1971"/>
                    <a:pt x="240" y="1971"/>
                  </a:cubicBezTo>
                  <a:cubicBezTo>
                    <a:pt x="386" y="1971"/>
                    <a:pt x="190" y="702"/>
                    <a:pt x="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8" name="Google Shape;6808;p61"/>
            <p:cNvSpPr/>
            <p:nvPr/>
          </p:nvSpPr>
          <p:spPr>
            <a:xfrm>
              <a:off x="1544863" y="3494152"/>
              <a:ext cx="374139" cy="666645"/>
            </a:xfrm>
            <a:custGeom>
              <a:avLst/>
              <a:gdLst/>
              <a:ahLst/>
              <a:cxnLst/>
              <a:rect l="l" t="t" r="r" b="b"/>
              <a:pathLst>
                <a:path w="4354" h="7758" extrusionOk="0">
                  <a:moveTo>
                    <a:pt x="737" y="0"/>
                  </a:moveTo>
                  <a:cubicBezTo>
                    <a:pt x="477" y="0"/>
                    <a:pt x="232" y="47"/>
                    <a:pt x="0" y="132"/>
                  </a:cubicBezTo>
                  <a:cubicBezTo>
                    <a:pt x="170" y="85"/>
                    <a:pt x="354" y="62"/>
                    <a:pt x="543" y="62"/>
                  </a:cubicBezTo>
                  <a:cubicBezTo>
                    <a:pt x="2153" y="62"/>
                    <a:pt x="3655" y="1813"/>
                    <a:pt x="3900" y="3976"/>
                  </a:cubicBezTo>
                  <a:cubicBezTo>
                    <a:pt x="4103" y="5789"/>
                    <a:pt x="3357" y="7314"/>
                    <a:pt x="2163" y="7758"/>
                  </a:cubicBezTo>
                  <a:cubicBezTo>
                    <a:pt x="3471" y="7413"/>
                    <a:pt x="4354" y="5798"/>
                    <a:pt x="4136" y="3891"/>
                  </a:cubicBezTo>
                  <a:cubicBezTo>
                    <a:pt x="3896" y="1728"/>
                    <a:pt x="2347" y="0"/>
                    <a:pt x="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9" name="Google Shape;6809;p61"/>
            <p:cNvSpPr/>
            <p:nvPr/>
          </p:nvSpPr>
          <p:spPr>
            <a:xfrm>
              <a:off x="1352896" y="3398341"/>
              <a:ext cx="622477" cy="743037"/>
            </a:xfrm>
            <a:custGeom>
              <a:avLst/>
              <a:gdLst/>
              <a:ahLst/>
              <a:cxnLst/>
              <a:rect l="l" t="t" r="r" b="b"/>
              <a:pathLst>
                <a:path w="7244" h="8647" extrusionOk="0">
                  <a:moveTo>
                    <a:pt x="2636" y="1"/>
                  </a:moveTo>
                  <a:cubicBezTo>
                    <a:pt x="1507" y="1"/>
                    <a:pt x="572" y="657"/>
                    <a:pt x="1" y="1701"/>
                  </a:cubicBezTo>
                  <a:cubicBezTo>
                    <a:pt x="577" y="728"/>
                    <a:pt x="1484" y="124"/>
                    <a:pt x="2565" y="124"/>
                  </a:cubicBezTo>
                  <a:cubicBezTo>
                    <a:pt x="4675" y="124"/>
                    <a:pt x="6663" y="2414"/>
                    <a:pt x="7008" y="5237"/>
                  </a:cubicBezTo>
                  <a:cubicBezTo>
                    <a:pt x="7168" y="6545"/>
                    <a:pt x="6946" y="7740"/>
                    <a:pt x="6451" y="8646"/>
                  </a:cubicBezTo>
                  <a:cubicBezTo>
                    <a:pt x="6994" y="7725"/>
                    <a:pt x="7244" y="6484"/>
                    <a:pt x="7079" y="5110"/>
                  </a:cubicBezTo>
                  <a:cubicBezTo>
                    <a:pt x="6734" y="2286"/>
                    <a:pt x="4746" y="1"/>
                    <a:pt x="2636" y="1"/>
                  </a:cubicBezTo>
                  <a:close/>
                </a:path>
              </a:pathLst>
            </a:custGeom>
            <a:solidFill>
              <a:srgbClr val="FFF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0" name="Google Shape;6810;p61"/>
            <p:cNvSpPr/>
            <p:nvPr/>
          </p:nvSpPr>
          <p:spPr>
            <a:xfrm>
              <a:off x="1411329" y="3613852"/>
              <a:ext cx="324300" cy="495043"/>
            </a:xfrm>
            <a:custGeom>
              <a:avLst/>
              <a:gdLst/>
              <a:ahLst/>
              <a:cxnLst/>
              <a:rect l="l" t="t" r="r" b="b"/>
              <a:pathLst>
                <a:path w="3774" h="5761" extrusionOk="0">
                  <a:moveTo>
                    <a:pt x="903" y="0"/>
                  </a:moveTo>
                  <a:lnTo>
                    <a:pt x="903" y="0"/>
                  </a:lnTo>
                  <a:cubicBezTo>
                    <a:pt x="327" y="529"/>
                    <a:pt x="1" y="1530"/>
                    <a:pt x="119" y="2682"/>
                  </a:cubicBezTo>
                  <a:cubicBezTo>
                    <a:pt x="298" y="4386"/>
                    <a:pt x="1365" y="5760"/>
                    <a:pt x="2508" y="5760"/>
                  </a:cubicBezTo>
                  <a:cubicBezTo>
                    <a:pt x="3018" y="5760"/>
                    <a:pt x="3457" y="5487"/>
                    <a:pt x="3773" y="5029"/>
                  </a:cubicBezTo>
                  <a:lnTo>
                    <a:pt x="3773" y="5029"/>
                  </a:lnTo>
                  <a:cubicBezTo>
                    <a:pt x="3500" y="5279"/>
                    <a:pt x="3169" y="5425"/>
                    <a:pt x="2801" y="5425"/>
                  </a:cubicBezTo>
                  <a:cubicBezTo>
                    <a:pt x="1658" y="5425"/>
                    <a:pt x="591" y="4046"/>
                    <a:pt x="412" y="2347"/>
                  </a:cubicBezTo>
                  <a:cubicBezTo>
                    <a:pt x="317" y="1407"/>
                    <a:pt x="511" y="562"/>
                    <a:pt x="9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61"/>
            <p:cNvSpPr/>
            <p:nvPr/>
          </p:nvSpPr>
          <p:spPr>
            <a:xfrm>
              <a:off x="1821556" y="3340768"/>
              <a:ext cx="38239" cy="47176"/>
            </a:xfrm>
            <a:custGeom>
              <a:avLst/>
              <a:gdLst/>
              <a:ahLst/>
              <a:cxnLst/>
              <a:rect l="l" t="t" r="r" b="b"/>
              <a:pathLst>
                <a:path w="445" h="549" extrusionOk="0">
                  <a:moveTo>
                    <a:pt x="0" y="0"/>
                  </a:moveTo>
                  <a:lnTo>
                    <a:pt x="71" y="548"/>
                  </a:lnTo>
                  <a:lnTo>
                    <a:pt x="444" y="548"/>
                  </a:lnTo>
                  <a:lnTo>
                    <a:pt x="3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2" name="Google Shape;6812;p61"/>
            <p:cNvSpPr/>
            <p:nvPr/>
          </p:nvSpPr>
          <p:spPr>
            <a:xfrm>
              <a:off x="1892964" y="3340768"/>
              <a:ext cx="38239" cy="47176"/>
            </a:xfrm>
            <a:custGeom>
              <a:avLst/>
              <a:gdLst/>
              <a:ahLst/>
              <a:cxnLst/>
              <a:rect l="l" t="t" r="r" b="b"/>
              <a:pathLst>
                <a:path w="445" h="549" extrusionOk="0">
                  <a:moveTo>
                    <a:pt x="0" y="0"/>
                  </a:moveTo>
                  <a:lnTo>
                    <a:pt x="71" y="548"/>
                  </a:lnTo>
                  <a:lnTo>
                    <a:pt x="444" y="548"/>
                  </a:lnTo>
                  <a:lnTo>
                    <a:pt x="3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3" name="Google Shape;6813;p61"/>
            <p:cNvSpPr/>
            <p:nvPr/>
          </p:nvSpPr>
          <p:spPr>
            <a:xfrm>
              <a:off x="1230447" y="3103001"/>
              <a:ext cx="18733" cy="126661"/>
            </a:xfrm>
            <a:custGeom>
              <a:avLst/>
              <a:gdLst/>
              <a:ahLst/>
              <a:cxnLst/>
              <a:rect l="l" t="t" r="r" b="b"/>
              <a:pathLst>
                <a:path w="218" h="1474" extrusionOk="0">
                  <a:moveTo>
                    <a:pt x="0" y="1"/>
                  </a:moveTo>
                  <a:lnTo>
                    <a:pt x="109" y="1474"/>
                  </a:lnTo>
                  <a:lnTo>
                    <a:pt x="217" y="1474"/>
                  </a:lnTo>
                  <a:lnTo>
                    <a:pt x="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61"/>
            <p:cNvSpPr/>
            <p:nvPr/>
          </p:nvSpPr>
          <p:spPr>
            <a:xfrm>
              <a:off x="1447075" y="3103001"/>
              <a:ext cx="18733" cy="126661"/>
            </a:xfrm>
            <a:custGeom>
              <a:avLst/>
              <a:gdLst/>
              <a:ahLst/>
              <a:cxnLst/>
              <a:rect l="l" t="t" r="r" b="b"/>
              <a:pathLst>
                <a:path w="218" h="1474" extrusionOk="0">
                  <a:moveTo>
                    <a:pt x="0" y="1"/>
                  </a:moveTo>
                  <a:lnTo>
                    <a:pt x="114" y="1474"/>
                  </a:lnTo>
                  <a:lnTo>
                    <a:pt x="218" y="1474"/>
                  </a:lnTo>
                  <a:lnTo>
                    <a:pt x="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5" name="Google Shape;6815;p61"/>
            <p:cNvSpPr/>
            <p:nvPr/>
          </p:nvSpPr>
          <p:spPr>
            <a:xfrm>
              <a:off x="1664133" y="3103001"/>
              <a:ext cx="18733" cy="126661"/>
            </a:xfrm>
            <a:custGeom>
              <a:avLst/>
              <a:gdLst/>
              <a:ahLst/>
              <a:cxnLst/>
              <a:rect l="l" t="t" r="r" b="b"/>
              <a:pathLst>
                <a:path w="218" h="1474" extrusionOk="0">
                  <a:moveTo>
                    <a:pt x="0" y="1"/>
                  </a:moveTo>
                  <a:lnTo>
                    <a:pt x="114" y="1474"/>
                  </a:lnTo>
                  <a:lnTo>
                    <a:pt x="218" y="1474"/>
                  </a:lnTo>
                  <a:lnTo>
                    <a:pt x="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16" name="Google Shape;6816;p61"/>
          <p:cNvSpPr txBox="1">
            <a:spLocks noGrp="1"/>
          </p:cNvSpPr>
          <p:nvPr>
            <p:ph type="title"/>
          </p:nvPr>
        </p:nvSpPr>
        <p:spPr>
          <a:xfrm>
            <a:off x="1388100" y="1307100"/>
            <a:ext cx="6367800" cy="2529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vi-VN" dirty="0"/>
              <a:t>IMAGE TO</a:t>
            </a:r>
            <a:r>
              <a:rPr lang="en" dirty="0"/>
              <a:t> </a:t>
            </a:r>
            <a:br>
              <a:rPr lang="vi-VN" dirty="0">
                <a:solidFill>
                  <a:schemeClr val="accent3"/>
                </a:solidFill>
              </a:rPr>
            </a:br>
            <a:r>
              <a:rPr lang="vi-VN" dirty="0">
                <a:solidFill>
                  <a:schemeClr val="accent3"/>
                </a:solidFill>
              </a:rPr>
              <a:t>TEXT</a:t>
            </a:r>
            <a:endParaRPr dirty="0">
              <a:solidFill>
                <a:schemeClr val="accent3"/>
              </a:solidFill>
            </a:endParaRPr>
          </a:p>
        </p:txBody>
      </p:sp>
      <p:grpSp>
        <p:nvGrpSpPr>
          <p:cNvPr id="6817" name="Google Shape;6817;p61"/>
          <p:cNvGrpSpPr/>
          <p:nvPr/>
        </p:nvGrpSpPr>
        <p:grpSpPr>
          <a:xfrm rot="708056">
            <a:off x="7523926" y="3569784"/>
            <a:ext cx="935069" cy="981450"/>
            <a:chOff x="723300" y="3779851"/>
            <a:chExt cx="882477" cy="926249"/>
          </a:xfrm>
        </p:grpSpPr>
        <p:sp>
          <p:nvSpPr>
            <p:cNvPr id="6818" name="Google Shape;6818;p61"/>
            <p:cNvSpPr/>
            <p:nvPr/>
          </p:nvSpPr>
          <p:spPr>
            <a:xfrm>
              <a:off x="723300" y="3779851"/>
              <a:ext cx="797677" cy="868769"/>
            </a:xfrm>
            <a:custGeom>
              <a:avLst/>
              <a:gdLst/>
              <a:ahLst/>
              <a:cxnLst/>
              <a:rect l="l" t="t" r="r" b="b"/>
              <a:pathLst>
                <a:path w="9369" h="10204" extrusionOk="0">
                  <a:moveTo>
                    <a:pt x="1" y="0"/>
                  </a:moveTo>
                  <a:lnTo>
                    <a:pt x="1" y="10204"/>
                  </a:lnTo>
                  <a:lnTo>
                    <a:pt x="9368" y="10204"/>
                  </a:lnTo>
                  <a:lnTo>
                    <a:pt x="93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9" name="Google Shape;6819;p61"/>
            <p:cNvSpPr/>
            <p:nvPr/>
          </p:nvSpPr>
          <p:spPr>
            <a:xfrm>
              <a:off x="723300" y="3779851"/>
              <a:ext cx="797677" cy="868769"/>
            </a:xfrm>
            <a:custGeom>
              <a:avLst/>
              <a:gdLst/>
              <a:ahLst/>
              <a:cxnLst/>
              <a:rect l="l" t="t" r="r" b="b"/>
              <a:pathLst>
                <a:path w="9369" h="10204" extrusionOk="0">
                  <a:moveTo>
                    <a:pt x="1" y="0"/>
                  </a:moveTo>
                  <a:lnTo>
                    <a:pt x="3976" y="10204"/>
                  </a:lnTo>
                  <a:lnTo>
                    <a:pt x="9368" y="10204"/>
                  </a:lnTo>
                  <a:lnTo>
                    <a:pt x="9368" y="0"/>
                  </a:lnTo>
                  <a:close/>
                </a:path>
              </a:pathLst>
            </a:custGeom>
            <a:solidFill>
              <a:srgbClr val="55404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61"/>
            <p:cNvSpPr/>
            <p:nvPr/>
          </p:nvSpPr>
          <p:spPr>
            <a:xfrm>
              <a:off x="723300" y="4560511"/>
              <a:ext cx="147207" cy="145589"/>
            </a:xfrm>
            <a:custGeom>
              <a:avLst/>
              <a:gdLst/>
              <a:ahLst/>
              <a:cxnLst/>
              <a:rect l="l" t="t" r="r" b="b"/>
              <a:pathLst>
                <a:path w="1729" h="1710" extrusionOk="0">
                  <a:moveTo>
                    <a:pt x="1" y="1"/>
                  </a:moveTo>
                  <a:lnTo>
                    <a:pt x="1" y="1710"/>
                  </a:lnTo>
                  <a:lnTo>
                    <a:pt x="822" y="1710"/>
                  </a:lnTo>
                  <a:lnTo>
                    <a:pt x="17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61"/>
            <p:cNvSpPr/>
            <p:nvPr/>
          </p:nvSpPr>
          <p:spPr>
            <a:xfrm>
              <a:off x="962118" y="4560511"/>
              <a:ext cx="147207" cy="145589"/>
            </a:xfrm>
            <a:custGeom>
              <a:avLst/>
              <a:gdLst/>
              <a:ahLst/>
              <a:cxnLst/>
              <a:rect l="l" t="t" r="r" b="b"/>
              <a:pathLst>
                <a:path w="1729" h="1710" extrusionOk="0">
                  <a:moveTo>
                    <a:pt x="0" y="1"/>
                  </a:moveTo>
                  <a:lnTo>
                    <a:pt x="0" y="1710"/>
                  </a:lnTo>
                  <a:lnTo>
                    <a:pt x="822" y="1710"/>
                  </a:lnTo>
                  <a:lnTo>
                    <a:pt x="1728" y="1"/>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61"/>
            <p:cNvSpPr/>
            <p:nvPr/>
          </p:nvSpPr>
          <p:spPr>
            <a:xfrm>
              <a:off x="1460954" y="4560511"/>
              <a:ext cx="144823" cy="145589"/>
            </a:xfrm>
            <a:custGeom>
              <a:avLst/>
              <a:gdLst/>
              <a:ahLst/>
              <a:cxnLst/>
              <a:rect l="l" t="t" r="r" b="b"/>
              <a:pathLst>
                <a:path w="1701" h="1710" extrusionOk="0">
                  <a:moveTo>
                    <a:pt x="1" y="1"/>
                  </a:moveTo>
                  <a:lnTo>
                    <a:pt x="893" y="1710"/>
                  </a:lnTo>
                  <a:lnTo>
                    <a:pt x="1701" y="1710"/>
                  </a:lnTo>
                  <a:lnTo>
                    <a:pt x="1701" y="1"/>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61"/>
            <p:cNvSpPr/>
            <p:nvPr/>
          </p:nvSpPr>
          <p:spPr>
            <a:xfrm>
              <a:off x="1225797" y="4560511"/>
              <a:ext cx="144823" cy="145589"/>
            </a:xfrm>
            <a:custGeom>
              <a:avLst/>
              <a:gdLst/>
              <a:ahLst/>
              <a:cxnLst/>
              <a:rect l="l" t="t" r="r" b="b"/>
              <a:pathLst>
                <a:path w="1701" h="1710" extrusionOk="0">
                  <a:moveTo>
                    <a:pt x="1" y="1"/>
                  </a:moveTo>
                  <a:lnTo>
                    <a:pt x="888" y="1710"/>
                  </a:lnTo>
                  <a:lnTo>
                    <a:pt x="1700" y="1710"/>
                  </a:lnTo>
                  <a:lnTo>
                    <a:pt x="1700" y="1"/>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4" name="Google Shape;6824;p61"/>
            <p:cNvSpPr/>
            <p:nvPr/>
          </p:nvSpPr>
          <p:spPr>
            <a:xfrm>
              <a:off x="960926" y="3779851"/>
              <a:ext cx="643658" cy="868769"/>
            </a:xfrm>
            <a:custGeom>
              <a:avLst/>
              <a:gdLst/>
              <a:ahLst/>
              <a:cxnLst/>
              <a:rect l="l" t="t" r="r" b="b"/>
              <a:pathLst>
                <a:path w="7560" h="10204" extrusionOk="0">
                  <a:moveTo>
                    <a:pt x="0" y="0"/>
                  </a:moveTo>
                  <a:lnTo>
                    <a:pt x="0" y="10204"/>
                  </a:lnTo>
                  <a:lnTo>
                    <a:pt x="7559" y="10204"/>
                  </a:lnTo>
                  <a:lnTo>
                    <a:pt x="7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61"/>
            <p:cNvSpPr/>
            <p:nvPr/>
          </p:nvSpPr>
          <p:spPr>
            <a:xfrm>
              <a:off x="977784" y="3779851"/>
              <a:ext cx="558433" cy="868769"/>
            </a:xfrm>
            <a:custGeom>
              <a:avLst/>
              <a:gdLst/>
              <a:ahLst/>
              <a:cxnLst/>
              <a:rect l="l" t="t" r="r" b="b"/>
              <a:pathLst>
                <a:path w="6559" h="10204" extrusionOk="0">
                  <a:moveTo>
                    <a:pt x="3032" y="0"/>
                  </a:moveTo>
                  <a:lnTo>
                    <a:pt x="0" y="10204"/>
                  </a:lnTo>
                  <a:lnTo>
                    <a:pt x="3527" y="10204"/>
                  </a:lnTo>
                  <a:lnTo>
                    <a:pt x="6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61"/>
            <p:cNvSpPr/>
            <p:nvPr/>
          </p:nvSpPr>
          <p:spPr>
            <a:xfrm>
              <a:off x="995833" y="3833319"/>
              <a:ext cx="573758" cy="761407"/>
            </a:xfrm>
            <a:custGeom>
              <a:avLst/>
              <a:gdLst/>
              <a:ahLst/>
              <a:cxnLst/>
              <a:rect l="l" t="t" r="r" b="b"/>
              <a:pathLst>
                <a:path w="6739" h="8943" extrusionOk="0">
                  <a:moveTo>
                    <a:pt x="6559" y="184"/>
                  </a:moveTo>
                  <a:lnTo>
                    <a:pt x="6559" y="8764"/>
                  </a:lnTo>
                  <a:lnTo>
                    <a:pt x="180" y="8764"/>
                  </a:lnTo>
                  <a:lnTo>
                    <a:pt x="180" y="184"/>
                  </a:lnTo>
                  <a:close/>
                  <a:moveTo>
                    <a:pt x="1" y="0"/>
                  </a:moveTo>
                  <a:lnTo>
                    <a:pt x="1" y="8943"/>
                  </a:lnTo>
                  <a:lnTo>
                    <a:pt x="6739" y="8943"/>
                  </a:lnTo>
                  <a:lnTo>
                    <a:pt x="6739" y="0"/>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7" name="Google Shape;6827;p61"/>
            <p:cNvSpPr/>
            <p:nvPr/>
          </p:nvSpPr>
          <p:spPr>
            <a:xfrm>
              <a:off x="1005880" y="4068480"/>
              <a:ext cx="552899" cy="19752"/>
            </a:xfrm>
            <a:custGeom>
              <a:avLst/>
              <a:gdLst/>
              <a:ahLst/>
              <a:cxnLst/>
              <a:rect l="l" t="t" r="r" b="b"/>
              <a:pathLst>
                <a:path w="6494" h="232" extrusionOk="0">
                  <a:moveTo>
                    <a:pt x="1" y="0"/>
                  </a:moveTo>
                  <a:lnTo>
                    <a:pt x="1" y="232"/>
                  </a:lnTo>
                  <a:lnTo>
                    <a:pt x="6493" y="232"/>
                  </a:lnTo>
                  <a:lnTo>
                    <a:pt x="6493" y="0"/>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8" name="Google Shape;6828;p61"/>
            <p:cNvSpPr/>
            <p:nvPr/>
          </p:nvSpPr>
          <p:spPr>
            <a:xfrm>
              <a:off x="1005880" y="4323733"/>
              <a:ext cx="552899" cy="19752"/>
            </a:xfrm>
            <a:custGeom>
              <a:avLst/>
              <a:gdLst/>
              <a:ahLst/>
              <a:cxnLst/>
              <a:rect l="l" t="t" r="r" b="b"/>
              <a:pathLst>
                <a:path w="6494" h="232" extrusionOk="0">
                  <a:moveTo>
                    <a:pt x="1" y="1"/>
                  </a:moveTo>
                  <a:lnTo>
                    <a:pt x="1" y="232"/>
                  </a:lnTo>
                  <a:lnTo>
                    <a:pt x="6493" y="232"/>
                  </a:lnTo>
                  <a:lnTo>
                    <a:pt x="6493" y="1"/>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9" name="Google Shape;6829;p61"/>
            <p:cNvSpPr/>
            <p:nvPr/>
          </p:nvSpPr>
          <p:spPr>
            <a:xfrm>
              <a:off x="1214558" y="4272648"/>
              <a:ext cx="19752" cy="5790"/>
            </a:xfrm>
            <a:custGeom>
              <a:avLst/>
              <a:gdLst/>
              <a:ahLst/>
              <a:cxnLst/>
              <a:rect l="l" t="t" r="r" b="b"/>
              <a:pathLst>
                <a:path w="232" h="68" extrusionOk="0">
                  <a:moveTo>
                    <a:pt x="63" y="1"/>
                  </a:moveTo>
                  <a:cubicBezTo>
                    <a:pt x="31" y="1"/>
                    <a:pt x="8" y="6"/>
                    <a:pt x="5" y="15"/>
                  </a:cubicBezTo>
                  <a:cubicBezTo>
                    <a:pt x="0" y="34"/>
                    <a:pt x="48" y="53"/>
                    <a:pt x="109" y="62"/>
                  </a:cubicBezTo>
                  <a:cubicBezTo>
                    <a:pt x="131" y="66"/>
                    <a:pt x="151" y="67"/>
                    <a:pt x="169" y="67"/>
                  </a:cubicBezTo>
                  <a:cubicBezTo>
                    <a:pt x="201" y="67"/>
                    <a:pt x="224" y="62"/>
                    <a:pt x="227" y="53"/>
                  </a:cubicBezTo>
                  <a:cubicBezTo>
                    <a:pt x="232" y="34"/>
                    <a:pt x="185" y="15"/>
                    <a:pt x="123" y="6"/>
                  </a:cubicBezTo>
                  <a:cubicBezTo>
                    <a:pt x="102" y="2"/>
                    <a:pt x="81" y="1"/>
                    <a:pt x="63" y="1"/>
                  </a:cubicBezTo>
                  <a:close/>
                </a:path>
              </a:pathLst>
            </a:custGeom>
            <a:solidFill>
              <a:srgbClr val="FED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0" name="Google Shape;6830;p61"/>
          <p:cNvGrpSpPr/>
          <p:nvPr/>
        </p:nvGrpSpPr>
        <p:grpSpPr>
          <a:xfrm rot="-699149">
            <a:off x="6751836" y="3882808"/>
            <a:ext cx="531240" cy="702466"/>
            <a:chOff x="798479" y="3134225"/>
            <a:chExt cx="501389" cy="662994"/>
          </a:xfrm>
        </p:grpSpPr>
        <p:sp>
          <p:nvSpPr>
            <p:cNvPr id="6831" name="Google Shape;6831;p61"/>
            <p:cNvSpPr/>
            <p:nvPr/>
          </p:nvSpPr>
          <p:spPr>
            <a:xfrm>
              <a:off x="874849" y="3758906"/>
              <a:ext cx="351458" cy="38313"/>
            </a:xfrm>
            <a:custGeom>
              <a:avLst/>
              <a:gdLst/>
              <a:ahLst/>
              <a:cxnLst/>
              <a:rect l="l" t="t" r="r" b="b"/>
              <a:pathLst>
                <a:path w="4128" h="450" extrusionOk="0">
                  <a:moveTo>
                    <a:pt x="1" y="1"/>
                  </a:moveTo>
                  <a:lnTo>
                    <a:pt x="1" y="449"/>
                  </a:lnTo>
                  <a:lnTo>
                    <a:pt x="4127" y="449"/>
                  </a:lnTo>
                  <a:lnTo>
                    <a:pt x="4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2" name="Google Shape;6832;p61"/>
            <p:cNvSpPr/>
            <p:nvPr/>
          </p:nvSpPr>
          <p:spPr>
            <a:xfrm>
              <a:off x="1037637" y="3374664"/>
              <a:ext cx="26223" cy="390367"/>
            </a:xfrm>
            <a:custGeom>
              <a:avLst/>
              <a:gdLst/>
              <a:ahLst/>
              <a:cxnLst/>
              <a:rect l="l" t="t" r="r" b="b"/>
              <a:pathLst>
                <a:path w="308" h="4585" extrusionOk="0">
                  <a:moveTo>
                    <a:pt x="1" y="0"/>
                  </a:moveTo>
                  <a:lnTo>
                    <a:pt x="1" y="4585"/>
                  </a:lnTo>
                  <a:lnTo>
                    <a:pt x="308" y="4585"/>
                  </a:lnTo>
                  <a:lnTo>
                    <a:pt x="3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3" name="Google Shape;6833;p61"/>
            <p:cNvSpPr/>
            <p:nvPr/>
          </p:nvSpPr>
          <p:spPr>
            <a:xfrm>
              <a:off x="1037637" y="3409997"/>
              <a:ext cx="26223" cy="222811"/>
            </a:xfrm>
            <a:custGeom>
              <a:avLst/>
              <a:gdLst/>
              <a:ahLst/>
              <a:cxnLst/>
              <a:rect l="l" t="t" r="r" b="b"/>
              <a:pathLst>
                <a:path w="308" h="2617" extrusionOk="0">
                  <a:moveTo>
                    <a:pt x="1" y="1"/>
                  </a:moveTo>
                  <a:lnTo>
                    <a:pt x="1" y="2616"/>
                  </a:lnTo>
                  <a:lnTo>
                    <a:pt x="308" y="2616"/>
                  </a:lnTo>
                  <a:lnTo>
                    <a:pt x="3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4" name="Google Shape;6834;p61"/>
            <p:cNvSpPr/>
            <p:nvPr/>
          </p:nvSpPr>
          <p:spPr>
            <a:xfrm>
              <a:off x="819764" y="3134225"/>
              <a:ext cx="461629" cy="321318"/>
            </a:xfrm>
            <a:custGeom>
              <a:avLst/>
              <a:gdLst/>
              <a:ahLst/>
              <a:cxnLst/>
              <a:rect l="l" t="t" r="r" b="b"/>
              <a:pathLst>
                <a:path w="5422" h="3774" extrusionOk="0">
                  <a:moveTo>
                    <a:pt x="440" y="1"/>
                  </a:moveTo>
                  <a:lnTo>
                    <a:pt x="1" y="3773"/>
                  </a:lnTo>
                  <a:lnTo>
                    <a:pt x="5421" y="3773"/>
                  </a:lnTo>
                  <a:lnTo>
                    <a:pt x="49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61"/>
            <p:cNvSpPr/>
            <p:nvPr/>
          </p:nvSpPr>
          <p:spPr>
            <a:xfrm>
              <a:off x="819764" y="3134225"/>
              <a:ext cx="171387" cy="321318"/>
            </a:xfrm>
            <a:custGeom>
              <a:avLst/>
              <a:gdLst/>
              <a:ahLst/>
              <a:cxnLst/>
              <a:rect l="l" t="t" r="r" b="b"/>
              <a:pathLst>
                <a:path w="2013" h="3774" extrusionOk="0">
                  <a:moveTo>
                    <a:pt x="440" y="1"/>
                  </a:moveTo>
                  <a:lnTo>
                    <a:pt x="1" y="3773"/>
                  </a:lnTo>
                  <a:lnTo>
                    <a:pt x="2012" y="3773"/>
                  </a:lnTo>
                  <a:cubicBezTo>
                    <a:pt x="1899" y="3386"/>
                    <a:pt x="1809" y="2970"/>
                    <a:pt x="1738" y="2536"/>
                  </a:cubicBezTo>
                  <a:cubicBezTo>
                    <a:pt x="1587" y="1606"/>
                    <a:pt x="1568" y="728"/>
                    <a:pt x="1663" y="1"/>
                  </a:cubicBezTo>
                  <a:close/>
                </a:path>
              </a:pathLst>
            </a:custGeom>
            <a:solidFill>
              <a:srgbClr val="310058">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6" name="Google Shape;6836;p61"/>
            <p:cNvSpPr/>
            <p:nvPr/>
          </p:nvSpPr>
          <p:spPr>
            <a:xfrm>
              <a:off x="798479" y="3445757"/>
              <a:ext cx="501389" cy="18220"/>
            </a:xfrm>
            <a:custGeom>
              <a:avLst/>
              <a:gdLst/>
              <a:ahLst/>
              <a:cxnLst/>
              <a:rect l="l" t="t" r="r" b="b"/>
              <a:pathLst>
                <a:path w="5889" h="214" extrusionOk="0">
                  <a:moveTo>
                    <a:pt x="1" y="1"/>
                  </a:moveTo>
                  <a:lnTo>
                    <a:pt x="1" y="213"/>
                  </a:lnTo>
                  <a:lnTo>
                    <a:pt x="5888" y="213"/>
                  </a:lnTo>
                  <a:lnTo>
                    <a:pt x="58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7" name="Google Shape;6837;p61"/>
          <p:cNvSpPr/>
          <p:nvPr/>
        </p:nvSpPr>
        <p:spPr>
          <a:xfrm flipH="1">
            <a:off x="0" y="4464194"/>
            <a:ext cx="9212547" cy="679305"/>
          </a:xfrm>
          <a:custGeom>
            <a:avLst/>
            <a:gdLst/>
            <a:ahLst/>
            <a:cxnLst/>
            <a:rect l="l" t="t" r="r" b="b"/>
            <a:pathLst>
              <a:path w="78696" h="4581" extrusionOk="0">
                <a:moveTo>
                  <a:pt x="11905" y="0"/>
                </a:moveTo>
                <a:cubicBezTo>
                  <a:pt x="5013" y="0"/>
                  <a:pt x="0" y="643"/>
                  <a:pt x="0" y="643"/>
                </a:cubicBezTo>
                <a:lnTo>
                  <a:pt x="0" y="4580"/>
                </a:lnTo>
                <a:lnTo>
                  <a:pt x="78695" y="4580"/>
                </a:lnTo>
                <a:lnTo>
                  <a:pt x="78695" y="643"/>
                </a:lnTo>
                <a:cubicBezTo>
                  <a:pt x="76925" y="961"/>
                  <a:pt x="75167" y="1072"/>
                  <a:pt x="73501" y="1072"/>
                </a:cubicBezTo>
                <a:cubicBezTo>
                  <a:pt x="69644" y="1072"/>
                  <a:pt x="66283" y="477"/>
                  <a:pt x="64431" y="477"/>
                </a:cubicBezTo>
                <a:cubicBezTo>
                  <a:pt x="64244" y="477"/>
                  <a:pt x="64072" y="483"/>
                  <a:pt x="63916" y="496"/>
                </a:cubicBezTo>
                <a:cubicBezTo>
                  <a:pt x="58953" y="929"/>
                  <a:pt x="55884" y="1081"/>
                  <a:pt x="53659" y="1081"/>
                </a:cubicBezTo>
                <a:cubicBezTo>
                  <a:pt x="49674" y="1081"/>
                  <a:pt x="48395" y="594"/>
                  <a:pt x="43784" y="364"/>
                </a:cubicBezTo>
                <a:cubicBezTo>
                  <a:pt x="43406" y="345"/>
                  <a:pt x="43021" y="336"/>
                  <a:pt x="42631" y="336"/>
                </a:cubicBezTo>
                <a:cubicBezTo>
                  <a:pt x="38003" y="336"/>
                  <a:pt x="32564" y="1574"/>
                  <a:pt x="27989" y="1574"/>
                </a:cubicBezTo>
                <a:cubicBezTo>
                  <a:pt x="27896" y="1574"/>
                  <a:pt x="27804" y="1574"/>
                  <a:pt x="27711" y="1573"/>
                </a:cubicBezTo>
                <a:cubicBezTo>
                  <a:pt x="22711" y="1511"/>
                  <a:pt x="18566" y="128"/>
                  <a:pt x="14411" y="29"/>
                </a:cubicBezTo>
                <a:cubicBezTo>
                  <a:pt x="13553" y="9"/>
                  <a:pt x="12716" y="0"/>
                  <a:pt x="119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8" name="Google Shape;6838;p61"/>
          <p:cNvSpPr/>
          <p:nvPr/>
        </p:nvSpPr>
        <p:spPr>
          <a:xfrm flipH="1">
            <a:off x="38" y="4559394"/>
            <a:ext cx="2337671" cy="584104"/>
          </a:xfrm>
          <a:custGeom>
            <a:avLst/>
            <a:gdLst/>
            <a:ahLst/>
            <a:cxnLst/>
            <a:rect l="l" t="t" r="r" b="b"/>
            <a:pathLst>
              <a:path w="19969" h="3939" extrusionOk="0">
                <a:moveTo>
                  <a:pt x="19968" y="1"/>
                </a:moveTo>
                <a:cubicBezTo>
                  <a:pt x="18204" y="319"/>
                  <a:pt x="16451" y="431"/>
                  <a:pt x="14789" y="431"/>
                </a:cubicBezTo>
                <a:cubicBezTo>
                  <a:pt x="13668" y="431"/>
                  <a:pt x="12587" y="380"/>
                  <a:pt x="11573" y="308"/>
                </a:cubicBezTo>
                <a:cubicBezTo>
                  <a:pt x="8839" y="1516"/>
                  <a:pt x="4868" y="2767"/>
                  <a:pt x="0" y="3938"/>
                </a:cubicBezTo>
                <a:lnTo>
                  <a:pt x="19968" y="3938"/>
                </a:lnTo>
                <a:lnTo>
                  <a:pt x="199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9" name="Google Shape;6839;p61"/>
          <p:cNvSpPr/>
          <p:nvPr/>
        </p:nvSpPr>
        <p:spPr>
          <a:xfrm flipH="1">
            <a:off x="6938443" y="4464194"/>
            <a:ext cx="2274105" cy="679305"/>
          </a:xfrm>
          <a:custGeom>
            <a:avLst/>
            <a:gdLst/>
            <a:ahLst/>
            <a:cxnLst/>
            <a:rect l="l" t="t" r="r" b="b"/>
            <a:pathLst>
              <a:path w="19426" h="4581" extrusionOk="0">
                <a:moveTo>
                  <a:pt x="11905" y="0"/>
                </a:moveTo>
                <a:cubicBezTo>
                  <a:pt x="5013" y="0"/>
                  <a:pt x="0" y="643"/>
                  <a:pt x="0" y="643"/>
                </a:cubicBezTo>
                <a:lnTo>
                  <a:pt x="0" y="4580"/>
                </a:lnTo>
                <a:lnTo>
                  <a:pt x="9141" y="4580"/>
                </a:lnTo>
                <a:cubicBezTo>
                  <a:pt x="11073" y="3306"/>
                  <a:pt x="14647" y="1917"/>
                  <a:pt x="19425" y="595"/>
                </a:cubicBezTo>
                <a:cubicBezTo>
                  <a:pt x="17721" y="312"/>
                  <a:pt x="16068" y="67"/>
                  <a:pt x="14411" y="29"/>
                </a:cubicBezTo>
                <a:cubicBezTo>
                  <a:pt x="13553" y="9"/>
                  <a:pt x="12716" y="0"/>
                  <a:pt x="119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0" name="Google Shape;6840;p61"/>
          <p:cNvSpPr/>
          <p:nvPr/>
        </p:nvSpPr>
        <p:spPr>
          <a:xfrm flipH="1">
            <a:off x="0" y="4450699"/>
            <a:ext cx="9212547" cy="254165"/>
          </a:xfrm>
          <a:custGeom>
            <a:avLst/>
            <a:gdLst/>
            <a:ahLst/>
            <a:cxnLst/>
            <a:rect l="l" t="t" r="r" b="b"/>
            <a:pathLst>
              <a:path w="78696" h="1714" extrusionOk="0">
                <a:moveTo>
                  <a:pt x="11864" y="0"/>
                </a:moveTo>
                <a:cubicBezTo>
                  <a:pt x="4993" y="0"/>
                  <a:pt x="0" y="644"/>
                  <a:pt x="0" y="644"/>
                </a:cubicBezTo>
                <a:lnTo>
                  <a:pt x="0" y="852"/>
                </a:lnTo>
                <a:cubicBezTo>
                  <a:pt x="2263" y="677"/>
                  <a:pt x="5652" y="487"/>
                  <a:pt x="9634" y="487"/>
                </a:cubicBezTo>
                <a:cubicBezTo>
                  <a:pt x="10504" y="487"/>
                  <a:pt x="11403" y="496"/>
                  <a:pt x="12324" y="516"/>
                </a:cubicBezTo>
                <a:cubicBezTo>
                  <a:pt x="16743" y="611"/>
                  <a:pt x="21658" y="1654"/>
                  <a:pt x="26975" y="1711"/>
                </a:cubicBezTo>
                <a:cubicBezTo>
                  <a:pt x="27111" y="1713"/>
                  <a:pt x="27248" y="1713"/>
                  <a:pt x="27386" y="1713"/>
                </a:cubicBezTo>
                <a:cubicBezTo>
                  <a:pt x="32093" y="1713"/>
                  <a:pt x="37278" y="817"/>
                  <a:pt x="42009" y="817"/>
                </a:cubicBezTo>
                <a:cubicBezTo>
                  <a:pt x="42531" y="817"/>
                  <a:pt x="43047" y="827"/>
                  <a:pt x="43557" y="852"/>
                </a:cubicBezTo>
                <a:cubicBezTo>
                  <a:pt x="47854" y="1054"/>
                  <a:pt x="49156" y="1343"/>
                  <a:pt x="52094" y="1343"/>
                </a:cubicBezTo>
                <a:cubicBezTo>
                  <a:pt x="54380" y="1343"/>
                  <a:pt x="57655" y="1168"/>
                  <a:pt x="64101" y="639"/>
                </a:cubicBezTo>
                <a:cubicBezTo>
                  <a:pt x="64231" y="629"/>
                  <a:pt x="64374" y="624"/>
                  <a:pt x="64531" y="624"/>
                </a:cubicBezTo>
                <a:cubicBezTo>
                  <a:pt x="66649" y="624"/>
                  <a:pt x="71118" y="1529"/>
                  <a:pt x="75776" y="1529"/>
                </a:cubicBezTo>
                <a:cubicBezTo>
                  <a:pt x="76747" y="1529"/>
                  <a:pt x="77727" y="1490"/>
                  <a:pt x="78695" y="1395"/>
                </a:cubicBezTo>
                <a:lnTo>
                  <a:pt x="78695" y="644"/>
                </a:lnTo>
                <a:cubicBezTo>
                  <a:pt x="76925" y="962"/>
                  <a:pt x="75167" y="1073"/>
                  <a:pt x="73501" y="1073"/>
                </a:cubicBezTo>
                <a:cubicBezTo>
                  <a:pt x="69644" y="1073"/>
                  <a:pt x="66283" y="478"/>
                  <a:pt x="64431" y="478"/>
                </a:cubicBezTo>
                <a:cubicBezTo>
                  <a:pt x="64244" y="478"/>
                  <a:pt x="64072" y="484"/>
                  <a:pt x="63916" y="498"/>
                </a:cubicBezTo>
                <a:cubicBezTo>
                  <a:pt x="58953" y="931"/>
                  <a:pt x="55884" y="1082"/>
                  <a:pt x="53659" y="1082"/>
                </a:cubicBezTo>
                <a:cubicBezTo>
                  <a:pt x="49674" y="1082"/>
                  <a:pt x="48395" y="596"/>
                  <a:pt x="43784" y="365"/>
                </a:cubicBezTo>
                <a:cubicBezTo>
                  <a:pt x="43406" y="346"/>
                  <a:pt x="43021" y="337"/>
                  <a:pt x="42631" y="337"/>
                </a:cubicBezTo>
                <a:cubicBezTo>
                  <a:pt x="38010" y="337"/>
                  <a:pt x="32582" y="1571"/>
                  <a:pt x="28012" y="1571"/>
                </a:cubicBezTo>
                <a:cubicBezTo>
                  <a:pt x="27911" y="1571"/>
                  <a:pt x="27811" y="1571"/>
                  <a:pt x="27711" y="1569"/>
                </a:cubicBezTo>
                <a:cubicBezTo>
                  <a:pt x="22711" y="1513"/>
                  <a:pt x="18566" y="125"/>
                  <a:pt x="14411" y="30"/>
                </a:cubicBezTo>
                <a:cubicBezTo>
                  <a:pt x="13538" y="9"/>
                  <a:pt x="12688" y="0"/>
                  <a:pt x="118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41" name="Google Shape;6841;p61"/>
          <p:cNvGrpSpPr/>
          <p:nvPr/>
        </p:nvGrpSpPr>
        <p:grpSpPr>
          <a:xfrm flipH="1">
            <a:off x="7437015" y="1084363"/>
            <a:ext cx="986989" cy="846817"/>
            <a:chOff x="3728488" y="875743"/>
            <a:chExt cx="1044543" cy="896197"/>
          </a:xfrm>
        </p:grpSpPr>
        <p:sp>
          <p:nvSpPr>
            <p:cNvPr id="6842" name="Google Shape;6842;p61"/>
            <p:cNvSpPr/>
            <p:nvPr/>
          </p:nvSpPr>
          <p:spPr>
            <a:xfrm>
              <a:off x="3920129" y="1681214"/>
              <a:ext cx="36383" cy="24785"/>
            </a:xfrm>
            <a:custGeom>
              <a:avLst/>
              <a:gdLst/>
              <a:ahLst/>
              <a:cxnLst/>
              <a:rect l="l" t="t" r="r" b="b"/>
              <a:pathLst>
                <a:path w="389" h="265" extrusionOk="0">
                  <a:moveTo>
                    <a:pt x="1" y="0"/>
                  </a:moveTo>
                  <a:cubicBezTo>
                    <a:pt x="124" y="94"/>
                    <a:pt x="256" y="184"/>
                    <a:pt x="388" y="264"/>
                  </a:cubicBezTo>
                  <a:cubicBezTo>
                    <a:pt x="256" y="184"/>
                    <a:pt x="124" y="94"/>
                    <a:pt x="1" y="0"/>
                  </a:cubicBezTo>
                  <a:close/>
                </a:path>
              </a:pathLst>
            </a:custGeom>
            <a:solidFill>
              <a:srgbClr val="FFE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3" name="Google Shape;6843;p61"/>
            <p:cNvSpPr/>
            <p:nvPr/>
          </p:nvSpPr>
          <p:spPr>
            <a:xfrm>
              <a:off x="3856529" y="1622477"/>
              <a:ext cx="30584" cy="30958"/>
            </a:xfrm>
            <a:custGeom>
              <a:avLst/>
              <a:gdLst/>
              <a:ahLst/>
              <a:cxnLst/>
              <a:rect l="l" t="t" r="r" b="b"/>
              <a:pathLst>
                <a:path w="327" h="331" extrusionOk="0">
                  <a:moveTo>
                    <a:pt x="1" y="0"/>
                  </a:moveTo>
                  <a:cubicBezTo>
                    <a:pt x="105" y="113"/>
                    <a:pt x="213" y="227"/>
                    <a:pt x="327" y="331"/>
                  </a:cubicBezTo>
                  <a:cubicBezTo>
                    <a:pt x="213" y="227"/>
                    <a:pt x="105" y="113"/>
                    <a:pt x="1" y="0"/>
                  </a:cubicBezTo>
                  <a:close/>
                </a:path>
              </a:pathLst>
            </a:custGeom>
            <a:solidFill>
              <a:srgbClr val="FFE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4" name="Google Shape;6844;p61"/>
            <p:cNvSpPr/>
            <p:nvPr/>
          </p:nvSpPr>
          <p:spPr>
            <a:xfrm>
              <a:off x="3887020" y="1653342"/>
              <a:ext cx="33203" cy="27965"/>
            </a:xfrm>
            <a:custGeom>
              <a:avLst/>
              <a:gdLst/>
              <a:ahLst/>
              <a:cxnLst/>
              <a:rect l="l" t="t" r="r" b="b"/>
              <a:pathLst>
                <a:path w="355" h="299" extrusionOk="0">
                  <a:moveTo>
                    <a:pt x="1" y="1"/>
                  </a:moveTo>
                  <a:cubicBezTo>
                    <a:pt x="114" y="104"/>
                    <a:pt x="232" y="204"/>
                    <a:pt x="355" y="298"/>
                  </a:cubicBezTo>
                  <a:cubicBezTo>
                    <a:pt x="341" y="284"/>
                    <a:pt x="322" y="274"/>
                    <a:pt x="308" y="260"/>
                  </a:cubicBezTo>
                  <a:cubicBezTo>
                    <a:pt x="199" y="175"/>
                    <a:pt x="100" y="90"/>
                    <a:pt x="1" y="1"/>
                  </a:cubicBezTo>
                  <a:close/>
                </a:path>
              </a:pathLst>
            </a:custGeom>
            <a:solidFill>
              <a:srgbClr val="FFE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5" name="Google Shape;6845;p61"/>
            <p:cNvSpPr/>
            <p:nvPr/>
          </p:nvSpPr>
          <p:spPr>
            <a:xfrm>
              <a:off x="3728488" y="875743"/>
              <a:ext cx="1044543" cy="855893"/>
            </a:xfrm>
            <a:custGeom>
              <a:avLst/>
              <a:gdLst/>
              <a:ahLst/>
              <a:cxnLst/>
              <a:rect l="l" t="t" r="r" b="b"/>
              <a:pathLst>
                <a:path w="11168" h="9151" extrusionOk="0">
                  <a:moveTo>
                    <a:pt x="676" y="6973"/>
                  </a:moveTo>
                  <a:cubicBezTo>
                    <a:pt x="676" y="6973"/>
                    <a:pt x="676" y="6973"/>
                    <a:pt x="676" y="6974"/>
                  </a:cubicBezTo>
                  <a:cubicBezTo>
                    <a:pt x="713" y="7046"/>
                    <a:pt x="752" y="7117"/>
                    <a:pt x="793" y="7187"/>
                  </a:cubicBezTo>
                  <a:lnTo>
                    <a:pt x="793" y="7187"/>
                  </a:lnTo>
                  <a:cubicBezTo>
                    <a:pt x="752" y="7117"/>
                    <a:pt x="713" y="7045"/>
                    <a:pt x="676" y="6973"/>
                  </a:cubicBezTo>
                  <a:close/>
                  <a:moveTo>
                    <a:pt x="793" y="7187"/>
                  </a:moveTo>
                  <a:cubicBezTo>
                    <a:pt x="957" y="7471"/>
                    <a:pt x="1151" y="7738"/>
                    <a:pt x="1370" y="7984"/>
                  </a:cubicBezTo>
                  <a:cubicBezTo>
                    <a:pt x="1200" y="7790"/>
                    <a:pt x="1044" y="7587"/>
                    <a:pt x="907" y="7370"/>
                  </a:cubicBezTo>
                  <a:cubicBezTo>
                    <a:pt x="867" y="7310"/>
                    <a:pt x="829" y="7249"/>
                    <a:pt x="793" y="7187"/>
                  </a:cubicBezTo>
                  <a:close/>
                  <a:moveTo>
                    <a:pt x="4930" y="1"/>
                  </a:moveTo>
                  <a:cubicBezTo>
                    <a:pt x="4609" y="1"/>
                    <a:pt x="4293" y="33"/>
                    <a:pt x="3986" y="94"/>
                  </a:cubicBezTo>
                  <a:cubicBezTo>
                    <a:pt x="3452" y="203"/>
                    <a:pt x="2947" y="401"/>
                    <a:pt x="2484" y="675"/>
                  </a:cubicBezTo>
                  <a:cubicBezTo>
                    <a:pt x="2352" y="755"/>
                    <a:pt x="2225" y="840"/>
                    <a:pt x="2102" y="930"/>
                  </a:cubicBezTo>
                  <a:cubicBezTo>
                    <a:pt x="1979" y="1020"/>
                    <a:pt x="1861" y="1119"/>
                    <a:pt x="1743" y="1223"/>
                  </a:cubicBezTo>
                  <a:cubicBezTo>
                    <a:pt x="1058" y="1837"/>
                    <a:pt x="539" y="2653"/>
                    <a:pt x="298" y="3617"/>
                  </a:cubicBezTo>
                  <a:cubicBezTo>
                    <a:pt x="1" y="4793"/>
                    <a:pt x="164" y="5974"/>
                    <a:pt x="676" y="6973"/>
                  </a:cubicBezTo>
                  <a:lnTo>
                    <a:pt x="676" y="6973"/>
                  </a:lnTo>
                  <a:cubicBezTo>
                    <a:pt x="974" y="6638"/>
                    <a:pt x="1309" y="6360"/>
                    <a:pt x="1677" y="6166"/>
                  </a:cubicBezTo>
                  <a:cubicBezTo>
                    <a:pt x="1682" y="6166"/>
                    <a:pt x="1682" y="6162"/>
                    <a:pt x="1686" y="6162"/>
                  </a:cubicBezTo>
                  <a:cubicBezTo>
                    <a:pt x="1734" y="6138"/>
                    <a:pt x="1781" y="6114"/>
                    <a:pt x="1833" y="6091"/>
                  </a:cubicBezTo>
                  <a:cubicBezTo>
                    <a:pt x="1885" y="6067"/>
                    <a:pt x="1937" y="6048"/>
                    <a:pt x="1989" y="6025"/>
                  </a:cubicBezTo>
                  <a:lnTo>
                    <a:pt x="1993" y="6025"/>
                  </a:lnTo>
                  <a:cubicBezTo>
                    <a:pt x="2152" y="5947"/>
                    <a:pt x="2375" y="5916"/>
                    <a:pt x="2621" y="5916"/>
                  </a:cubicBezTo>
                  <a:cubicBezTo>
                    <a:pt x="2778" y="5916"/>
                    <a:pt x="2944" y="5929"/>
                    <a:pt x="3108" y="5949"/>
                  </a:cubicBezTo>
                  <a:lnTo>
                    <a:pt x="3726" y="4712"/>
                  </a:lnTo>
                  <a:cubicBezTo>
                    <a:pt x="3627" y="4485"/>
                    <a:pt x="3566" y="4240"/>
                    <a:pt x="3542" y="3994"/>
                  </a:cubicBezTo>
                  <a:cubicBezTo>
                    <a:pt x="3517" y="4019"/>
                    <a:pt x="3478" y="4031"/>
                    <a:pt x="3441" y="4031"/>
                  </a:cubicBezTo>
                  <a:cubicBezTo>
                    <a:pt x="3428" y="4031"/>
                    <a:pt x="3416" y="4030"/>
                    <a:pt x="3405" y="4027"/>
                  </a:cubicBezTo>
                  <a:cubicBezTo>
                    <a:pt x="3367" y="4018"/>
                    <a:pt x="3325" y="3980"/>
                    <a:pt x="3358" y="3942"/>
                  </a:cubicBezTo>
                  <a:cubicBezTo>
                    <a:pt x="3410" y="3876"/>
                    <a:pt x="3466" y="3824"/>
                    <a:pt x="3532" y="3782"/>
                  </a:cubicBezTo>
                  <a:cubicBezTo>
                    <a:pt x="3537" y="3725"/>
                    <a:pt x="3551" y="3669"/>
                    <a:pt x="3580" y="3617"/>
                  </a:cubicBezTo>
                  <a:cubicBezTo>
                    <a:pt x="3599" y="3588"/>
                    <a:pt x="3617" y="3565"/>
                    <a:pt x="3632" y="3536"/>
                  </a:cubicBezTo>
                  <a:cubicBezTo>
                    <a:pt x="3651" y="3489"/>
                    <a:pt x="3646" y="3437"/>
                    <a:pt x="3636" y="3385"/>
                  </a:cubicBezTo>
                  <a:cubicBezTo>
                    <a:pt x="3622" y="3206"/>
                    <a:pt x="3636" y="3022"/>
                    <a:pt x="3679" y="2847"/>
                  </a:cubicBezTo>
                  <a:cubicBezTo>
                    <a:pt x="3693" y="2795"/>
                    <a:pt x="3712" y="2738"/>
                    <a:pt x="3745" y="2701"/>
                  </a:cubicBezTo>
                  <a:cubicBezTo>
                    <a:pt x="3771" y="2671"/>
                    <a:pt x="3810" y="2653"/>
                    <a:pt x="3848" y="2653"/>
                  </a:cubicBezTo>
                  <a:cubicBezTo>
                    <a:pt x="3864" y="2653"/>
                    <a:pt x="3881" y="2656"/>
                    <a:pt x="3896" y="2663"/>
                  </a:cubicBezTo>
                  <a:cubicBezTo>
                    <a:pt x="3835" y="2356"/>
                    <a:pt x="3905" y="2021"/>
                    <a:pt x="4094" y="1766"/>
                  </a:cubicBezTo>
                  <a:cubicBezTo>
                    <a:pt x="4116" y="1735"/>
                    <a:pt x="4160" y="1708"/>
                    <a:pt x="4195" y="1708"/>
                  </a:cubicBezTo>
                  <a:cubicBezTo>
                    <a:pt x="4213" y="1708"/>
                    <a:pt x="4228" y="1715"/>
                    <a:pt x="4236" y="1733"/>
                  </a:cubicBezTo>
                  <a:cubicBezTo>
                    <a:pt x="4269" y="1601"/>
                    <a:pt x="4326" y="1468"/>
                    <a:pt x="4397" y="1346"/>
                  </a:cubicBezTo>
                  <a:cubicBezTo>
                    <a:pt x="4430" y="1294"/>
                    <a:pt x="4467" y="1242"/>
                    <a:pt x="4529" y="1228"/>
                  </a:cubicBezTo>
                  <a:cubicBezTo>
                    <a:pt x="4537" y="1226"/>
                    <a:pt x="4546" y="1225"/>
                    <a:pt x="4554" y="1225"/>
                  </a:cubicBezTo>
                  <a:cubicBezTo>
                    <a:pt x="4634" y="1225"/>
                    <a:pt x="4704" y="1301"/>
                    <a:pt x="4751" y="1369"/>
                  </a:cubicBezTo>
                  <a:cubicBezTo>
                    <a:pt x="4751" y="1223"/>
                    <a:pt x="4831" y="1067"/>
                    <a:pt x="4968" y="1010"/>
                  </a:cubicBezTo>
                  <a:cubicBezTo>
                    <a:pt x="5000" y="997"/>
                    <a:pt x="5034" y="991"/>
                    <a:pt x="5069" y="991"/>
                  </a:cubicBezTo>
                  <a:cubicBezTo>
                    <a:pt x="5183" y="991"/>
                    <a:pt x="5298" y="1059"/>
                    <a:pt x="5327" y="1171"/>
                  </a:cubicBezTo>
                  <a:cubicBezTo>
                    <a:pt x="5370" y="1103"/>
                    <a:pt x="5451" y="1063"/>
                    <a:pt x="5529" y="1063"/>
                  </a:cubicBezTo>
                  <a:cubicBezTo>
                    <a:pt x="5543" y="1063"/>
                    <a:pt x="5558" y="1064"/>
                    <a:pt x="5572" y="1067"/>
                  </a:cubicBezTo>
                  <a:cubicBezTo>
                    <a:pt x="5667" y="1081"/>
                    <a:pt x="5747" y="1157"/>
                    <a:pt x="5770" y="1246"/>
                  </a:cubicBezTo>
                  <a:cubicBezTo>
                    <a:pt x="5813" y="1180"/>
                    <a:pt x="5855" y="1119"/>
                    <a:pt x="5893" y="1053"/>
                  </a:cubicBezTo>
                  <a:cubicBezTo>
                    <a:pt x="5912" y="1029"/>
                    <a:pt x="5936" y="996"/>
                    <a:pt x="5969" y="996"/>
                  </a:cubicBezTo>
                  <a:cubicBezTo>
                    <a:pt x="6002" y="996"/>
                    <a:pt x="6025" y="1029"/>
                    <a:pt x="6040" y="1058"/>
                  </a:cubicBezTo>
                  <a:cubicBezTo>
                    <a:pt x="6129" y="1223"/>
                    <a:pt x="6158" y="1416"/>
                    <a:pt x="6120" y="1596"/>
                  </a:cubicBezTo>
                  <a:cubicBezTo>
                    <a:pt x="6224" y="1648"/>
                    <a:pt x="6276" y="1766"/>
                    <a:pt x="6276" y="1884"/>
                  </a:cubicBezTo>
                  <a:cubicBezTo>
                    <a:pt x="6276" y="1997"/>
                    <a:pt x="6233" y="2106"/>
                    <a:pt x="6191" y="2210"/>
                  </a:cubicBezTo>
                  <a:cubicBezTo>
                    <a:pt x="6205" y="2186"/>
                    <a:pt x="6219" y="2162"/>
                    <a:pt x="6228" y="2139"/>
                  </a:cubicBezTo>
                  <a:cubicBezTo>
                    <a:pt x="6427" y="2323"/>
                    <a:pt x="6432" y="2635"/>
                    <a:pt x="6384" y="2899"/>
                  </a:cubicBezTo>
                  <a:cubicBezTo>
                    <a:pt x="6361" y="3041"/>
                    <a:pt x="6323" y="3173"/>
                    <a:pt x="6276" y="3310"/>
                  </a:cubicBezTo>
                  <a:lnTo>
                    <a:pt x="6465" y="3404"/>
                  </a:lnTo>
                  <a:cubicBezTo>
                    <a:pt x="6493" y="3423"/>
                    <a:pt x="6512" y="3461"/>
                    <a:pt x="6498" y="3494"/>
                  </a:cubicBezTo>
                  <a:lnTo>
                    <a:pt x="6460" y="3626"/>
                  </a:lnTo>
                  <a:cubicBezTo>
                    <a:pt x="6449" y="3654"/>
                    <a:pt x="6428" y="3669"/>
                    <a:pt x="6405" y="3669"/>
                  </a:cubicBezTo>
                  <a:cubicBezTo>
                    <a:pt x="6396" y="3669"/>
                    <a:pt x="6388" y="3667"/>
                    <a:pt x="6380" y="3664"/>
                  </a:cubicBezTo>
                  <a:lnTo>
                    <a:pt x="6177" y="3565"/>
                  </a:lnTo>
                  <a:cubicBezTo>
                    <a:pt x="6172" y="3579"/>
                    <a:pt x="6162" y="3593"/>
                    <a:pt x="6158" y="3607"/>
                  </a:cubicBezTo>
                  <a:cubicBezTo>
                    <a:pt x="6299" y="3650"/>
                    <a:pt x="6436" y="3706"/>
                    <a:pt x="6583" y="3739"/>
                  </a:cubicBezTo>
                  <a:cubicBezTo>
                    <a:pt x="6620" y="3749"/>
                    <a:pt x="6658" y="3782"/>
                    <a:pt x="6630" y="3824"/>
                  </a:cubicBezTo>
                  <a:lnTo>
                    <a:pt x="6625" y="3824"/>
                  </a:lnTo>
                  <a:cubicBezTo>
                    <a:pt x="6630" y="3834"/>
                    <a:pt x="6630" y="3843"/>
                    <a:pt x="6630" y="3853"/>
                  </a:cubicBezTo>
                  <a:cubicBezTo>
                    <a:pt x="6573" y="4079"/>
                    <a:pt x="6507" y="4306"/>
                    <a:pt x="6422" y="4523"/>
                  </a:cubicBezTo>
                  <a:cubicBezTo>
                    <a:pt x="6382" y="4634"/>
                    <a:pt x="6292" y="4703"/>
                    <a:pt x="6171" y="4703"/>
                  </a:cubicBezTo>
                  <a:cubicBezTo>
                    <a:pt x="6164" y="4703"/>
                    <a:pt x="6156" y="4703"/>
                    <a:pt x="6148" y="4703"/>
                  </a:cubicBezTo>
                  <a:cubicBezTo>
                    <a:pt x="6035" y="4698"/>
                    <a:pt x="5936" y="4636"/>
                    <a:pt x="5837" y="4589"/>
                  </a:cubicBezTo>
                  <a:cubicBezTo>
                    <a:pt x="5756" y="5028"/>
                    <a:pt x="5648" y="5501"/>
                    <a:pt x="5506" y="5959"/>
                  </a:cubicBezTo>
                  <a:cubicBezTo>
                    <a:pt x="5506" y="5959"/>
                    <a:pt x="5303" y="5921"/>
                    <a:pt x="5039" y="5836"/>
                  </a:cubicBezTo>
                  <a:cubicBezTo>
                    <a:pt x="4991" y="6114"/>
                    <a:pt x="4939" y="6417"/>
                    <a:pt x="4906" y="6634"/>
                  </a:cubicBezTo>
                  <a:cubicBezTo>
                    <a:pt x="4906" y="6638"/>
                    <a:pt x="4906" y="6638"/>
                    <a:pt x="4906" y="6638"/>
                  </a:cubicBezTo>
                  <a:cubicBezTo>
                    <a:pt x="5454" y="7026"/>
                    <a:pt x="6092" y="7550"/>
                    <a:pt x="6290" y="7776"/>
                  </a:cubicBezTo>
                  <a:cubicBezTo>
                    <a:pt x="6318" y="7805"/>
                    <a:pt x="6342" y="7857"/>
                    <a:pt x="6370" y="7932"/>
                  </a:cubicBezTo>
                  <a:cubicBezTo>
                    <a:pt x="6550" y="8329"/>
                    <a:pt x="6734" y="8740"/>
                    <a:pt x="6918" y="9150"/>
                  </a:cubicBezTo>
                  <a:cubicBezTo>
                    <a:pt x="7220" y="9013"/>
                    <a:pt x="7508" y="8848"/>
                    <a:pt x="7777" y="8650"/>
                  </a:cubicBezTo>
                  <a:cubicBezTo>
                    <a:pt x="7900" y="8560"/>
                    <a:pt x="8018" y="8461"/>
                    <a:pt x="8131" y="8362"/>
                  </a:cubicBezTo>
                  <a:cubicBezTo>
                    <a:pt x="8821" y="7743"/>
                    <a:pt x="9340" y="6926"/>
                    <a:pt x="9581" y="5963"/>
                  </a:cubicBezTo>
                  <a:cubicBezTo>
                    <a:pt x="9666" y="5642"/>
                    <a:pt x="9708" y="5321"/>
                    <a:pt x="9727" y="5005"/>
                  </a:cubicBezTo>
                  <a:cubicBezTo>
                    <a:pt x="9727" y="4925"/>
                    <a:pt x="9732" y="4844"/>
                    <a:pt x="9732" y="4769"/>
                  </a:cubicBezTo>
                  <a:cubicBezTo>
                    <a:pt x="9727" y="4528"/>
                    <a:pt x="9708" y="4297"/>
                    <a:pt x="9675" y="4065"/>
                  </a:cubicBezTo>
                  <a:cubicBezTo>
                    <a:pt x="9609" y="3640"/>
                    <a:pt x="9486" y="3229"/>
                    <a:pt x="9312" y="2842"/>
                  </a:cubicBezTo>
                  <a:cubicBezTo>
                    <a:pt x="9558" y="2625"/>
                    <a:pt x="9964" y="2396"/>
                    <a:pt x="10567" y="2396"/>
                  </a:cubicBezTo>
                  <a:cubicBezTo>
                    <a:pt x="10749" y="2396"/>
                    <a:pt x="10949" y="2416"/>
                    <a:pt x="11167" y="2465"/>
                  </a:cubicBezTo>
                  <a:cubicBezTo>
                    <a:pt x="11167" y="2465"/>
                    <a:pt x="10439" y="1795"/>
                    <a:pt x="9487" y="1795"/>
                  </a:cubicBezTo>
                  <a:cubicBezTo>
                    <a:pt x="9261" y="1795"/>
                    <a:pt x="9023" y="1833"/>
                    <a:pt x="8778" y="1926"/>
                  </a:cubicBezTo>
                  <a:cubicBezTo>
                    <a:pt x="8740" y="1874"/>
                    <a:pt x="8698" y="1822"/>
                    <a:pt x="8660" y="1771"/>
                  </a:cubicBezTo>
                  <a:cubicBezTo>
                    <a:pt x="8027" y="996"/>
                    <a:pt x="7154" y="411"/>
                    <a:pt x="6115" y="146"/>
                  </a:cubicBezTo>
                  <a:cubicBezTo>
                    <a:pt x="5719" y="48"/>
                    <a:pt x="5321" y="1"/>
                    <a:pt x="49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6" name="Google Shape;6846;p61"/>
            <p:cNvSpPr/>
            <p:nvPr/>
          </p:nvSpPr>
          <p:spPr>
            <a:xfrm>
              <a:off x="3956418" y="1705905"/>
              <a:ext cx="80436" cy="38908"/>
            </a:xfrm>
            <a:custGeom>
              <a:avLst/>
              <a:gdLst/>
              <a:ahLst/>
              <a:cxnLst/>
              <a:rect l="l" t="t" r="r" b="b"/>
              <a:pathLst>
                <a:path w="860" h="416" extrusionOk="0">
                  <a:moveTo>
                    <a:pt x="0" y="0"/>
                  </a:moveTo>
                  <a:cubicBezTo>
                    <a:pt x="269" y="166"/>
                    <a:pt x="557" y="303"/>
                    <a:pt x="859" y="416"/>
                  </a:cubicBezTo>
                  <a:cubicBezTo>
                    <a:pt x="557" y="303"/>
                    <a:pt x="269" y="166"/>
                    <a:pt x="0" y="0"/>
                  </a:cubicBezTo>
                  <a:close/>
                </a:path>
              </a:pathLst>
            </a:custGeom>
            <a:solidFill>
              <a:srgbClr val="FFE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7" name="Google Shape;6847;p61"/>
            <p:cNvSpPr/>
            <p:nvPr/>
          </p:nvSpPr>
          <p:spPr>
            <a:xfrm>
              <a:off x="3914891" y="1429060"/>
              <a:ext cx="104286" cy="10195"/>
            </a:xfrm>
            <a:custGeom>
              <a:avLst/>
              <a:gdLst/>
              <a:ahLst/>
              <a:cxnLst/>
              <a:rect l="l" t="t" r="r" b="b"/>
              <a:pathLst>
                <a:path w="1115" h="109" extrusionOk="0">
                  <a:moveTo>
                    <a:pt x="628" y="0"/>
                  </a:moveTo>
                  <a:cubicBezTo>
                    <a:pt x="382" y="0"/>
                    <a:pt x="159" y="31"/>
                    <a:pt x="0" y="109"/>
                  </a:cubicBezTo>
                  <a:lnTo>
                    <a:pt x="5" y="109"/>
                  </a:lnTo>
                  <a:cubicBezTo>
                    <a:pt x="10" y="104"/>
                    <a:pt x="19" y="99"/>
                    <a:pt x="29" y="99"/>
                  </a:cubicBezTo>
                  <a:cubicBezTo>
                    <a:pt x="38" y="94"/>
                    <a:pt x="47" y="90"/>
                    <a:pt x="57" y="85"/>
                  </a:cubicBezTo>
                  <a:cubicBezTo>
                    <a:pt x="211" y="25"/>
                    <a:pt x="410" y="1"/>
                    <a:pt x="628" y="1"/>
                  </a:cubicBezTo>
                  <a:cubicBezTo>
                    <a:pt x="784" y="1"/>
                    <a:pt x="950" y="13"/>
                    <a:pt x="1115" y="33"/>
                  </a:cubicBezTo>
                  <a:cubicBezTo>
                    <a:pt x="951" y="13"/>
                    <a:pt x="785" y="0"/>
                    <a:pt x="628" y="0"/>
                  </a:cubicBezTo>
                  <a:close/>
                </a:path>
              </a:pathLst>
            </a:custGeom>
            <a:solidFill>
              <a:srgbClr val="FF5B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8" name="Google Shape;6848;p61"/>
            <p:cNvSpPr/>
            <p:nvPr/>
          </p:nvSpPr>
          <p:spPr>
            <a:xfrm>
              <a:off x="4146750" y="1496588"/>
              <a:ext cx="228774" cy="275352"/>
            </a:xfrm>
            <a:custGeom>
              <a:avLst/>
              <a:gdLst/>
              <a:ahLst/>
              <a:cxnLst/>
              <a:rect l="l" t="t" r="r" b="b"/>
              <a:pathLst>
                <a:path w="2446" h="2944" extrusionOk="0">
                  <a:moveTo>
                    <a:pt x="434" y="0"/>
                  </a:moveTo>
                  <a:lnTo>
                    <a:pt x="434" y="0"/>
                  </a:lnTo>
                  <a:cubicBezTo>
                    <a:pt x="467" y="24"/>
                    <a:pt x="501" y="48"/>
                    <a:pt x="534" y="72"/>
                  </a:cubicBezTo>
                  <a:lnTo>
                    <a:pt x="534" y="72"/>
                  </a:lnTo>
                  <a:cubicBezTo>
                    <a:pt x="501" y="47"/>
                    <a:pt x="469" y="22"/>
                    <a:pt x="434" y="0"/>
                  </a:cubicBezTo>
                  <a:close/>
                  <a:moveTo>
                    <a:pt x="534" y="72"/>
                  </a:moveTo>
                  <a:cubicBezTo>
                    <a:pt x="565" y="95"/>
                    <a:pt x="596" y="119"/>
                    <a:pt x="628" y="142"/>
                  </a:cubicBezTo>
                  <a:cubicBezTo>
                    <a:pt x="630" y="144"/>
                    <a:pt x="633" y="145"/>
                    <a:pt x="637" y="147"/>
                  </a:cubicBezTo>
                  <a:lnTo>
                    <a:pt x="637" y="147"/>
                  </a:lnTo>
                  <a:cubicBezTo>
                    <a:pt x="602" y="121"/>
                    <a:pt x="568" y="96"/>
                    <a:pt x="534" y="72"/>
                  </a:cubicBezTo>
                  <a:close/>
                  <a:moveTo>
                    <a:pt x="637" y="147"/>
                  </a:moveTo>
                  <a:lnTo>
                    <a:pt x="637" y="147"/>
                  </a:lnTo>
                  <a:cubicBezTo>
                    <a:pt x="992" y="409"/>
                    <a:pt x="1358" y="704"/>
                    <a:pt x="1600" y="924"/>
                  </a:cubicBezTo>
                  <a:lnTo>
                    <a:pt x="1600" y="924"/>
                  </a:lnTo>
                  <a:cubicBezTo>
                    <a:pt x="1600" y="923"/>
                    <a:pt x="1600" y="922"/>
                    <a:pt x="1601" y="921"/>
                  </a:cubicBezTo>
                  <a:cubicBezTo>
                    <a:pt x="1360" y="704"/>
                    <a:pt x="1001" y="416"/>
                    <a:pt x="647" y="152"/>
                  </a:cubicBezTo>
                  <a:cubicBezTo>
                    <a:pt x="644" y="149"/>
                    <a:pt x="640" y="148"/>
                    <a:pt x="637" y="147"/>
                  </a:cubicBezTo>
                  <a:close/>
                  <a:moveTo>
                    <a:pt x="1600" y="924"/>
                  </a:moveTo>
                  <a:cubicBezTo>
                    <a:pt x="1595" y="938"/>
                    <a:pt x="1591" y="955"/>
                    <a:pt x="1582" y="968"/>
                  </a:cubicBezTo>
                  <a:cubicBezTo>
                    <a:pt x="1484" y="1146"/>
                    <a:pt x="1245" y="1231"/>
                    <a:pt x="915" y="1231"/>
                  </a:cubicBezTo>
                  <a:cubicBezTo>
                    <a:pt x="799" y="1231"/>
                    <a:pt x="671" y="1221"/>
                    <a:pt x="534" y="1200"/>
                  </a:cubicBezTo>
                  <a:cubicBezTo>
                    <a:pt x="411" y="1389"/>
                    <a:pt x="0" y="1681"/>
                    <a:pt x="128" y="1998"/>
                  </a:cubicBezTo>
                  <a:cubicBezTo>
                    <a:pt x="231" y="2040"/>
                    <a:pt x="340" y="2059"/>
                    <a:pt x="416" y="2083"/>
                  </a:cubicBezTo>
                  <a:cubicBezTo>
                    <a:pt x="737" y="2106"/>
                    <a:pt x="1431" y="2163"/>
                    <a:pt x="1478" y="2205"/>
                  </a:cubicBezTo>
                  <a:cubicBezTo>
                    <a:pt x="1544" y="2257"/>
                    <a:pt x="1544" y="2460"/>
                    <a:pt x="1454" y="2536"/>
                  </a:cubicBezTo>
                  <a:cubicBezTo>
                    <a:pt x="1374" y="2602"/>
                    <a:pt x="1006" y="2602"/>
                    <a:pt x="482" y="2635"/>
                  </a:cubicBezTo>
                  <a:cubicBezTo>
                    <a:pt x="486" y="2640"/>
                    <a:pt x="486" y="2649"/>
                    <a:pt x="486" y="2659"/>
                  </a:cubicBezTo>
                  <a:cubicBezTo>
                    <a:pt x="477" y="2753"/>
                    <a:pt x="439" y="2862"/>
                    <a:pt x="368" y="2942"/>
                  </a:cubicBezTo>
                  <a:cubicBezTo>
                    <a:pt x="402" y="2943"/>
                    <a:pt x="436" y="2943"/>
                    <a:pt x="470" y="2943"/>
                  </a:cubicBezTo>
                  <a:cubicBezTo>
                    <a:pt x="874" y="2943"/>
                    <a:pt x="1269" y="2891"/>
                    <a:pt x="1648" y="2796"/>
                  </a:cubicBezTo>
                  <a:cubicBezTo>
                    <a:pt x="1922" y="2725"/>
                    <a:pt x="2191" y="2630"/>
                    <a:pt x="2446" y="2512"/>
                  </a:cubicBezTo>
                  <a:cubicBezTo>
                    <a:pt x="2262" y="2102"/>
                    <a:pt x="2078" y="1691"/>
                    <a:pt x="1898" y="1294"/>
                  </a:cubicBezTo>
                  <a:cubicBezTo>
                    <a:pt x="1870" y="1219"/>
                    <a:pt x="1846" y="1167"/>
                    <a:pt x="1818" y="1138"/>
                  </a:cubicBezTo>
                  <a:cubicBezTo>
                    <a:pt x="1769" y="1083"/>
                    <a:pt x="1694" y="1009"/>
                    <a:pt x="1600" y="9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9" name="Google Shape;6849;p61"/>
            <p:cNvSpPr/>
            <p:nvPr/>
          </p:nvSpPr>
          <p:spPr>
            <a:xfrm>
              <a:off x="3959505" y="1594606"/>
              <a:ext cx="20857" cy="76975"/>
            </a:xfrm>
            <a:custGeom>
              <a:avLst/>
              <a:gdLst/>
              <a:ahLst/>
              <a:cxnLst/>
              <a:rect l="l" t="t" r="r" b="b"/>
              <a:pathLst>
                <a:path w="223" h="823" extrusionOk="0">
                  <a:moveTo>
                    <a:pt x="146" y="1"/>
                  </a:moveTo>
                  <a:cubicBezTo>
                    <a:pt x="123" y="298"/>
                    <a:pt x="76" y="591"/>
                    <a:pt x="0" y="822"/>
                  </a:cubicBezTo>
                  <a:cubicBezTo>
                    <a:pt x="76" y="813"/>
                    <a:pt x="146" y="803"/>
                    <a:pt x="217" y="794"/>
                  </a:cubicBezTo>
                  <a:cubicBezTo>
                    <a:pt x="217" y="704"/>
                    <a:pt x="217" y="619"/>
                    <a:pt x="217" y="529"/>
                  </a:cubicBezTo>
                  <a:cubicBezTo>
                    <a:pt x="222" y="355"/>
                    <a:pt x="194" y="175"/>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0" name="Google Shape;6850;p61"/>
            <p:cNvSpPr/>
            <p:nvPr/>
          </p:nvSpPr>
          <p:spPr>
            <a:xfrm>
              <a:off x="3813319" y="1459924"/>
              <a:ext cx="343629" cy="217831"/>
            </a:xfrm>
            <a:custGeom>
              <a:avLst/>
              <a:gdLst/>
              <a:ahLst/>
              <a:cxnLst/>
              <a:rect l="l" t="t" r="r" b="b"/>
              <a:pathLst>
                <a:path w="3674" h="2329" extrusionOk="0">
                  <a:moveTo>
                    <a:pt x="864" y="1"/>
                  </a:moveTo>
                  <a:cubicBezTo>
                    <a:pt x="553" y="251"/>
                    <a:pt x="246" y="643"/>
                    <a:pt x="0" y="1124"/>
                  </a:cubicBezTo>
                  <a:cubicBezTo>
                    <a:pt x="137" y="1341"/>
                    <a:pt x="293" y="1544"/>
                    <a:pt x="463" y="1738"/>
                  </a:cubicBezTo>
                  <a:cubicBezTo>
                    <a:pt x="567" y="1851"/>
                    <a:pt x="675" y="1965"/>
                    <a:pt x="789" y="2069"/>
                  </a:cubicBezTo>
                  <a:cubicBezTo>
                    <a:pt x="888" y="2158"/>
                    <a:pt x="987" y="2243"/>
                    <a:pt x="1096" y="2328"/>
                  </a:cubicBezTo>
                  <a:cubicBezTo>
                    <a:pt x="1256" y="2305"/>
                    <a:pt x="1412" y="2281"/>
                    <a:pt x="1563" y="2262"/>
                  </a:cubicBezTo>
                  <a:cubicBezTo>
                    <a:pt x="1639" y="2031"/>
                    <a:pt x="1686" y="1738"/>
                    <a:pt x="1709" y="1441"/>
                  </a:cubicBezTo>
                  <a:cubicBezTo>
                    <a:pt x="1757" y="1615"/>
                    <a:pt x="1785" y="1795"/>
                    <a:pt x="1780" y="1969"/>
                  </a:cubicBezTo>
                  <a:cubicBezTo>
                    <a:pt x="1780" y="2059"/>
                    <a:pt x="1780" y="2144"/>
                    <a:pt x="1780" y="2234"/>
                  </a:cubicBezTo>
                  <a:cubicBezTo>
                    <a:pt x="1941" y="2220"/>
                    <a:pt x="2087" y="2210"/>
                    <a:pt x="2210" y="2206"/>
                  </a:cubicBezTo>
                  <a:cubicBezTo>
                    <a:pt x="2352" y="2102"/>
                    <a:pt x="2526" y="2017"/>
                    <a:pt x="2696" y="1955"/>
                  </a:cubicBezTo>
                  <a:cubicBezTo>
                    <a:pt x="2696" y="1771"/>
                    <a:pt x="3140" y="1861"/>
                    <a:pt x="3674" y="1502"/>
                  </a:cubicBezTo>
                  <a:cubicBezTo>
                    <a:pt x="3187" y="1375"/>
                    <a:pt x="2630" y="1148"/>
                    <a:pt x="2064" y="827"/>
                  </a:cubicBezTo>
                  <a:cubicBezTo>
                    <a:pt x="1601" y="572"/>
                    <a:pt x="1195" y="284"/>
                    <a:pt x="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1" name="Google Shape;6851;p61"/>
            <p:cNvSpPr/>
            <p:nvPr/>
          </p:nvSpPr>
          <p:spPr>
            <a:xfrm>
              <a:off x="3791620" y="1429060"/>
              <a:ext cx="504875" cy="182758"/>
            </a:xfrm>
            <a:custGeom>
              <a:avLst/>
              <a:gdLst/>
              <a:ahLst/>
              <a:cxnLst/>
              <a:rect l="l" t="t" r="r" b="b"/>
              <a:pathLst>
                <a:path w="5398" h="1954" extrusionOk="0">
                  <a:moveTo>
                    <a:pt x="2428" y="33"/>
                  </a:moveTo>
                  <a:cubicBezTo>
                    <a:pt x="2429" y="33"/>
                    <a:pt x="2431" y="33"/>
                    <a:pt x="2433" y="33"/>
                  </a:cubicBezTo>
                  <a:cubicBezTo>
                    <a:pt x="2431" y="33"/>
                    <a:pt x="2429" y="33"/>
                    <a:pt x="2428" y="33"/>
                  </a:cubicBezTo>
                  <a:close/>
                  <a:moveTo>
                    <a:pt x="1945" y="1"/>
                  </a:moveTo>
                  <a:cubicBezTo>
                    <a:pt x="1728" y="1"/>
                    <a:pt x="1527" y="25"/>
                    <a:pt x="1370" y="85"/>
                  </a:cubicBezTo>
                  <a:cubicBezTo>
                    <a:pt x="1365" y="90"/>
                    <a:pt x="1356" y="94"/>
                    <a:pt x="1347" y="99"/>
                  </a:cubicBezTo>
                  <a:cubicBezTo>
                    <a:pt x="1337" y="99"/>
                    <a:pt x="1328" y="104"/>
                    <a:pt x="1323" y="109"/>
                  </a:cubicBezTo>
                  <a:lnTo>
                    <a:pt x="1314" y="109"/>
                  </a:lnTo>
                  <a:cubicBezTo>
                    <a:pt x="1262" y="132"/>
                    <a:pt x="1210" y="151"/>
                    <a:pt x="1158" y="175"/>
                  </a:cubicBezTo>
                  <a:cubicBezTo>
                    <a:pt x="1106" y="198"/>
                    <a:pt x="1059" y="222"/>
                    <a:pt x="1011" y="246"/>
                  </a:cubicBezTo>
                  <a:cubicBezTo>
                    <a:pt x="1007" y="246"/>
                    <a:pt x="1007" y="250"/>
                    <a:pt x="1002" y="250"/>
                  </a:cubicBezTo>
                  <a:cubicBezTo>
                    <a:pt x="634" y="444"/>
                    <a:pt x="298" y="722"/>
                    <a:pt x="1" y="1058"/>
                  </a:cubicBezTo>
                  <a:cubicBezTo>
                    <a:pt x="72" y="1195"/>
                    <a:pt x="147" y="1327"/>
                    <a:pt x="232" y="1454"/>
                  </a:cubicBezTo>
                  <a:cubicBezTo>
                    <a:pt x="478" y="973"/>
                    <a:pt x="785" y="581"/>
                    <a:pt x="1096" y="331"/>
                  </a:cubicBezTo>
                  <a:cubicBezTo>
                    <a:pt x="1427" y="614"/>
                    <a:pt x="1833" y="902"/>
                    <a:pt x="2296" y="1157"/>
                  </a:cubicBezTo>
                  <a:cubicBezTo>
                    <a:pt x="2862" y="1478"/>
                    <a:pt x="3419" y="1705"/>
                    <a:pt x="3906" y="1832"/>
                  </a:cubicBezTo>
                  <a:cubicBezTo>
                    <a:pt x="3991" y="1780"/>
                    <a:pt x="4071" y="1714"/>
                    <a:pt x="4156" y="1638"/>
                  </a:cubicBezTo>
                  <a:cubicBezTo>
                    <a:pt x="4189" y="1606"/>
                    <a:pt x="4219" y="1593"/>
                    <a:pt x="4245" y="1593"/>
                  </a:cubicBezTo>
                  <a:cubicBezTo>
                    <a:pt x="4326" y="1593"/>
                    <a:pt x="4371" y="1726"/>
                    <a:pt x="4364" y="1837"/>
                  </a:cubicBezTo>
                  <a:cubicBezTo>
                    <a:pt x="4364" y="1860"/>
                    <a:pt x="4354" y="1889"/>
                    <a:pt x="4331" y="1922"/>
                  </a:cubicBezTo>
                  <a:cubicBezTo>
                    <a:pt x="4468" y="1943"/>
                    <a:pt x="4596" y="1953"/>
                    <a:pt x="4712" y="1953"/>
                  </a:cubicBezTo>
                  <a:cubicBezTo>
                    <a:pt x="5042" y="1953"/>
                    <a:pt x="5281" y="1868"/>
                    <a:pt x="5379" y="1690"/>
                  </a:cubicBezTo>
                  <a:cubicBezTo>
                    <a:pt x="5388" y="1676"/>
                    <a:pt x="5393" y="1657"/>
                    <a:pt x="5398" y="1643"/>
                  </a:cubicBezTo>
                  <a:cubicBezTo>
                    <a:pt x="5157" y="1426"/>
                    <a:pt x="4793" y="1138"/>
                    <a:pt x="4444" y="874"/>
                  </a:cubicBezTo>
                  <a:lnTo>
                    <a:pt x="4444" y="874"/>
                  </a:lnTo>
                  <a:cubicBezTo>
                    <a:pt x="4468" y="892"/>
                    <a:pt x="4486" y="907"/>
                    <a:pt x="4510" y="925"/>
                  </a:cubicBezTo>
                  <a:cubicBezTo>
                    <a:pt x="4455" y="1217"/>
                    <a:pt x="4253" y="1387"/>
                    <a:pt x="3956" y="1387"/>
                  </a:cubicBezTo>
                  <a:cubicBezTo>
                    <a:pt x="3845" y="1387"/>
                    <a:pt x="3720" y="1363"/>
                    <a:pt x="3585" y="1313"/>
                  </a:cubicBezTo>
                  <a:cubicBezTo>
                    <a:pt x="3060" y="1114"/>
                    <a:pt x="2551" y="581"/>
                    <a:pt x="2314" y="24"/>
                  </a:cubicBezTo>
                  <a:lnTo>
                    <a:pt x="2314" y="24"/>
                  </a:lnTo>
                  <a:cubicBezTo>
                    <a:pt x="2355" y="28"/>
                    <a:pt x="2392" y="28"/>
                    <a:pt x="2428" y="33"/>
                  </a:cubicBezTo>
                  <a:lnTo>
                    <a:pt x="2428" y="33"/>
                  </a:lnTo>
                  <a:cubicBezTo>
                    <a:pt x="2265" y="13"/>
                    <a:pt x="2101" y="1"/>
                    <a:pt x="1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2" name="Google Shape;6852;p61"/>
            <p:cNvSpPr/>
            <p:nvPr/>
          </p:nvSpPr>
          <p:spPr>
            <a:xfrm>
              <a:off x="4187342" y="1496588"/>
              <a:ext cx="18238" cy="13375"/>
            </a:xfrm>
            <a:custGeom>
              <a:avLst/>
              <a:gdLst/>
              <a:ahLst/>
              <a:cxnLst/>
              <a:rect l="l" t="t" r="r" b="b"/>
              <a:pathLst>
                <a:path w="195" h="143" extrusionOk="0">
                  <a:moveTo>
                    <a:pt x="0" y="0"/>
                  </a:moveTo>
                  <a:cubicBezTo>
                    <a:pt x="33" y="24"/>
                    <a:pt x="65" y="46"/>
                    <a:pt x="97" y="69"/>
                  </a:cubicBezTo>
                  <a:lnTo>
                    <a:pt x="97" y="69"/>
                  </a:lnTo>
                  <a:cubicBezTo>
                    <a:pt x="65" y="45"/>
                    <a:pt x="33" y="22"/>
                    <a:pt x="0" y="0"/>
                  </a:cubicBezTo>
                  <a:close/>
                  <a:moveTo>
                    <a:pt x="97" y="69"/>
                  </a:moveTo>
                  <a:cubicBezTo>
                    <a:pt x="129" y="94"/>
                    <a:pt x="161" y="118"/>
                    <a:pt x="194" y="142"/>
                  </a:cubicBezTo>
                  <a:cubicBezTo>
                    <a:pt x="161" y="116"/>
                    <a:pt x="129" y="93"/>
                    <a:pt x="97" y="69"/>
                  </a:cubicBezTo>
                  <a:close/>
                </a:path>
              </a:pathLst>
            </a:custGeom>
            <a:solidFill>
              <a:srgbClr val="FF3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3" name="Google Shape;6853;p61"/>
            <p:cNvSpPr/>
            <p:nvPr/>
          </p:nvSpPr>
          <p:spPr>
            <a:xfrm>
              <a:off x="4304347" y="1209080"/>
              <a:ext cx="1871" cy="4115"/>
            </a:xfrm>
            <a:custGeom>
              <a:avLst/>
              <a:gdLst/>
              <a:ahLst/>
              <a:cxnLst/>
              <a:rect l="l" t="t" r="r" b="b"/>
              <a:pathLst>
                <a:path w="20" h="44" extrusionOk="0">
                  <a:moveTo>
                    <a:pt x="20" y="1"/>
                  </a:moveTo>
                  <a:cubicBezTo>
                    <a:pt x="10" y="15"/>
                    <a:pt x="5" y="29"/>
                    <a:pt x="1" y="43"/>
                  </a:cubicBezTo>
                  <a:cubicBezTo>
                    <a:pt x="5" y="29"/>
                    <a:pt x="15" y="15"/>
                    <a:pt x="20" y="1"/>
                  </a:cubicBez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4" name="Google Shape;6854;p61"/>
            <p:cNvSpPr/>
            <p:nvPr/>
          </p:nvSpPr>
          <p:spPr>
            <a:xfrm>
              <a:off x="4293311" y="1203374"/>
              <a:ext cx="7202" cy="3180"/>
            </a:xfrm>
            <a:custGeom>
              <a:avLst/>
              <a:gdLst/>
              <a:ahLst/>
              <a:cxnLst/>
              <a:rect l="l" t="t" r="r" b="b"/>
              <a:pathLst>
                <a:path w="77" h="34" extrusionOk="0">
                  <a:moveTo>
                    <a:pt x="1" y="0"/>
                  </a:moveTo>
                  <a:lnTo>
                    <a:pt x="1" y="0"/>
                  </a:lnTo>
                  <a:cubicBezTo>
                    <a:pt x="24" y="19"/>
                    <a:pt x="53" y="33"/>
                    <a:pt x="76" y="33"/>
                  </a:cubicBezTo>
                  <a:lnTo>
                    <a:pt x="1" y="0"/>
                  </a:ln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5" name="Google Shape;6855;p61"/>
            <p:cNvSpPr/>
            <p:nvPr/>
          </p:nvSpPr>
          <p:spPr>
            <a:xfrm>
              <a:off x="4124584" y="968336"/>
              <a:ext cx="205485" cy="216990"/>
            </a:xfrm>
            <a:custGeom>
              <a:avLst/>
              <a:gdLst/>
              <a:ahLst/>
              <a:cxnLst/>
              <a:rect l="l" t="t" r="r" b="b"/>
              <a:pathLst>
                <a:path w="2197" h="2320" extrusionOk="0">
                  <a:moveTo>
                    <a:pt x="834" y="1"/>
                  </a:moveTo>
                  <a:cubicBezTo>
                    <a:pt x="799" y="1"/>
                    <a:pt x="765" y="7"/>
                    <a:pt x="733" y="20"/>
                  </a:cubicBezTo>
                  <a:cubicBezTo>
                    <a:pt x="596" y="77"/>
                    <a:pt x="516" y="233"/>
                    <a:pt x="516" y="379"/>
                  </a:cubicBezTo>
                  <a:cubicBezTo>
                    <a:pt x="469" y="311"/>
                    <a:pt x="399" y="235"/>
                    <a:pt x="319" y="235"/>
                  </a:cubicBezTo>
                  <a:cubicBezTo>
                    <a:pt x="311" y="235"/>
                    <a:pt x="302" y="236"/>
                    <a:pt x="294" y="238"/>
                  </a:cubicBezTo>
                  <a:cubicBezTo>
                    <a:pt x="232" y="252"/>
                    <a:pt x="195" y="304"/>
                    <a:pt x="162" y="356"/>
                  </a:cubicBezTo>
                  <a:cubicBezTo>
                    <a:pt x="91" y="478"/>
                    <a:pt x="34" y="611"/>
                    <a:pt x="1" y="743"/>
                  </a:cubicBezTo>
                  <a:cubicBezTo>
                    <a:pt x="29" y="629"/>
                    <a:pt x="77" y="516"/>
                    <a:pt x="138" y="412"/>
                  </a:cubicBezTo>
                  <a:lnTo>
                    <a:pt x="138" y="412"/>
                  </a:lnTo>
                  <a:cubicBezTo>
                    <a:pt x="114" y="530"/>
                    <a:pt x="346" y="903"/>
                    <a:pt x="473" y="917"/>
                  </a:cubicBezTo>
                  <a:cubicBezTo>
                    <a:pt x="742" y="950"/>
                    <a:pt x="752" y="1139"/>
                    <a:pt x="799" y="1328"/>
                  </a:cubicBezTo>
                  <a:cubicBezTo>
                    <a:pt x="818" y="1327"/>
                    <a:pt x="836" y="1326"/>
                    <a:pt x="855" y="1326"/>
                  </a:cubicBezTo>
                  <a:cubicBezTo>
                    <a:pt x="1217" y="1326"/>
                    <a:pt x="1597" y="1538"/>
                    <a:pt x="1701" y="1763"/>
                  </a:cubicBezTo>
                  <a:cubicBezTo>
                    <a:pt x="1739" y="1843"/>
                    <a:pt x="1757" y="2008"/>
                    <a:pt x="1757" y="2230"/>
                  </a:cubicBezTo>
                  <a:cubicBezTo>
                    <a:pt x="1766" y="2212"/>
                    <a:pt x="1785" y="2203"/>
                    <a:pt x="1805" y="2203"/>
                  </a:cubicBezTo>
                  <a:cubicBezTo>
                    <a:pt x="1816" y="2203"/>
                    <a:pt x="1828" y="2206"/>
                    <a:pt x="1838" y="2211"/>
                  </a:cubicBezTo>
                  <a:lnTo>
                    <a:pt x="2041" y="2320"/>
                  </a:lnTo>
                  <a:cubicBezTo>
                    <a:pt x="2088" y="2183"/>
                    <a:pt x="2126" y="2051"/>
                    <a:pt x="2149" y="1909"/>
                  </a:cubicBezTo>
                  <a:cubicBezTo>
                    <a:pt x="2197" y="1645"/>
                    <a:pt x="2192" y="1333"/>
                    <a:pt x="1993" y="1149"/>
                  </a:cubicBezTo>
                  <a:cubicBezTo>
                    <a:pt x="1984" y="1172"/>
                    <a:pt x="1970" y="1196"/>
                    <a:pt x="1956" y="1220"/>
                  </a:cubicBezTo>
                  <a:cubicBezTo>
                    <a:pt x="1998" y="1116"/>
                    <a:pt x="2041" y="1007"/>
                    <a:pt x="2041" y="894"/>
                  </a:cubicBezTo>
                  <a:cubicBezTo>
                    <a:pt x="2041" y="776"/>
                    <a:pt x="1989" y="658"/>
                    <a:pt x="1885" y="606"/>
                  </a:cubicBezTo>
                  <a:cubicBezTo>
                    <a:pt x="1923" y="426"/>
                    <a:pt x="1894" y="233"/>
                    <a:pt x="1805" y="68"/>
                  </a:cubicBezTo>
                  <a:cubicBezTo>
                    <a:pt x="1790" y="39"/>
                    <a:pt x="1767" y="6"/>
                    <a:pt x="1734" y="6"/>
                  </a:cubicBezTo>
                  <a:cubicBezTo>
                    <a:pt x="1701" y="6"/>
                    <a:pt x="1677" y="39"/>
                    <a:pt x="1658" y="63"/>
                  </a:cubicBezTo>
                  <a:lnTo>
                    <a:pt x="1535" y="256"/>
                  </a:lnTo>
                  <a:cubicBezTo>
                    <a:pt x="1512" y="167"/>
                    <a:pt x="1432" y="91"/>
                    <a:pt x="1337" y="77"/>
                  </a:cubicBezTo>
                  <a:cubicBezTo>
                    <a:pt x="1323" y="74"/>
                    <a:pt x="1308" y="73"/>
                    <a:pt x="1294" y="73"/>
                  </a:cubicBezTo>
                  <a:cubicBezTo>
                    <a:pt x="1216" y="73"/>
                    <a:pt x="1135" y="113"/>
                    <a:pt x="1092" y="181"/>
                  </a:cubicBezTo>
                  <a:cubicBezTo>
                    <a:pt x="1063" y="69"/>
                    <a:pt x="948" y="1"/>
                    <a:pt x="834" y="1"/>
                  </a:cubicBez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6" name="Google Shape;6856;p61"/>
            <p:cNvSpPr/>
            <p:nvPr/>
          </p:nvSpPr>
          <p:spPr>
            <a:xfrm>
              <a:off x="4287138" y="1200288"/>
              <a:ext cx="19080" cy="12907"/>
            </a:xfrm>
            <a:custGeom>
              <a:avLst/>
              <a:gdLst/>
              <a:ahLst/>
              <a:cxnLst/>
              <a:rect l="l" t="t" r="r" b="b"/>
              <a:pathLst>
                <a:path w="204" h="138" extrusionOk="0">
                  <a:moveTo>
                    <a:pt x="5" y="0"/>
                  </a:moveTo>
                  <a:cubicBezTo>
                    <a:pt x="5" y="33"/>
                    <a:pt x="5" y="62"/>
                    <a:pt x="1" y="95"/>
                  </a:cubicBezTo>
                  <a:cubicBezTo>
                    <a:pt x="5" y="95"/>
                    <a:pt x="10" y="95"/>
                    <a:pt x="19" y="99"/>
                  </a:cubicBezTo>
                  <a:cubicBezTo>
                    <a:pt x="71" y="109"/>
                    <a:pt x="128" y="123"/>
                    <a:pt x="185" y="137"/>
                  </a:cubicBezTo>
                  <a:cubicBezTo>
                    <a:pt x="189" y="123"/>
                    <a:pt x="194" y="109"/>
                    <a:pt x="204" y="95"/>
                  </a:cubicBezTo>
                  <a:lnTo>
                    <a:pt x="142" y="66"/>
                  </a:lnTo>
                  <a:cubicBezTo>
                    <a:pt x="119" y="66"/>
                    <a:pt x="90" y="52"/>
                    <a:pt x="67" y="33"/>
                  </a:cubicBezTo>
                  <a:lnTo>
                    <a:pt x="5" y="0"/>
                  </a:ln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7" name="Google Shape;6857;p61"/>
            <p:cNvSpPr/>
            <p:nvPr/>
          </p:nvSpPr>
          <p:spPr>
            <a:xfrm>
              <a:off x="4058833" y="1006870"/>
              <a:ext cx="140482" cy="222601"/>
            </a:xfrm>
            <a:custGeom>
              <a:avLst/>
              <a:gdLst/>
              <a:ahLst/>
              <a:cxnLst/>
              <a:rect l="l" t="t" r="r" b="b"/>
              <a:pathLst>
                <a:path w="1502" h="2380" extrusionOk="0">
                  <a:moveTo>
                    <a:pt x="841" y="0"/>
                  </a:moveTo>
                  <a:lnTo>
                    <a:pt x="841" y="0"/>
                  </a:lnTo>
                  <a:cubicBezTo>
                    <a:pt x="780" y="104"/>
                    <a:pt x="732" y="217"/>
                    <a:pt x="704" y="331"/>
                  </a:cubicBezTo>
                  <a:cubicBezTo>
                    <a:pt x="696" y="313"/>
                    <a:pt x="681" y="306"/>
                    <a:pt x="663" y="306"/>
                  </a:cubicBezTo>
                  <a:cubicBezTo>
                    <a:pt x="628" y="306"/>
                    <a:pt x="584" y="333"/>
                    <a:pt x="562" y="364"/>
                  </a:cubicBezTo>
                  <a:cubicBezTo>
                    <a:pt x="373" y="619"/>
                    <a:pt x="303" y="954"/>
                    <a:pt x="364" y="1261"/>
                  </a:cubicBezTo>
                  <a:cubicBezTo>
                    <a:pt x="349" y="1254"/>
                    <a:pt x="332" y="1251"/>
                    <a:pt x="316" y="1251"/>
                  </a:cubicBezTo>
                  <a:cubicBezTo>
                    <a:pt x="278" y="1251"/>
                    <a:pt x="239" y="1269"/>
                    <a:pt x="213" y="1299"/>
                  </a:cubicBezTo>
                  <a:cubicBezTo>
                    <a:pt x="180" y="1336"/>
                    <a:pt x="161" y="1393"/>
                    <a:pt x="147" y="1445"/>
                  </a:cubicBezTo>
                  <a:cubicBezTo>
                    <a:pt x="104" y="1620"/>
                    <a:pt x="90" y="1804"/>
                    <a:pt x="104" y="1983"/>
                  </a:cubicBezTo>
                  <a:cubicBezTo>
                    <a:pt x="114" y="2035"/>
                    <a:pt x="119" y="2087"/>
                    <a:pt x="100" y="2134"/>
                  </a:cubicBezTo>
                  <a:cubicBezTo>
                    <a:pt x="85" y="2163"/>
                    <a:pt x="67" y="2186"/>
                    <a:pt x="48" y="2215"/>
                  </a:cubicBezTo>
                  <a:cubicBezTo>
                    <a:pt x="19" y="2267"/>
                    <a:pt x="5" y="2323"/>
                    <a:pt x="0" y="2380"/>
                  </a:cubicBezTo>
                  <a:cubicBezTo>
                    <a:pt x="100" y="2319"/>
                    <a:pt x="208" y="2276"/>
                    <a:pt x="326" y="2248"/>
                  </a:cubicBezTo>
                  <a:cubicBezTo>
                    <a:pt x="364" y="2115"/>
                    <a:pt x="430" y="2026"/>
                    <a:pt x="515" y="2021"/>
                  </a:cubicBezTo>
                  <a:cubicBezTo>
                    <a:pt x="534" y="2021"/>
                    <a:pt x="553" y="2026"/>
                    <a:pt x="576" y="2035"/>
                  </a:cubicBezTo>
                  <a:cubicBezTo>
                    <a:pt x="718" y="1469"/>
                    <a:pt x="968" y="742"/>
                    <a:pt x="1280" y="732"/>
                  </a:cubicBezTo>
                  <a:cubicBezTo>
                    <a:pt x="1283" y="732"/>
                    <a:pt x="1286" y="732"/>
                    <a:pt x="1288" y="732"/>
                  </a:cubicBezTo>
                  <a:cubicBezTo>
                    <a:pt x="1377" y="732"/>
                    <a:pt x="1422" y="807"/>
                    <a:pt x="1426" y="926"/>
                  </a:cubicBezTo>
                  <a:cubicBezTo>
                    <a:pt x="1450" y="921"/>
                    <a:pt x="1478" y="916"/>
                    <a:pt x="1502" y="916"/>
                  </a:cubicBezTo>
                  <a:cubicBezTo>
                    <a:pt x="1455" y="727"/>
                    <a:pt x="1445" y="538"/>
                    <a:pt x="1176" y="505"/>
                  </a:cubicBezTo>
                  <a:cubicBezTo>
                    <a:pt x="1049" y="491"/>
                    <a:pt x="817" y="118"/>
                    <a:pt x="841" y="0"/>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8" name="Google Shape;6858;p61"/>
            <p:cNvSpPr/>
            <p:nvPr/>
          </p:nvSpPr>
          <p:spPr>
            <a:xfrm>
              <a:off x="4059675" y="1230311"/>
              <a:ext cx="36757" cy="86235"/>
            </a:xfrm>
            <a:custGeom>
              <a:avLst/>
              <a:gdLst/>
              <a:ahLst/>
              <a:cxnLst/>
              <a:rect l="l" t="t" r="r" b="b"/>
              <a:pathLst>
                <a:path w="393" h="922" extrusionOk="0">
                  <a:moveTo>
                    <a:pt x="294" y="0"/>
                  </a:moveTo>
                  <a:lnTo>
                    <a:pt x="294" y="0"/>
                  </a:lnTo>
                  <a:cubicBezTo>
                    <a:pt x="265" y="10"/>
                    <a:pt x="237" y="19"/>
                    <a:pt x="213" y="33"/>
                  </a:cubicBezTo>
                  <a:cubicBezTo>
                    <a:pt x="133" y="71"/>
                    <a:pt x="62" y="128"/>
                    <a:pt x="10" y="194"/>
                  </a:cubicBezTo>
                  <a:cubicBezTo>
                    <a:pt x="6" y="199"/>
                    <a:pt x="1" y="199"/>
                    <a:pt x="1" y="203"/>
                  </a:cubicBezTo>
                  <a:cubicBezTo>
                    <a:pt x="25" y="449"/>
                    <a:pt x="86" y="694"/>
                    <a:pt x="185" y="921"/>
                  </a:cubicBezTo>
                  <a:lnTo>
                    <a:pt x="393" y="501"/>
                  </a:lnTo>
                  <a:cubicBezTo>
                    <a:pt x="341" y="416"/>
                    <a:pt x="303" y="288"/>
                    <a:pt x="294" y="142"/>
                  </a:cubicBezTo>
                  <a:cubicBezTo>
                    <a:pt x="289" y="95"/>
                    <a:pt x="289" y="48"/>
                    <a:pt x="294" y="0"/>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9" name="Google Shape;6859;p61"/>
            <p:cNvSpPr/>
            <p:nvPr/>
          </p:nvSpPr>
          <p:spPr>
            <a:xfrm>
              <a:off x="4008046" y="1431211"/>
              <a:ext cx="205485" cy="127575"/>
            </a:xfrm>
            <a:custGeom>
              <a:avLst/>
              <a:gdLst/>
              <a:ahLst/>
              <a:cxnLst/>
              <a:rect l="l" t="t" r="r" b="b"/>
              <a:pathLst>
                <a:path w="2197" h="1364" extrusionOk="0">
                  <a:moveTo>
                    <a:pt x="0" y="1"/>
                  </a:moveTo>
                  <a:cubicBezTo>
                    <a:pt x="237" y="558"/>
                    <a:pt x="746" y="1091"/>
                    <a:pt x="1271" y="1290"/>
                  </a:cubicBezTo>
                  <a:cubicBezTo>
                    <a:pt x="1406" y="1340"/>
                    <a:pt x="1531" y="1364"/>
                    <a:pt x="1642" y="1364"/>
                  </a:cubicBezTo>
                  <a:cubicBezTo>
                    <a:pt x="1939" y="1364"/>
                    <a:pt x="2141" y="1194"/>
                    <a:pt x="2196" y="902"/>
                  </a:cubicBezTo>
                  <a:cubicBezTo>
                    <a:pt x="2172" y="884"/>
                    <a:pt x="2154" y="869"/>
                    <a:pt x="2130" y="851"/>
                  </a:cubicBezTo>
                  <a:cubicBezTo>
                    <a:pt x="2125" y="846"/>
                    <a:pt x="2116" y="846"/>
                    <a:pt x="2111" y="841"/>
                  </a:cubicBezTo>
                  <a:cubicBezTo>
                    <a:pt x="2045" y="789"/>
                    <a:pt x="1984" y="747"/>
                    <a:pt x="1917" y="699"/>
                  </a:cubicBezTo>
                  <a:cubicBezTo>
                    <a:pt x="1792" y="941"/>
                    <a:pt x="1629" y="1034"/>
                    <a:pt x="1451" y="1034"/>
                  </a:cubicBezTo>
                  <a:cubicBezTo>
                    <a:pt x="866" y="1034"/>
                    <a:pt x="129" y="25"/>
                    <a:pt x="119" y="10"/>
                  </a:cubicBezTo>
                  <a:cubicBezTo>
                    <a:pt x="81" y="5"/>
                    <a:pt x="43" y="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0" name="Google Shape;6860;p61"/>
            <p:cNvSpPr/>
            <p:nvPr/>
          </p:nvSpPr>
          <p:spPr>
            <a:xfrm>
              <a:off x="4019083" y="1277075"/>
              <a:ext cx="180700" cy="250941"/>
            </a:xfrm>
            <a:custGeom>
              <a:avLst/>
              <a:gdLst/>
              <a:ahLst/>
              <a:cxnLst/>
              <a:rect l="l" t="t" r="r" b="b"/>
              <a:pathLst>
                <a:path w="1932" h="2683" extrusionOk="0">
                  <a:moveTo>
                    <a:pt x="827" y="1"/>
                  </a:moveTo>
                  <a:lnTo>
                    <a:pt x="619" y="421"/>
                  </a:lnTo>
                  <a:lnTo>
                    <a:pt x="1" y="1658"/>
                  </a:lnTo>
                  <a:cubicBezTo>
                    <a:pt x="11" y="1673"/>
                    <a:pt x="748" y="2682"/>
                    <a:pt x="1333" y="2682"/>
                  </a:cubicBezTo>
                  <a:cubicBezTo>
                    <a:pt x="1511" y="2682"/>
                    <a:pt x="1674" y="2589"/>
                    <a:pt x="1799" y="2347"/>
                  </a:cubicBezTo>
                  <a:cubicBezTo>
                    <a:pt x="1799" y="2347"/>
                    <a:pt x="1799" y="2347"/>
                    <a:pt x="1799" y="2343"/>
                  </a:cubicBezTo>
                  <a:cubicBezTo>
                    <a:pt x="1832" y="2126"/>
                    <a:pt x="1884" y="1823"/>
                    <a:pt x="1932" y="1545"/>
                  </a:cubicBezTo>
                  <a:cubicBezTo>
                    <a:pt x="1417" y="1384"/>
                    <a:pt x="676" y="1063"/>
                    <a:pt x="742" y="558"/>
                  </a:cubicBezTo>
                  <a:cubicBezTo>
                    <a:pt x="756" y="454"/>
                    <a:pt x="789" y="256"/>
                    <a:pt x="841" y="24"/>
                  </a:cubicBezTo>
                  <a:cubicBezTo>
                    <a:pt x="836" y="15"/>
                    <a:pt x="832" y="10"/>
                    <a:pt x="827"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1" name="Google Shape;6861;p61"/>
            <p:cNvSpPr/>
            <p:nvPr/>
          </p:nvSpPr>
          <p:spPr>
            <a:xfrm>
              <a:off x="4082215" y="1195892"/>
              <a:ext cx="192204" cy="237192"/>
            </a:xfrm>
            <a:custGeom>
              <a:avLst/>
              <a:gdLst/>
              <a:ahLst/>
              <a:cxnLst/>
              <a:rect l="l" t="t" r="r" b="b"/>
              <a:pathLst>
                <a:path w="2055" h="2536" extrusionOk="0">
                  <a:moveTo>
                    <a:pt x="260" y="189"/>
                  </a:moveTo>
                  <a:cubicBezTo>
                    <a:pt x="343" y="189"/>
                    <a:pt x="412" y="319"/>
                    <a:pt x="421" y="486"/>
                  </a:cubicBezTo>
                  <a:cubicBezTo>
                    <a:pt x="426" y="571"/>
                    <a:pt x="416" y="647"/>
                    <a:pt x="393" y="704"/>
                  </a:cubicBezTo>
                  <a:cubicBezTo>
                    <a:pt x="393" y="694"/>
                    <a:pt x="393" y="680"/>
                    <a:pt x="393" y="671"/>
                  </a:cubicBezTo>
                  <a:cubicBezTo>
                    <a:pt x="383" y="565"/>
                    <a:pt x="338" y="477"/>
                    <a:pt x="288" y="477"/>
                  </a:cubicBezTo>
                  <a:cubicBezTo>
                    <a:pt x="287" y="477"/>
                    <a:pt x="285" y="477"/>
                    <a:pt x="284" y="477"/>
                  </a:cubicBezTo>
                  <a:cubicBezTo>
                    <a:pt x="227" y="477"/>
                    <a:pt x="190" y="571"/>
                    <a:pt x="194" y="685"/>
                  </a:cubicBezTo>
                  <a:cubicBezTo>
                    <a:pt x="199" y="708"/>
                    <a:pt x="199" y="732"/>
                    <a:pt x="208" y="751"/>
                  </a:cubicBezTo>
                  <a:cubicBezTo>
                    <a:pt x="166" y="699"/>
                    <a:pt x="133" y="609"/>
                    <a:pt x="128" y="505"/>
                  </a:cubicBezTo>
                  <a:cubicBezTo>
                    <a:pt x="119" y="335"/>
                    <a:pt x="175" y="194"/>
                    <a:pt x="256" y="189"/>
                  </a:cubicBezTo>
                  <a:cubicBezTo>
                    <a:pt x="257" y="189"/>
                    <a:pt x="259" y="189"/>
                    <a:pt x="260" y="189"/>
                  </a:cubicBezTo>
                  <a:close/>
                  <a:moveTo>
                    <a:pt x="1054" y="1232"/>
                  </a:moveTo>
                  <a:cubicBezTo>
                    <a:pt x="1058" y="1237"/>
                    <a:pt x="1172" y="1586"/>
                    <a:pt x="1578" y="1700"/>
                  </a:cubicBezTo>
                  <a:lnTo>
                    <a:pt x="1568" y="1756"/>
                  </a:lnTo>
                  <a:cubicBezTo>
                    <a:pt x="1129" y="1634"/>
                    <a:pt x="973" y="1332"/>
                    <a:pt x="964" y="1322"/>
                  </a:cubicBezTo>
                  <a:lnTo>
                    <a:pt x="1054" y="1232"/>
                  </a:lnTo>
                  <a:close/>
                  <a:moveTo>
                    <a:pt x="1053" y="1670"/>
                  </a:moveTo>
                  <a:cubicBezTo>
                    <a:pt x="1087" y="1670"/>
                    <a:pt x="1137" y="1696"/>
                    <a:pt x="1186" y="1738"/>
                  </a:cubicBezTo>
                  <a:cubicBezTo>
                    <a:pt x="1252" y="1794"/>
                    <a:pt x="1290" y="1865"/>
                    <a:pt x="1261" y="1893"/>
                  </a:cubicBezTo>
                  <a:cubicBezTo>
                    <a:pt x="1255" y="1901"/>
                    <a:pt x="1244" y="1905"/>
                    <a:pt x="1231" y="1905"/>
                  </a:cubicBezTo>
                  <a:cubicBezTo>
                    <a:pt x="1198" y="1905"/>
                    <a:pt x="1148" y="1881"/>
                    <a:pt x="1101" y="1837"/>
                  </a:cubicBezTo>
                  <a:cubicBezTo>
                    <a:pt x="1035" y="1780"/>
                    <a:pt x="1002" y="1709"/>
                    <a:pt x="1025" y="1681"/>
                  </a:cubicBezTo>
                  <a:cubicBezTo>
                    <a:pt x="1032" y="1673"/>
                    <a:pt x="1041" y="1670"/>
                    <a:pt x="1053" y="1670"/>
                  </a:cubicBezTo>
                  <a:close/>
                  <a:moveTo>
                    <a:pt x="265" y="0"/>
                  </a:moveTo>
                  <a:cubicBezTo>
                    <a:pt x="180" y="5"/>
                    <a:pt x="114" y="94"/>
                    <a:pt x="76" y="227"/>
                  </a:cubicBezTo>
                  <a:cubicBezTo>
                    <a:pt x="67" y="269"/>
                    <a:pt x="57" y="316"/>
                    <a:pt x="53" y="368"/>
                  </a:cubicBezTo>
                  <a:cubicBezTo>
                    <a:pt x="48" y="416"/>
                    <a:pt x="48" y="463"/>
                    <a:pt x="53" y="510"/>
                  </a:cubicBezTo>
                  <a:cubicBezTo>
                    <a:pt x="62" y="656"/>
                    <a:pt x="100" y="784"/>
                    <a:pt x="152" y="869"/>
                  </a:cubicBezTo>
                  <a:cubicBezTo>
                    <a:pt x="157" y="878"/>
                    <a:pt x="161" y="883"/>
                    <a:pt x="166" y="892"/>
                  </a:cubicBezTo>
                  <a:cubicBezTo>
                    <a:pt x="114" y="1124"/>
                    <a:pt x="81" y="1322"/>
                    <a:pt x="67" y="1426"/>
                  </a:cubicBezTo>
                  <a:cubicBezTo>
                    <a:pt x="1" y="1931"/>
                    <a:pt x="742" y="2252"/>
                    <a:pt x="1257" y="2413"/>
                  </a:cubicBezTo>
                  <a:cubicBezTo>
                    <a:pt x="1521" y="2498"/>
                    <a:pt x="1724" y="2536"/>
                    <a:pt x="1724" y="2536"/>
                  </a:cubicBezTo>
                  <a:cubicBezTo>
                    <a:pt x="1866" y="2078"/>
                    <a:pt x="1974" y="1605"/>
                    <a:pt x="2055" y="1166"/>
                  </a:cubicBezTo>
                  <a:cubicBezTo>
                    <a:pt x="2050" y="1162"/>
                    <a:pt x="2045" y="1162"/>
                    <a:pt x="2040" y="1157"/>
                  </a:cubicBezTo>
                  <a:cubicBezTo>
                    <a:pt x="1988" y="1129"/>
                    <a:pt x="1932" y="1105"/>
                    <a:pt x="1875" y="1077"/>
                  </a:cubicBezTo>
                  <a:cubicBezTo>
                    <a:pt x="1852" y="1062"/>
                    <a:pt x="1828" y="1044"/>
                    <a:pt x="1814" y="1025"/>
                  </a:cubicBezTo>
                  <a:lnTo>
                    <a:pt x="1814" y="1025"/>
                  </a:lnTo>
                  <a:cubicBezTo>
                    <a:pt x="1847" y="1247"/>
                    <a:pt x="1833" y="1374"/>
                    <a:pt x="1734" y="1388"/>
                  </a:cubicBezTo>
                  <a:cubicBezTo>
                    <a:pt x="1729" y="1389"/>
                    <a:pt x="1724" y="1389"/>
                    <a:pt x="1719" y="1389"/>
                  </a:cubicBezTo>
                  <a:cubicBezTo>
                    <a:pt x="1578" y="1389"/>
                    <a:pt x="1384" y="1199"/>
                    <a:pt x="1384" y="1199"/>
                  </a:cubicBezTo>
                  <a:lnTo>
                    <a:pt x="1389" y="1195"/>
                  </a:lnTo>
                  <a:cubicBezTo>
                    <a:pt x="1450" y="1239"/>
                    <a:pt x="1527" y="1284"/>
                    <a:pt x="1602" y="1284"/>
                  </a:cubicBezTo>
                  <a:cubicBezTo>
                    <a:pt x="1614" y="1284"/>
                    <a:pt x="1627" y="1282"/>
                    <a:pt x="1639" y="1280"/>
                  </a:cubicBezTo>
                  <a:cubicBezTo>
                    <a:pt x="1771" y="1256"/>
                    <a:pt x="1785" y="1058"/>
                    <a:pt x="1752" y="727"/>
                  </a:cubicBezTo>
                  <a:lnTo>
                    <a:pt x="1752" y="727"/>
                  </a:lnTo>
                  <a:cubicBezTo>
                    <a:pt x="1771" y="803"/>
                    <a:pt x="1785" y="874"/>
                    <a:pt x="1795" y="935"/>
                  </a:cubicBezTo>
                  <a:cubicBezTo>
                    <a:pt x="1804" y="892"/>
                    <a:pt x="1819" y="845"/>
                    <a:pt x="1833" y="803"/>
                  </a:cubicBezTo>
                  <a:lnTo>
                    <a:pt x="1875" y="637"/>
                  </a:lnTo>
                  <a:cubicBezTo>
                    <a:pt x="1904" y="529"/>
                    <a:pt x="1932" y="420"/>
                    <a:pt x="1960" y="312"/>
                  </a:cubicBezTo>
                  <a:cubicBezTo>
                    <a:pt x="1965" y="307"/>
                    <a:pt x="1965" y="298"/>
                    <a:pt x="1965" y="293"/>
                  </a:cubicBezTo>
                  <a:cubicBezTo>
                    <a:pt x="1932" y="283"/>
                    <a:pt x="1904" y="274"/>
                    <a:pt x="1870" y="264"/>
                  </a:cubicBezTo>
                  <a:cubicBezTo>
                    <a:pt x="1823" y="439"/>
                    <a:pt x="1767" y="619"/>
                    <a:pt x="1691" y="779"/>
                  </a:cubicBezTo>
                  <a:cubicBezTo>
                    <a:pt x="1677" y="807"/>
                    <a:pt x="1663" y="840"/>
                    <a:pt x="1644" y="864"/>
                  </a:cubicBezTo>
                  <a:cubicBezTo>
                    <a:pt x="1615" y="902"/>
                    <a:pt x="1568" y="916"/>
                    <a:pt x="1526" y="925"/>
                  </a:cubicBezTo>
                  <a:cubicBezTo>
                    <a:pt x="1506" y="928"/>
                    <a:pt x="1486" y="928"/>
                    <a:pt x="1466" y="928"/>
                  </a:cubicBezTo>
                  <a:cubicBezTo>
                    <a:pt x="1395" y="928"/>
                    <a:pt x="1322" y="917"/>
                    <a:pt x="1252" y="902"/>
                  </a:cubicBezTo>
                  <a:cubicBezTo>
                    <a:pt x="1162" y="888"/>
                    <a:pt x="1068" y="864"/>
                    <a:pt x="973" y="836"/>
                  </a:cubicBezTo>
                  <a:cubicBezTo>
                    <a:pt x="888" y="812"/>
                    <a:pt x="733" y="774"/>
                    <a:pt x="756" y="652"/>
                  </a:cubicBezTo>
                  <a:cubicBezTo>
                    <a:pt x="770" y="586"/>
                    <a:pt x="789" y="519"/>
                    <a:pt x="808" y="453"/>
                  </a:cubicBezTo>
                  <a:cubicBezTo>
                    <a:pt x="822" y="397"/>
                    <a:pt x="836" y="340"/>
                    <a:pt x="851" y="283"/>
                  </a:cubicBezTo>
                  <a:cubicBezTo>
                    <a:pt x="836" y="283"/>
                    <a:pt x="818" y="288"/>
                    <a:pt x="803" y="288"/>
                  </a:cubicBezTo>
                  <a:cubicBezTo>
                    <a:pt x="685" y="581"/>
                    <a:pt x="591" y="798"/>
                    <a:pt x="591" y="798"/>
                  </a:cubicBezTo>
                  <a:lnTo>
                    <a:pt x="506" y="770"/>
                  </a:lnTo>
                  <a:cubicBezTo>
                    <a:pt x="530" y="689"/>
                    <a:pt x="539" y="590"/>
                    <a:pt x="534" y="482"/>
                  </a:cubicBezTo>
                  <a:cubicBezTo>
                    <a:pt x="530" y="420"/>
                    <a:pt x="520" y="364"/>
                    <a:pt x="506" y="307"/>
                  </a:cubicBezTo>
                  <a:cubicBezTo>
                    <a:pt x="496" y="260"/>
                    <a:pt x="482" y="217"/>
                    <a:pt x="463" y="179"/>
                  </a:cubicBezTo>
                  <a:cubicBezTo>
                    <a:pt x="426" y="94"/>
                    <a:pt x="378" y="38"/>
                    <a:pt x="326" y="14"/>
                  </a:cubicBezTo>
                  <a:cubicBezTo>
                    <a:pt x="303" y="5"/>
                    <a:pt x="284" y="0"/>
                    <a:pt x="265"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2" name="Google Shape;6862;p61"/>
            <p:cNvSpPr/>
            <p:nvPr/>
          </p:nvSpPr>
          <p:spPr>
            <a:xfrm>
              <a:off x="4171910" y="1195424"/>
              <a:ext cx="68090" cy="74730"/>
            </a:xfrm>
            <a:custGeom>
              <a:avLst/>
              <a:gdLst/>
              <a:ahLst/>
              <a:cxnLst/>
              <a:rect l="l" t="t" r="r" b="b"/>
              <a:pathLst>
                <a:path w="728" h="799" extrusionOk="0">
                  <a:moveTo>
                    <a:pt x="438" y="248"/>
                  </a:moveTo>
                  <a:cubicBezTo>
                    <a:pt x="450" y="248"/>
                    <a:pt x="462" y="250"/>
                    <a:pt x="472" y="255"/>
                  </a:cubicBezTo>
                  <a:cubicBezTo>
                    <a:pt x="529" y="284"/>
                    <a:pt x="529" y="388"/>
                    <a:pt x="472" y="482"/>
                  </a:cubicBezTo>
                  <a:cubicBezTo>
                    <a:pt x="426" y="559"/>
                    <a:pt x="358" y="608"/>
                    <a:pt x="304" y="608"/>
                  </a:cubicBezTo>
                  <a:cubicBezTo>
                    <a:pt x="291" y="608"/>
                    <a:pt x="280" y="605"/>
                    <a:pt x="269" y="600"/>
                  </a:cubicBezTo>
                  <a:cubicBezTo>
                    <a:pt x="213" y="567"/>
                    <a:pt x="213" y="468"/>
                    <a:pt x="269" y="373"/>
                  </a:cubicBezTo>
                  <a:cubicBezTo>
                    <a:pt x="312" y="296"/>
                    <a:pt x="382" y="248"/>
                    <a:pt x="438" y="248"/>
                  </a:cubicBezTo>
                  <a:close/>
                  <a:moveTo>
                    <a:pt x="180" y="0"/>
                  </a:moveTo>
                  <a:cubicBezTo>
                    <a:pt x="175" y="19"/>
                    <a:pt x="170" y="38"/>
                    <a:pt x="165" y="62"/>
                  </a:cubicBezTo>
                  <a:cubicBezTo>
                    <a:pt x="151" y="109"/>
                    <a:pt x="142" y="161"/>
                    <a:pt x="128" y="213"/>
                  </a:cubicBezTo>
                  <a:cubicBezTo>
                    <a:pt x="99" y="312"/>
                    <a:pt x="76" y="406"/>
                    <a:pt x="47" y="506"/>
                  </a:cubicBezTo>
                  <a:cubicBezTo>
                    <a:pt x="38" y="548"/>
                    <a:pt x="24" y="591"/>
                    <a:pt x="14" y="638"/>
                  </a:cubicBezTo>
                  <a:cubicBezTo>
                    <a:pt x="10" y="652"/>
                    <a:pt x="0" y="666"/>
                    <a:pt x="10" y="676"/>
                  </a:cubicBezTo>
                  <a:cubicBezTo>
                    <a:pt x="19" y="685"/>
                    <a:pt x="33" y="690"/>
                    <a:pt x="47" y="694"/>
                  </a:cubicBezTo>
                  <a:cubicBezTo>
                    <a:pt x="57" y="699"/>
                    <a:pt x="66" y="704"/>
                    <a:pt x="76" y="709"/>
                  </a:cubicBezTo>
                  <a:lnTo>
                    <a:pt x="85" y="709"/>
                  </a:lnTo>
                  <a:cubicBezTo>
                    <a:pt x="85" y="713"/>
                    <a:pt x="90" y="713"/>
                    <a:pt x="90" y="713"/>
                  </a:cubicBezTo>
                  <a:cubicBezTo>
                    <a:pt x="123" y="723"/>
                    <a:pt x="151" y="732"/>
                    <a:pt x="184" y="737"/>
                  </a:cubicBezTo>
                  <a:cubicBezTo>
                    <a:pt x="250" y="756"/>
                    <a:pt x="317" y="770"/>
                    <a:pt x="383" y="784"/>
                  </a:cubicBezTo>
                  <a:cubicBezTo>
                    <a:pt x="397" y="784"/>
                    <a:pt x="411" y="789"/>
                    <a:pt x="425" y="789"/>
                  </a:cubicBezTo>
                  <a:cubicBezTo>
                    <a:pt x="430" y="794"/>
                    <a:pt x="439" y="794"/>
                    <a:pt x="444" y="794"/>
                  </a:cubicBezTo>
                  <a:lnTo>
                    <a:pt x="449" y="794"/>
                  </a:lnTo>
                  <a:cubicBezTo>
                    <a:pt x="468" y="798"/>
                    <a:pt x="491" y="798"/>
                    <a:pt x="510" y="798"/>
                  </a:cubicBezTo>
                  <a:cubicBezTo>
                    <a:pt x="534" y="756"/>
                    <a:pt x="553" y="709"/>
                    <a:pt x="567" y="661"/>
                  </a:cubicBezTo>
                  <a:cubicBezTo>
                    <a:pt x="633" y="496"/>
                    <a:pt x="685" y="331"/>
                    <a:pt x="727" y="166"/>
                  </a:cubicBezTo>
                  <a:cubicBezTo>
                    <a:pt x="628" y="137"/>
                    <a:pt x="534" y="104"/>
                    <a:pt x="439" y="71"/>
                  </a:cubicBezTo>
                  <a:cubicBezTo>
                    <a:pt x="373" y="52"/>
                    <a:pt x="312" y="33"/>
                    <a:pt x="246" y="15"/>
                  </a:cubicBezTo>
                  <a:cubicBezTo>
                    <a:pt x="227" y="10"/>
                    <a:pt x="203" y="5"/>
                    <a:pt x="180"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3" name="Google Shape;6863;p61"/>
            <p:cNvSpPr/>
            <p:nvPr/>
          </p:nvSpPr>
          <p:spPr>
            <a:xfrm>
              <a:off x="4162183" y="1092356"/>
              <a:ext cx="126827" cy="118596"/>
            </a:xfrm>
            <a:custGeom>
              <a:avLst/>
              <a:gdLst/>
              <a:ahLst/>
              <a:cxnLst/>
              <a:rect l="l" t="t" r="r" b="b"/>
              <a:pathLst>
                <a:path w="1356" h="1268" extrusionOk="0">
                  <a:moveTo>
                    <a:pt x="254" y="953"/>
                  </a:moveTo>
                  <a:cubicBezTo>
                    <a:pt x="259" y="954"/>
                    <a:pt x="264" y="955"/>
                    <a:pt x="269" y="956"/>
                  </a:cubicBezTo>
                  <a:lnTo>
                    <a:pt x="305" y="960"/>
                  </a:lnTo>
                  <a:lnTo>
                    <a:pt x="305" y="960"/>
                  </a:lnTo>
                  <a:cubicBezTo>
                    <a:pt x="289" y="956"/>
                    <a:pt x="271" y="954"/>
                    <a:pt x="254" y="953"/>
                  </a:cubicBezTo>
                  <a:close/>
                  <a:moveTo>
                    <a:pt x="453" y="0"/>
                  </a:moveTo>
                  <a:cubicBezTo>
                    <a:pt x="434" y="0"/>
                    <a:pt x="416" y="1"/>
                    <a:pt x="397" y="2"/>
                  </a:cubicBezTo>
                  <a:cubicBezTo>
                    <a:pt x="373" y="2"/>
                    <a:pt x="345" y="7"/>
                    <a:pt x="321" y="12"/>
                  </a:cubicBezTo>
                  <a:cubicBezTo>
                    <a:pt x="336" y="295"/>
                    <a:pt x="161" y="828"/>
                    <a:pt x="0" y="1258"/>
                  </a:cubicBezTo>
                  <a:lnTo>
                    <a:pt x="33" y="1258"/>
                  </a:lnTo>
                  <a:cubicBezTo>
                    <a:pt x="43" y="1216"/>
                    <a:pt x="57" y="1173"/>
                    <a:pt x="66" y="1131"/>
                  </a:cubicBezTo>
                  <a:cubicBezTo>
                    <a:pt x="76" y="1098"/>
                    <a:pt x="81" y="1065"/>
                    <a:pt x="90" y="1032"/>
                  </a:cubicBezTo>
                  <a:cubicBezTo>
                    <a:pt x="109" y="989"/>
                    <a:pt x="151" y="965"/>
                    <a:pt x="194" y="956"/>
                  </a:cubicBezTo>
                  <a:cubicBezTo>
                    <a:pt x="207" y="953"/>
                    <a:pt x="221" y="952"/>
                    <a:pt x="235" y="952"/>
                  </a:cubicBezTo>
                  <a:cubicBezTo>
                    <a:pt x="242" y="952"/>
                    <a:pt x="248" y="952"/>
                    <a:pt x="254" y="953"/>
                  </a:cubicBezTo>
                  <a:lnTo>
                    <a:pt x="254" y="953"/>
                  </a:lnTo>
                  <a:cubicBezTo>
                    <a:pt x="220" y="942"/>
                    <a:pt x="199" y="908"/>
                    <a:pt x="203" y="871"/>
                  </a:cubicBezTo>
                  <a:lnTo>
                    <a:pt x="222" y="706"/>
                  </a:lnTo>
                  <a:cubicBezTo>
                    <a:pt x="227" y="666"/>
                    <a:pt x="259" y="639"/>
                    <a:pt x="298" y="639"/>
                  </a:cubicBezTo>
                  <a:cubicBezTo>
                    <a:pt x="301" y="639"/>
                    <a:pt x="304" y="639"/>
                    <a:pt x="307" y="640"/>
                  </a:cubicBezTo>
                  <a:lnTo>
                    <a:pt x="803" y="692"/>
                  </a:lnTo>
                  <a:cubicBezTo>
                    <a:pt x="841" y="696"/>
                    <a:pt x="874" y="734"/>
                    <a:pt x="869" y="777"/>
                  </a:cubicBezTo>
                  <a:lnTo>
                    <a:pt x="845" y="942"/>
                  </a:lnTo>
                  <a:cubicBezTo>
                    <a:pt x="841" y="981"/>
                    <a:pt x="808" y="1008"/>
                    <a:pt x="773" y="1008"/>
                  </a:cubicBezTo>
                  <a:cubicBezTo>
                    <a:pt x="771" y="1008"/>
                    <a:pt x="768" y="1008"/>
                    <a:pt x="765" y="1008"/>
                  </a:cubicBezTo>
                  <a:lnTo>
                    <a:pt x="305" y="960"/>
                  </a:lnTo>
                  <a:lnTo>
                    <a:pt x="305" y="960"/>
                  </a:lnTo>
                  <a:cubicBezTo>
                    <a:pt x="342" y="967"/>
                    <a:pt x="378" y="977"/>
                    <a:pt x="411" y="984"/>
                  </a:cubicBezTo>
                  <a:cubicBezTo>
                    <a:pt x="477" y="1003"/>
                    <a:pt x="548" y="1022"/>
                    <a:pt x="614" y="1046"/>
                  </a:cubicBezTo>
                  <a:cubicBezTo>
                    <a:pt x="742" y="1083"/>
                    <a:pt x="864" y="1126"/>
                    <a:pt x="997" y="1159"/>
                  </a:cubicBezTo>
                  <a:cubicBezTo>
                    <a:pt x="1030" y="1168"/>
                    <a:pt x="1063" y="1197"/>
                    <a:pt x="1049" y="1230"/>
                  </a:cubicBezTo>
                  <a:cubicBezTo>
                    <a:pt x="1091" y="1244"/>
                    <a:pt x="1133" y="1253"/>
                    <a:pt x="1176" y="1268"/>
                  </a:cubicBezTo>
                  <a:cubicBezTo>
                    <a:pt x="1204" y="1248"/>
                    <a:pt x="1235" y="1242"/>
                    <a:pt x="1267" y="1242"/>
                  </a:cubicBezTo>
                  <a:cubicBezTo>
                    <a:pt x="1290" y="1242"/>
                    <a:pt x="1313" y="1245"/>
                    <a:pt x="1337" y="1249"/>
                  </a:cubicBezTo>
                  <a:cubicBezTo>
                    <a:pt x="1341" y="1216"/>
                    <a:pt x="1341" y="1187"/>
                    <a:pt x="1341" y="1154"/>
                  </a:cubicBezTo>
                  <a:lnTo>
                    <a:pt x="1322" y="1145"/>
                  </a:lnTo>
                  <a:cubicBezTo>
                    <a:pt x="1285" y="1131"/>
                    <a:pt x="1270" y="1083"/>
                    <a:pt x="1285" y="1046"/>
                  </a:cubicBezTo>
                  <a:lnTo>
                    <a:pt x="1346" y="913"/>
                  </a:lnTo>
                  <a:cubicBezTo>
                    <a:pt x="1346" y="909"/>
                    <a:pt x="1351" y="909"/>
                    <a:pt x="1355" y="904"/>
                  </a:cubicBezTo>
                  <a:cubicBezTo>
                    <a:pt x="1355" y="682"/>
                    <a:pt x="1337" y="517"/>
                    <a:pt x="1299" y="437"/>
                  </a:cubicBezTo>
                  <a:cubicBezTo>
                    <a:pt x="1195" y="212"/>
                    <a:pt x="815" y="0"/>
                    <a:pt x="453"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4" name="Google Shape;6864;p61"/>
            <p:cNvSpPr/>
            <p:nvPr/>
          </p:nvSpPr>
          <p:spPr>
            <a:xfrm>
              <a:off x="4217739" y="1272212"/>
              <a:ext cx="561" cy="468"/>
            </a:xfrm>
            <a:custGeom>
              <a:avLst/>
              <a:gdLst/>
              <a:ahLst/>
              <a:cxnLst/>
              <a:rect l="l" t="t" r="r" b="b"/>
              <a:pathLst>
                <a:path w="6" h="5" extrusionOk="0">
                  <a:moveTo>
                    <a:pt x="6" y="1"/>
                  </a:moveTo>
                  <a:lnTo>
                    <a:pt x="6" y="1"/>
                  </a:lnTo>
                  <a:cubicBezTo>
                    <a:pt x="1" y="3"/>
                    <a:pt x="0" y="4"/>
                    <a:pt x="1" y="4"/>
                  </a:cubicBezTo>
                  <a:cubicBezTo>
                    <a:pt x="1" y="4"/>
                    <a:pt x="4" y="3"/>
                    <a:pt x="6"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5" name="Google Shape;6865;p61"/>
            <p:cNvSpPr/>
            <p:nvPr/>
          </p:nvSpPr>
          <p:spPr>
            <a:xfrm>
              <a:off x="4222696" y="1270061"/>
              <a:ext cx="935" cy="94"/>
            </a:xfrm>
            <a:custGeom>
              <a:avLst/>
              <a:gdLst/>
              <a:ahLst/>
              <a:cxnLst/>
              <a:rect l="l" t="t" r="r" b="b"/>
              <a:pathLst>
                <a:path w="10" h="1" extrusionOk="0">
                  <a:moveTo>
                    <a:pt x="0" y="0"/>
                  </a:moveTo>
                  <a:cubicBezTo>
                    <a:pt x="5" y="0"/>
                    <a:pt x="10" y="0"/>
                    <a:pt x="0"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6" name="Google Shape;6866;p61"/>
            <p:cNvSpPr/>
            <p:nvPr/>
          </p:nvSpPr>
          <p:spPr>
            <a:xfrm>
              <a:off x="4221761" y="1269873"/>
              <a:ext cx="748" cy="281"/>
            </a:xfrm>
            <a:custGeom>
              <a:avLst/>
              <a:gdLst/>
              <a:ahLst/>
              <a:cxnLst/>
              <a:rect l="l" t="t" r="r" b="b"/>
              <a:pathLst>
                <a:path w="8" h="3" extrusionOk="0">
                  <a:moveTo>
                    <a:pt x="6" y="0"/>
                  </a:moveTo>
                  <a:cubicBezTo>
                    <a:pt x="5" y="0"/>
                    <a:pt x="4" y="1"/>
                    <a:pt x="1" y="2"/>
                  </a:cubicBezTo>
                  <a:cubicBezTo>
                    <a:pt x="4" y="2"/>
                    <a:pt x="7" y="0"/>
                    <a:pt x="6"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7" name="Google Shape;6867;p61"/>
            <p:cNvSpPr/>
            <p:nvPr/>
          </p:nvSpPr>
          <p:spPr>
            <a:xfrm>
              <a:off x="4112706" y="1075240"/>
              <a:ext cx="80903" cy="137489"/>
            </a:xfrm>
            <a:custGeom>
              <a:avLst/>
              <a:gdLst/>
              <a:ahLst/>
              <a:cxnLst/>
              <a:rect l="l" t="t" r="r" b="b"/>
              <a:pathLst>
                <a:path w="865" h="1470" extrusionOk="0">
                  <a:moveTo>
                    <a:pt x="712" y="1"/>
                  </a:moveTo>
                  <a:cubicBezTo>
                    <a:pt x="710" y="1"/>
                    <a:pt x="707" y="1"/>
                    <a:pt x="704" y="1"/>
                  </a:cubicBezTo>
                  <a:cubicBezTo>
                    <a:pt x="392" y="11"/>
                    <a:pt x="142" y="738"/>
                    <a:pt x="0" y="1304"/>
                  </a:cubicBezTo>
                  <a:cubicBezTo>
                    <a:pt x="52" y="1328"/>
                    <a:pt x="100" y="1384"/>
                    <a:pt x="137" y="1469"/>
                  </a:cubicBezTo>
                  <a:cubicBezTo>
                    <a:pt x="270" y="1455"/>
                    <a:pt x="397" y="1451"/>
                    <a:pt x="529" y="1441"/>
                  </a:cubicBezTo>
                  <a:cubicBezTo>
                    <a:pt x="690" y="1011"/>
                    <a:pt x="865" y="478"/>
                    <a:pt x="850" y="195"/>
                  </a:cubicBezTo>
                  <a:cubicBezTo>
                    <a:pt x="846" y="76"/>
                    <a:pt x="801" y="1"/>
                    <a:pt x="712" y="1"/>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61"/>
            <p:cNvSpPr/>
            <p:nvPr/>
          </p:nvSpPr>
          <p:spPr>
            <a:xfrm>
              <a:off x="4129447" y="1222828"/>
              <a:ext cx="27965" cy="47700"/>
            </a:xfrm>
            <a:custGeom>
              <a:avLst/>
              <a:gdLst/>
              <a:ahLst/>
              <a:cxnLst/>
              <a:rect l="l" t="t" r="r" b="b"/>
              <a:pathLst>
                <a:path w="299" h="510" extrusionOk="0">
                  <a:moveTo>
                    <a:pt x="298" y="0"/>
                  </a:moveTo>
                  <a:lnTo>
                    <a:pt x="298" y="0"/>
                  </a:lnTo>
                  <a:cubicBezTo>
                    <a:pt x="199" y="5"/>
                    <a:pt x="100" y="10"/>
                    <a:pt x="1" y="19"/>
                  </a:cubicBezTo>
                  <a:cubicBezTo>
                    <a:pt x="15" y="76"/>
                    <a:pt x="25" y="132"/>
                    <a:pt x="29" y="194"/>
                  </a:cubicBezTo>
                  <a:cubicBezTo>
                    <a:pt x="34" y="302"/>
                    <a:pt x="25" y="401"/>
                    <a:pt x="1" y="482"/>
                  </a:cubicBezTo>
                  <a:lnTo>
                    <a:pt x="86" y="510"/>
                  </a:lnTo>
                  <a:cubicBezTo>
                    <a:pt x="86" y="510"/>
                    <a:pt x="180" y="293"/>
                    <a:pt x="298" y="0"/>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61"/>
            <p:cNvSpPr/>
            <p:nvPr/>
          </p:nvSpPr>
          <p:spPr>
            <a:xfrm>
              <a:off x="4269461" y="1222361"/>
              <a:ext cx="59298" cy="80903"/>
            </a:xfrm>
            <a:custGeom>
              <a:avLst/>
              <a:gdLst/>
              <a:ahLst/>
              <a:cxnLst/>
              <a:rect l="l" t="t" r="r" b="b"/>
              <a:pathLst>
                <a:path w="634" h="865" extrusionOk="0">
                  <a:moveTo>
                    <a:pt x="355" y="282"/>
                  </a:moveTo>
                  <a:cubicBezTo>
                    <a:pt x="362" y="282"/>
                    <a:pt x="368" y="282"/>
                    <a:pt x="374" y="284"/>
                  </a:cubicBezTo>
                  <a:cubicBezTo>
                    <a:pt x="435" y="298"/>
                    <a:pt x="454" y="392"/>
                    <a:pt x="411" y="496"/>
                  </a:cubicBezTo>
                  <a:cubicBezTo>
                    <a:pt x="373" y="586"/>
                    <a:pt x="295" y="649"/>
                    <a:pt x="232" y="649"/>
                  </a:cubicBezTo>
                  <a:cubicBezTo>
                    <a:pt x="225" y="649"/>
                    <a:pt x="219" y="648"/>
                    <a:pt x="213" y="647"/>
                  </a:cubicBezTo>
                  <a:cubicBezTo>
                    <a:pt x="152" y="633"/>
                    <a:pt x="133" y="539"/>
                    <a:pt x="175" y="439"/>
                  </a:cubicBezTo>
                  <a:cubicBezTo>
                    <a:pt x="214" y="345"/>
                    <a:pt x="292" y="282"/>
                    <a:pt x="355" y="282"/>
                  </a:cubicBezTo>
                  <a:close/>
                  <a:moveTo>
                    <a:pt x="180" y="0"/>
                  </a:moveTo>
                  <a:cubicBezTo>
                    <a:pt x="180" y="5"/>
                    <a:pt x="175" y="15"/>
                    <a:pt x="175" y="19"/>
                  </a:cubicBezTo>
                  <a:cubicBezTo>
                    <a:pt x="166" y="52"/>
                    <a:pt x="156" y="85"/>
                    <a:pt x="147" y="118"/>
                  </a:cubicBezTo>
                  <a:cubicBezTo>
                    <a:pt x="133" y="184"/>
                    <a:pt x="114" y="255"/>
                    <a:pt x="95" y="321"/>
                  </a:cubicBezTo>
                  <a:cubicBezTo>
                    <a:pt x="76" y="388"/>
                    <a:pt x="57" y="458"/>
                    <a:pt x="43" y="524"/>
                  </a:cubicBezTo>
                  <a:cubicBezTo>
                    <a:pt x="34" y="553"/>
                    <a:pt x="24" y="586"/>
                    <a:pt x="15" y="614"/>
                  </a:cubicBezTo>
                  <a:cubicBezTo>
                    <a:pt x="15" y="628"/>
                    <a:pt x="10" y="642"/>
                    <a:pt x="5" y="657"/>
                  </a:cubicBezTo>
                  <a:cubicBezTo>
                    <a:pt x="1" y="676"/>
                    <a:pt x="1" y="676"/>
                    <a:pt x="10" y="685"/>
                  </a:cubicBezTo>
                  <a:cubicBezTo>
                    <a:pt x="34" y="699"/>
                    <a:pt x="62" y="709"/>
                    <a:pt x="86" y="718"/>
                  </a:cubicBezTo>
                  <a:cubicBezTo>
                    <a:pt x="123" y="737"/>
                    <a:pt x="161" y="756"/>
                    <a:pt x="194" y="775"/>
                  </a:cubicBezTo>
                  <a:cubicBezTo>
                    <a:pt x="256" y="803"/>
                    <a:pt x="317" y="841"/>
                    <a:pt x="383" y="860"/>
                  </a:cubicBezTo>
                  <a:cubicBezTo>
                    <a:pt x="388" y="864"/>
                    <a:pt x="393" y="864"/>
                    <a:pt x="397" y="864"/>
                  </a:cubicBezTo>
                  <a:cubicBezTo>
                    <a:pt x="411" y="846"/>
                    <a:pt x="421" y="827"/>
                    <a:pt x="430" y="803"/>
                  </a:cubicBezTo>
                  <a:cubicBezTo>
                    <a:pt x="459" y="737"/>
                    <a:pt x="478" y="666"/>
                    <a:pt x="501" y="595"/>
                  </a:cubicBezTo>
                  <a:cubicBezTo>
                    <a:pt x="553" y="444"/>
                    <a:pt x="596" y="293"/>
                    <a:pt x="633" y="137"/>
                  </a:cubicBezTo>
                  <a:cubicBezTo>
                    <a:pt x="553" y="114"/>
                    <a:pt x="468" y="85"/>
                    <a:pt x="388" y="62"/>
                  </a:cubicBezTo>
                  <a:cubicBezTo>
                    <a:pt x="336" y="43"/>
                    <a:pt x="279" y="29"/>
                    <a:pt x="223" y="10"/>
                  </a:cubicBezTo>
                  <a:cubicBezTo>
                    <a:pt x="208" y="5"/>
                    <a:pt x="194" y="5"/>
                    <a:pt x="180"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0" name="Google Shape;6870;p61"/>
            <p:cNvSpPr/>
            <p:nvPr/>
          </p:nvSpPr>
          <p:spPr>
            <a:xfrm>
              <a:off x="4125519" y="1181395"/>
              <a:ext cx="225781" cy="134309"/>
            </a:xfrm>
            <a:custGeom>
              <a:avLst/>
              <a:gdLst/>
              <a:ahLst/>
              <a:cxnLst/>
              <a:rect l="l" t="t" r="r" b="b"/>
              <a:pathLst>
                <a:path w="2414" h="1436" extrusionOk="0">
                  <a:moveTo>
                    <a:pt x="676" y="150"/>
                  </a:moveTo>
                  <a:cubicBezTo>
                    <a:pt x="699" y="155"/>
                    <a:pt x="723" y="160"/>
                    <a:pt x="742" y="165"/>
                  </a:cubicBezTo>
                  <a:cubicBezTo>
                    <a:pt x="808" y="183"/>
                    <a:pt x="869" y="202"/>
                    <a:pt x="935" y="221"/>
                  </a:cubicBezTo>
                  <a:cubicBezTo>
                    <a:pt x="1030" y="254"/>
                    <a:pt x="1124" y="287"/>
                    <a:pt x="1223" y="316"/>
                  </a:cubicBezTo>
                  <a:cubicBezTo>
                    <a:pt x="1181" y="481"/>
                    <a:pt x="1129" y="646"/>
                    <a:pt x="1063" y="811"/>
                  </a:cubicBezTo>
                  <a:cubicBezTo>
                    <a:pt x="1049" y="859"/>
                    <a:pt x="1030" y="906"/>
                    <a:pt x="1006" y="948"/>
                  </a:cubicBezTo>
                  <a:cubicBezTo>
                    <a:pt x="987" y="948"/>
                    <a:pt x="964" y="948"/>
                    <a:pt x="945" y="944"/>
                  </a:cubicBezTo>
                  <a:lnTo>
                    <a:pt x="940" y="944"/>
                  </a:lnTo>
                  <a:cubicBezTo>
                    <a:pt x="935" y="944"/>
                    <a:pt x="926" y="939"/>
                    <a:pt x="921" y="939"/>
                  </a:cubicBezTo>
                  <a:cubicBezTo>
                    <a:pt x="907" y="939"/>
                    <a:pt x="893" y="934"/>
                    <a:pt x="879" y="934"/>
                  </a:cubicBezTo>
                  <a:cubicBezTo>
                    <a:pt x="813" y="920"/>
                    <a:pt x="746" y="906"/>
                    <a:pt x="680" y="887"/>
                  </a:cubicBezTo>
                  <a:cubicBezTo>
                    <a:pt x="647" y="882"/>
                    <a:pt x="619" y="873"/>
                    <a:pt x="586" y="863"/>
                  </a:cubicBezTo>
                  <a:cubicBezTo>
                    <a:pt x="586" y="863"/>
                    <a:pt x="581" y="863"/>
                    <a:pt x="581" y="859"/>
                  </a:cubicBezTo>
                  <a:lnTo>
                    <a:pt x="572" y="859"/>
                  </a:lnTo>
                  <a:cubicBezTo>
                    <a:pt x="562" y="854"/>
                    <a:pt x="553" y="849"/>
                    <a:pt x="543" y="844"/>
                  </a:cubicBezTo>
                  <a:cubicBezTo>
                    <a:pt x="529" y="840"/>
                    <a:pt x="515" y="835"/>
                    <a:pt x="506" y="826"/>
                  </a:cubicBezTo>
                  <a:cubicBezTo>
                    <a:pt x="496" y="816"/>
                    <a:pt x="506" y="802"/>
                    <a:pt x="510" y="788"/>
                  </a:cubicBezTo>
                  <a:cubicBezTo>
                    <a:pt x="520" y="741"/>
                    <a:pt x="534" y="698"/>
                    <a:pt x="543" y="656"/>
                  </a:cubicBezTo>
                  <a:cubicBezTo>
                    <a:pt x="572" y="556"/>
                    <a:pt x="595" y="462"/>
                    <a:pt x="624" y="363"/>
                  </a:cubicBezTo>
                  <a:cubicBezTo>
                    <a:pt x="633" y="311"/>
                    <a:pt x="647" y="259"/>
                    <a:pt x="661" y="207"/>
                  </a:cubicBezTo>
                  <a:cubicBezTo>
                    <a:pt x="666" y="188"/>
                    <a:pt x="671" y="169"/>
                    <a:pt x="676" y="150"/>
                  </a:cubicBezTo>
                  <a:close/>
                  <a:moveTo>
                    <a:pt x="1035" y="946"/>
                  </a:moveTo>
                  <a:cubicBezTo>
                    <a:pt x="1036" y="946"/>
                    <a:pt x="1033" y="948"/>
                    <a:pt x="1030" y="948"/>
                  </a:cubicBezTo>
                  <a:cubicBezTo>
                    <a:pt x="1033" y="947"/>
                    <a:pt x="1034" y="946"/>
                    <a:pt x="1035" y="946"/>
                  </a:cubicBezTo>
                  <a:close/>
                  <a:moveTo>
                    <a:pt x="992" y="972"/>
                  </a:moveTo>
                  <a:lnTo>
                    <a:pt x="992" y="972"/>
                  </a:lnTo>
                  <a:cubicBezTo>
                    <a:pt x="990" y="974"/>
                    <a:pt x="987" y="975"/>
                    <a:pt x="987" y="975"/>
                  </a:cubicBezTo>
                  <a:cubicBezTo>
                    <a:pt x="986" y="975"/>
                    <a:pt x="987" y="974"/>
                    <a:pt x="992" y="972"/>
                  </a:cubicBezTo>
                  <a:close/>
                  <a:moveTo>
                    <a:pt x="1719" y="438"/>
                  </a:moveTo>
                  <a:cubicBezTo>
                    <a:pt x="1733" y="443"/>
                    <a:pt x="1747" y="443"/>
                    <a:pt x="1762" y="448"/>
                  </a:cubicBezTo>
                  <a:cubicBezTo>
                    <a:pt x="1818" y="467"/>
                    <a:pt x="1875" y="481"/>
                    <a:pt x="1927" y="500"/>
                  </a:cubicBezTo>
                  <a:cubicBezTo>
                    <a:pt x="2007" y="523"/>
                    <a:pt x="2092" y="552"/>
                    <a:pt x="2172" y="575"/>
                  </a:cubicBezTo>
                  <a:cubicBezTo>
                    <a:pt x="2135" y="731"/>
                    <a:pt x="2092" y="882"/>
                    <a:pt x="2040" y="1033"/>
                  </a:cubicBezTo>
                  <a:cubicBezTo>
                    <a:pt x="2017" y="1104"/>
                    <a:pt x="1998" y="1175"/>
                    <a:pt x="1969" y="1241"/>
                  </a:cubicBezTo>
                  <a:cubicBezTo>
                    <a:pt x="1960" y="1265"/>
                    <a:pt x="1950" y="1284"/>
                    <a:pt x="1936" y="1302"/>
                  </a:cubicBezTo>
                  <a:cubicBezTo>
                    <a:pt x="1932" y="1302"/>
                    <a:pt x="1927" y="1302"/>
                    <a:pt x="1922" y="1298"/>
                  </a:cubicBezTo>
                  <a:cubicBezTo>
                    <a:pt x="1856" y="1279"/>
                    <a:pt x="1795" y="1241"/>
                    <a:pt x="1733" y="1213"/>
                  </a:cubicBezTo>
                  <a:cubicBezTo>
                    <a:pt x="1700" y="1194"/>
                    <a:pt x="1662" y="1175"/>
                    <a:pt x="1625" y="1156"/>
                  </a:cubicBezTo>
                  <a:cubicBezTo>
                    <a:pt x="1601" y="1147"/>
                    <a:pt x="1573" y="1137"/>
                    <a:pt x="1549" y="1123"/>
                  </a:cubicBezTo>
                  <a:cubicBezTo>
                    <a:pt x="1540" y="1114"/>
                    <a:pt x="1540" y="1114"/>
                    <a:pt x="1544" y="1095"/>
                  </a:cubicBezTo>
                  <a:cubicBezTo>
                    <a:pt x="1549" y="1080"/>
                    <a:pt x="1554" y="1066"/>
                    <a:pt x="1554" y="1052"/>
                  </a:cubicBezTo>
                  <a:cubicBezTo>
                    <a:pt x="1563" y="1024"/>
                    <a:pt x="1573" y="991"/>
                    <a:pt x="1582" y="962"/>
                  </a:cubicBezTo>
                  <a:cubicBezTo>
                    <a:pt x="1596" y="896"/>
                    <a:pt x="1615" y="826"/>
                    <a:pt x="1634" y="759"/>
                  </a:cubicBezTo>
                  <a:cubicBezTo>
                    <a:pt x="1653" y="693"/>
                    <a:pt x="1672" y="622"/>
                    <a:pt x="1686" y="556"/>
                  </a:cubicBezTo>
                  <a:cubicBezTo>
                    <a:pt x="1695" y="523"/>
                    <a:pt x="1705" y="490"/>
                    <a:pt x="1714" y="457"/>
                  </a:cubicBezTo>
                  <a:cubicBezTo>
                    <a:pt x="1714" y="453"/>
                    <a:pt x="1714" y="443"/>
                    <a:pt x="1719" y="438"/>
                  </a:cubicBezTo>
                  <a:close/>
                  <a:moveTo>
                    <a:pt x="627" y="0"/>
                  </a:moveTo>
                  <a:cubicBezTo>
                    <a:pt x="613" y="0"/>
                    <a:pt x="599" y="1"/>
                    <a:pt x="586" y="4"/>
                  </a:cubicBezTo>
                  <a:cubicBezTo>
                    <a:pt x="543" y="13"/>
                    <a:pt x="501" y="37"/>
                    <a:pt x="482" y="80"/>
                  </a:cubicBezTo>
                  <a:cubicBezTo>
                    <a:pt x="473" y="113"/>
                    <a:pt x="468" y="146"/>
                    <a:pt x="458" y="179"/>
                  </a:cubicBezTo>
                  <a:cubicBezTo>
                    <a:pt x="449" y="221"/>
                    <a:pt x="435" y="264"/>
                    <a:pt x="425" y="306"/>
                  </a:cubicBezTo>
                  <a:lnTo>
                    <a:pt x="392" y="306"/>
                  </a:lnTo>
                  <a:cubicBezTo>
                    <a:pt x="260" y="316"/>
                    <a:pt x="133" y="320"/>
                    <a:pt x="0" y="334"/>
                  </a:cubicBezTo>
                  <a:cubicBezTo>
                    <a:pt x="19" y="372"/>
                    <a:pt x="33" y="415"/>
                    <a:pt x="43" y="462"/>
                  </a:cubicBezTo>
                  <a:cubicBezTo>
                    <a:pt x="142" y="453"/>
                    <a:pt x="241" y="448"/>
                    <a:pt x="340" y="443"/>
                  </a:cubicBezTo>
                  <a:cubicBezTo>
                    <a:pt x="355" y="443"/>
                    <a:pt x="373" y="438"/>
                    <a:pt x="388" y="438"/>
                  </a:cubicBezTo>
                  <a:cubicBezTo>
                    <a:pt x="373" y="495"/>
                    <a:pt x="359" y="552"/>
                    <a:pt x="345" y="608"/>
                  </a:cubicBezTo>
                  <a:cubicBezTo>
                    <a:pt x="326" y="674"/>
                    <a:pt x="307" y="741"/>
                    <a:pt x="293" y="807"/>
                  </a:cubicBezTo>
                  <a:cubicBezTo>
                    <a:pt x="270" y="929"/>
                    <a:pt x="425" y="967"/>
                    <a:pt x="510" y="991"/>
                  </a:cubicBezTo>
                  <a:cubicBezTo>
                    <a:pt x="605" y="1019"/>
                    <a:pt x="699" y="1043"/>
                    <a:pt x="789" y="1057"/>
                  </a:cubicBezTo>
                  <a:cubicBezTo>
                    <a:pt x="859" y="1072"/>
                    <a:pt x="932" y="1083"/>
                    <a:pt x="1003" y="1083"/>
                  </a:cubicBezTo>
                  <a:cubicBezTo>
                    <a:pt x="1023" y="1083"/>
                    <a:pt x="1043" y="1083"/>
                    <a:pt x="1063" y="1080"/>
                  </a:cubicBezTo>
                  <a:cubicBezTo>
                    <a:pt x="1105" y="1071"/>
                    <a:pt x="1152" y="1057"/>
                    <a:pt x="1181" y="1019"/>
                  </a:cubicBezTo>
                  <a:cubicBezTo>
                    <a:pt x="1200" y="995"/>
                    <a:pt x="1214" y="962"/>
                    <a:pt x="1228" y="934"/>
                  </a:cubicBezTo>
                  <a:cubicBezTo>
                    <a:pt x="1304" y="774"/>
                    <a:pt x="1360" y="594"/>
                    <a:pt x="1407" y="419"/>
                  </a:cubicBezTo>
                  <a:cubicBezTo>
                    <a:pt x="1441" y="429"/>
                    <a:pt x="1469" y="438"/>
                    <a:pt x="1502" y="448"/>
                  </a:cubicBezTo>
                  <a:cubicBezTo>
                    <a:pt x="1502" y="453"/>
                    <a:pt x="1502" y="462"/>
                    <a:pt x="1497" y="467"/>
                  </a:cubicBezTo>
                  <a:cubicBezTo>
                    <a:pt x="1469" y="575"/>
                    <a:pt x="1441" y="684"/>
                    <a:pt x="1412" y="792"/>
                  </a:cubicBezTo>
                  <a:lnTo>
                    <a:pt x="1370" y="958"/>
                  </a:lnTo>
                  <a:cubicBezTo>
                    <a:pt x="1356" y="1000"/>
                    <a:pt x="1341" y="1047"/>
                    <a:pt x="1332" y="1090"/>
                  </a:cubicBezTo>
                  <a:cubicBezTo>
                    <a:pt x="1341" y="1123"/>
                    <a:pt x="1346" y="1151"/>
                    <a:pt x="1351" y="1180"/>
                  </a:cubicBezTo>
                  <a:cubicBezTo>
                    <a:pt x="1365" y="1199"/>
                    <a:pt x="1389" y="1217"/>
                    <a:pt x="1412" y="1232"/>
                  </a:cubicBezTo>
                  <a:cubicBezTo>
                    <a:pt x="1469" y="1260"/>
                    <a:pt x="1525" y="1284"/>
                    <a:pt x="1577" y="1312"/>
                  </a:cubicBezTo>
                  <a:cubicBezTo>
                    <a:pt x="1582" y="1317"/>
                    <a:pt x="1587" y="1317"/>
                    <a:pt x="1592" y="1321"/>
                  </a:cubicBezTo>
                  <a:cubicBezTo>
                    <a:pt x="1691" y="1368"/>
                    <a:pt x="1790" y="1430"/>
                    <a:pt x="1903" y="1435"/>
                  </a:cubicBezTo>
                  <a:cubicBezTo>
                    <a:pt x="1912" y="1435"/>
                    <a:pt x="1920" y="1435"/>
                    <a:pt x="1928" y="1435"/>
                  </a:cubicBezTo>
                  <a:cubicBezTo>
                    <a:pt x="2048" y="1435"/>
                    <a:pt x="2137" y="1370"/>
                    <a:pt x="2177" y="1255"/>
                  </a:cubicBezTo>
                  <a:cubicBezTo>
                    <a:pt x="2262" y="1038"/>
                    <a:pt x="2328" y="811"/>
                    <a:pt x="2385" y="585"/>
                  </a:cubicBezTo>
                  <a:cubicBezTo>
                    <a:pt x="2385" y="575"/>
                    <a:pt x="2385" y="566"/>
                    <a:pt x="2380" y="556"/>
                  </a:cubicBezTo>
                  <a:lnTo>
                    <a:pt x="2385" y="556"/>
                  </a:lnTo>
                  <a:cubicBezTo>
                    <a:pt x="2413" y="514"/>
                    <a:pt x="2375" y="481"/>
                    <a:pt x="2338" y="471"/>
                  </a:cubicBezTo>
                  <a:cubicBezTo>
                    <a:pt x="2191" y="438"/>
                    <a:pt x="2054" y="382"/>
                    <a:pt x="1913" y="339"/>
                  </a:cubicBezTo>
                  <a:cubicBezTo>
                    <a:pt x="1856" y="325"/>
                    <a:pt x="1799" y="311"/>
                    <a:pt x="1747" y="301"/>
                  </a:cubicBezTo>
                  <a:cubicBezTo>
                    <a:pt x="1738" y="297"/>
                    <a:pt x="1733" y="297"/>
                    <a:pt x="1729" y="297"/>
                  </a:cubicBezTo>
                  <a:cubicBezTo>
                    <a:pt x="1705" y="293"/>
                    <a:pt x="1682" y="290"/>
                    <a:pt x="1659" y="290"/>
                  </a:cubicBezTo>
                  <a:cubicBezTo>
                    <a:pt x="1627" y="290"/>
                    <a:pt x="1596" y="296"/>
                    <a:pt x="1568" y="316"/>
                  </a:cubicBezTo>
                  <a:cubicBezTo>
                    <a:pt x="1525" y="301"/>
                    <a:pt x="1483" y="292"/>
                    <a:pt x="1441" y="278"/>
                  </a:cubicBezTo>
                  <a:cubicBezTo>
                    <a:pt x="1455" y="245"/>
                    <a:pt x="1422" y="216"/>
                    <a:pt x="1389" y="207"/>
                  </a:cubicBezTo>
                  <a:cubicBezTo>
                    <a:pt x="1256" y="179"/>
                    <a:pt x="1134" y="131"/>
                    <a:pt x="1006" y="94"/>
                  </a:cubicBezTo>
                  <a:cubicBezTo>
                    <a:pt x="940" y="70"/>
                    <a:pt x="869" y="51"/>
                    <a:pt x="803" y="32"/>
                  </a:cubicBezTo>
                  <a:cubicBezTo>
                    <a:pt x="750" y="21"/>
                    <a:pt x="687" y="0"/>
                    <a:pt x="627" y="0"/>
                  </a:cubicBezTo>
                  <a:close/>
                </a:path>
              </a:pathLst>
            </a:custGeom>
            <a:solidFill>
              <a:srgbClr val="FA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1" name="Google Shape;6871;p61"/>
            <p:cNvSpPr/>
            <p:nvPr/>
          </p:nvSpPr>
          <p:spPr>
            <a:xfrm>
              <a:off x="4039379" y="1217030"/>
              <a:ext cx="50039" cy="35728"/>
            </a:xfrm>
            <a:custGeom>
              <a:avLst/>
              <a:gdLst/>
              <a:ahLst/>
              <a:cxnLst/>
              <a:rect l="l" t="t" r="r" b="b"/>
              <a:pathLst>
                <a:path w="535" h="382" extrusionOk="0">
                  <a:moveTo>
                    <a:pt x="534" y="1"/>
                  </a:moveTo>
                  <a:lnTo>
                    <a:pt x="534" y="1"/>
                  </a:lnTo>
                  <a:cubicBezTo>
                    <a:pt x="416" y="29"/>
                    <a:pt x="308" y="72"/>
                    <a:pt x="208" y="133"/>
                  </a:cubicBezTo>
                  <a:cubicBezTo>
                    <a:pt x="142" y="175"/>
                    <a:pt x="86" y="227"/>
                    <a:pt x="34" y="293"/>
                  </a:cubicBezTo>
                  <a:cubicBezTo>
                    <a:pt x="1" y="331"/>
                    <a:pt x="43" y="369"/>
                    <a:pt x="81" y="378"/>
                  </a:cubicBezTo>
                  <a:cubicBezTo>
                    <a:pt x="92" y="381"/>
                    <a:pt x="104" y="382"/>
                    <a:pt x="117" y="382"/>
                  </a:cubicBezTo>
                  <a:cubicBezTo>
                    <a:pt x="154" y="382"/>
                    <a:pt x="193" y="370"/>
                    <a:pt x="218" y="345"/>
                  </a:cubicBezTo>
                  <a:cubicBezTo>
                    <a:pt x="218" y="341"/>
                    <a:pt x="223" y="341"/>
                    <a:pt x="227" y="336"/>
                  </a:cubicBezTo>
                  <a:cubicBezTo>
                    <a:pt x="279" y="270"/>
                    <a:pt x="350" y="213"/>
                    <a:pt x="430" y="175"/>
                  </a:cubicBezTo>
                  <a:cubicBezTo>
                    <a:pt x="454" y="161"/>
                    <a:pt x="482" y="152"/>
                    <a:pt x="511" y="142"/>
                  </a:cubicBezTo>
                  <a:cubicBezTo>
                    <a:pt x="515" y="90"/>
                    <a:pt x="525" y="43"/>
                    <a:pt x="534" y="1"/>
                  </a:cubicBezTo>
                  <a:close/>
                </a:path>
              </a:pathLst>
            </a:custGeom>
            <a:solidFill>
              <a:srgbClr val="FA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61"/>
            <p:cNvSpPr/>
            <p:nvPr/>
          </p:nvSpPr>
          <p:spPr>
            <a:xfrm>
              <a:off x="4093252" y="1213476"/>
              <a:ext cx="28807" cy="52657"/>
            </a:xfrm>
            <a:custGeom>
              <a:avLst/>
              <a:gdLst/>
              <a:ahLst/>
              <a:cxnLst/>
              <a:rect l="l" t="t" r="r" b="b"/>
              <a:pathLst>
                <a:path w="308" h="563" extrusionOk="0">
                  <a:moveTo>
                    <a:pt x="142" y="1"/>
                  </a:moveTo>
                  <a:cubicBezTo>
                    <a:pt x="141" y="1"/>
                    <a:pt x="139" y="1"/>
                    <a:pt x="138" y="1"/>
                  </a:cubicBezTo>
                  <a:cubicBezTo>
                    <a:pt x="57" y="6"/>
                    <a:pt x="1" y="147"/>
                    <a:pt x="10" y="317"/>
                  </a:cubicBezTo>
                  <a:cubicBezTo>
                    <a:pt x="15" y="421"/>
                    <a:pt x="48" y="511"/>
                    <a:pt x="90" y="563"/>
                  </a:cubicBezTo>
                  <a:cubicBezTo>
                    <a:pt x="81" y="544"/>
                    <a:pt x="81" y="520"/>
                    <a:pt x="76" y="497"/>
                  </a:cubicBezTo>
                  <a:cubicBezTo>
                    <a:pt x="72" y="383"/>
                    <a:pt x="109" y="289"/>
                    <a:pt x="166" y="289"/>
                  </a:cubicBezTo>
                  <a:cubicBezTo>
                    <a:pt x="167" y="289"/>
                    <a:pt x="169" y="289"/>
                    <a:pt x="170" y="289"/>
                  </a:cubicBezTo>
                  <a:cubicBezTo>
                    <a:pt x="220" y="289"/>
                    <a:pt x="265" y="377"/>
                    <a:pt x="275" y="483"/>
                  </a:cubicBezTo>
                  <a:cubicBezTo>
                    <a:pt x="275" y="492"/>
                    <a:pt x="275" y="506"/>
                    <a:pt x="275" y="516"/>
                  </a:cubicBezTo>
                  <a:cubicBezTo>
                    <a:pt x="298" y="459"/>
                    <a:pt x="308" y="383"/>
                    <a:pt x="303" y="298"/>
                  </a:cubicBezTo>
                  <a:cubicBezTo>
                    <a:pt x="294" y="131"/>
                    <a:pt x="225" y="1"/>
                    <a:pt x="142"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61"/>
            <p:cNvSpPr/>
            <p:nvPr/>
          </p:nvSpPr>
          <p:spPr>
            <a:xfrm>
              <a:off x="4191738" y="1218526"/>
              <a:ext cx="29649" cy="33764"/>
            </a:xfrm>
            <a:custGeom>
              <a:avLst/>
              <a:gdLst/>
              <a:ahLst/>
              <a:cxnLst/>
              <a:rect l="l" t="t" r="r" b="b"/>
              <a:pathLst>
                <a:path w="317" h="361" extrusionOk="0">
                  <a:moveTo>
                    <a:pt x="226" y="1"/>
                  </a:moveTo>
                  <a:cubicBezTo>
                    <a:pt x="170" y="1"/>
                    <a:pt x="100" y="49"/>
                    <a:pt x="57" y="126"/>
                  </a:cubicBezTo>
                  <a:cubicBezTo>
                    <a:pt x="1" y="221"/>
                    <a:pt x="1" y="320"/>
                    <a:pt x="57" y="353"/>
                  </a:cubicBezTo>
                  <a:cubicBezTo>
                    <a:pt x="68" y="358"/>
                    <a:pt x="79" y="361"/>
                    <a:pt x="92" y="361"/>
                  </a:cubicBezTo>
                  <a:cubicBezTo>
                    <a:pt x="146" y="361"/>
                    <a:pt x="214" y="312"/>
                    <a:pt x="260" y="235"/>
                  </a:cubicBezTo>
                  <a:cubicBezTo>
                    <a:pt x="317" y="141"/>
                    <a:pt x="317" y="37"/>
                    <a:pt x="260" y="8"/>
                  </a:cubicBezTo>
                  <a:cubicBezTo>
                    <a:pt x="250" y="3"/>
                    <a:pt x="238" y="1"/>
                    <a:pt x="226" y="1"/>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4" name="Google Shape;6874;p61"/>
            <p:cNvSpPr/>
            <p:nvPr/>
          </p:nvSpPr>
          <p:spPr>
            <a:xfrm>
              <a:off x="4180701" y="1152121"/>
              <a:ext cx="63226" cy="34606"/>
            </a:xfrm>
            <a:custGeom>
              <a:avLst/>
              <a:gdLst/>
              <a:ahLst/>
              <a:cxnLst/>
              <a:rect l="l" t="t" r="r" b="b"/>
              <a:pathLst>
                <a:path w="676" h="370" extrusionOk="0">
                  <a:moveTo>
                    <a:pt x="100" y="0"/>
                  </a:moveTo>
                  <a:cubicBezTo>
                    <a:pt x="61" y="0"/>
                    <a:pt x="29" y="27"/>
                    <a:pt x="24" y="67"/>
                  </a:cubicBezTo>
                  <a:lnTo>
                    <a:pt x="5" y="232"/>
                  </a:lnTo>
                  <a:cubicBezTo>
                    <a:pt x="1" y="274"/>
                    <a:pt x="29" y="312"/>
                    <a:pt x="71" y="317"/>
                  </a:cubicBezTo>
                  <a:lnTo>
                    <a:pt x="567" y="369"/>
                  </a:lnTo>
                  <a:cubicBezTo>
                    <a:pt x="570" y="369"/>
                    <a:pt x="573" y="369"/>
                    <a:pt x="575" y="369"/>
                  </a:cubicBezTo>
                  <a:cubicBezTo>
                    <a:pt x="610" y="369"/>
                    <a:pt x="643" y="342"/>
                    <a:pt x="647" y="303"/>
                  </a:cubicBezTo>
                  <a:lnTo>
                    <a:pt x="671" y="138"/>
                  </a:lnTo>
                  <a:cubicBezTo>
                    <a:pt x="676" y="95"/>
                    <a:pt x="643" y="57"/>
                    <a:pt x="605" y="53"/>
                  </a:cubicBezTo>
                  <a:lnTo>
                    <a:pt x="109" y="1"/>
                  </a:lnTo>
                  <a:cubicBezTo>
                    <a:pt x="106" y="0"/>
                    <a:pt x="103" y="0"/>
                    <a:pt x="100" y="0"/>
                  </a:cubicBez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5" name="Google Shape;6875;p61"/>
            <p:cNvSpPr/>
            <p:nvPr/>
          </p:nvSpPr>
          <p:spPr>
            <a:xfrm>
              <a:off x="4281807" y="1248642"/>
              <a:ext cx="30117" cy="34513"/>
            </a:xfrm>
            <a:custGeom>
              <a:avLst/>
              <a:gdLst/>
              <a:ahLst/>
              <a:cxnLst/>
              <a:rect l="l" t="t" r="r" b="b"/>
              <a:pathLst>
                <a:path w="322" h="369" extrusionOk="0">
                  <a:moveTo>
                    <a:pt x="223" y="1"/>
                  </a:moveTo>
                  <a:cubicBezTo>
                    <a:pt x="160" y="1"/>
                    <a:pt x="82" y="64"/>
                    <a:pt x="43" y="158"/>
                  </a:cubicBezTo>
                  <a:cubicBezTo>
                    <a:pt x="1" y="258"/>
                    <a:pt x="20" y="352"/>
                    <a:pt x="81" y="366"/>
                  </a:cubicBezTo>
                  <a:cubicBezTo>
                    <a:pt x="87" y="367"/>
                    <a:pt x="93" y="368"/>
                    <a:pt x="100" y="368"/>
                  </a:cubicBezTo>
                  <a:cubicBezTo>
                    <a:pt x="163" y="368"/>
                    <a:pt x="241" y="305"/>
                    <a:pt x="279" y="215"/>
                  </a:cubicBezTo>
                  <a:cubicBezTo>
                    <a:pt x="322" y="111"/>
                    <a:pt x="303" y="17"/>
                    <a:pt x="242" y="3"/>
                  </a:cubicBezTo>
                  <a:cubicBezTo>
                    <a:pt x="236" y="1"/>
                    <a:pt x="230" y="1"/>
                    <a:pt x="223" y="1"/>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6" name="Google Shape;6876;p61"/>
            <p:cNvSpPr/>
            <p:nvPr/>
          </p:nvSpPr>
          <p:spPr>
            <a:xfrm>
              <a:off x="4280965" y="1174380"/>
              <a:ext cx="56586" cy="44614"/>
            </a:xfrm>
            <a:custGeom>
              <a:avLst/>
              <a:gdLst/>
              <a:ahLst/>
              <a:cxnLst/>
              <a:rect l="l" t="t" r="r" b="b"/>
              <a:pathLst>
                <a:path w="605" h="477" extrusionOk="0">
                  <a:moveTo>
                    <a:pt x="133" y="0"/>
                  </a:moveTo>
                  <a:cubicBezTo>
                    <a:pt x="113" y="0"/>
                    <a:pt x="94" y="9"/>
                    <a:pt x="85" y="27"/>
                  </a:cubicBezTo>
                  <a:cubicBezTo>
                    <a:pt x="81" y="32"/>
                    <a:pt x="76" y="32"/>
                    <a:pt x="76" y="36"/>
                  </a:cubicBezTo>
                  <a:lnTo>
                    <a:pt x="15" y="169"/>
                  </a:lnTo>
                  <a:cubicBezTo>
                    <a:pt x="0" y="206"/>
                    <a:pt x="15" y="254"/>
                    <a:pt x="52" y="268"/>
                  </a:cubicBezTo>
                  <a:lnTo>
                    <a:pt x="71" y="277"/>
                  </a:lnTo>
                  <a:lnTo>
                    <a:pt x="133" y="310"/>
                  </a:lnTo>
                  <a:lnTo>
                    <a:pt x="208" y="343"/>
                  </a:lnTo>
                  <a:lnTo>
                    <a:pt x="270" y="372"/>
                  </a:lnTo>
                  <a:lnTo>
                    <a:pt x="473" y="471"/>
                  </a:lnTo>
                  <a:cubicBezTo>
                    <a:pt x="481" y="474"/>
                    <a:pt x="489" y="476"/>
                    <a:pt x="498" y="476"/>
                  </a:cubicBezTo>
                  <a:cubicBezTo>
                    <a:pt x="521" y="476"/>
                    <a:pt x="542" y="461"/>
                    <a:pt x="553" y="433"/>
                  </a:cubicBezTo>
                  <a:lnTo>
                    <a:pt x="591" y="301"/>
                  </a:lnTo>
                  <a:cubicBezTo>
                    <a:pt x="605" y="268"/>
                    <a:pt x="586" y="230"/>
                    <a:pt x="558" y="211"/>
                  </a:cubicBezTo>
                  <a:lnTo>
                    <a:pt x="369" y="117"/>
                  </a:lnTo>
                  <a:lnTo>
                    <a:pt x="166" y="8"/>
                  </a:lnTo>
                  <a:cubicBezTo>
                    <a:pt x="156" y="3"/>
                    <a:pt x="144" y="0"/>
                    <a:pt x="133" y="0"/>
                  </a:cubicBez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7" name="Google Shape;6877;p61"/>
            <p:cNvSpPr/>
            <p:nvPr/>
          </p:nvSpPr>
          <p:spPr>
            <a:xfrm>
              <a:off x="4211660" y="1263888"/>
              <a:ext cx="43304" cy="61917"/>
            </a:xfrm>
            <a:custGeom>
              <a:avLst/>
              <a:gdLst/>
              <a:ahLst/>
              <a:cxnLst/>
              <a:rect l="l" t="t" r="r" b="b"/>
              <a:pathLst>
                <a:path w="463" h="662" extrusionOk="0">
                  <a:moveTo>
                    <a:pt x="368" y="0"/>
                  </a:moveTo>
                  <a:lnTo>
                    <a:pt x="368" y="0"/>
                  </a:lnTo>
                  <a:cubicBezTo>
                    <a:pt x="401" y="331"/>
                    <a:pt x="387" y="529"/>
                    <a:pt x="255" y="553"/>
                  </a:cubicBezTo>
                  <a:cubicBezTo>
                    <a:pt x="243" y="555"/>
                    <a:pt x="230" y="557"/>
                    <a:pt x="218" y="557"/>
                  </a:cubicBezTo>
                  <a:cubicBezTo>
                    <a:pt x="143" y="557"/>
                    <a:pt x="66" y="512"/>
                    <a:pt x="5" y="468"/>
                  </a:cubicBezTo>
                  <a:lnTo>
                    <a:pt x="0" y="472"/>
                  </a:lnTo>
                  <a:cubicBezTo>
                    <a:pt x="0" y="472"/>
                    <a:pt x="194" y="662"/>
                    <a:pt x="335" y="662"/>
                  </a:cubicBezTo>
                  <a:cubicBezTo>
                    <a:pt x="340" y="662"/>
                    <a:pt x="345" y="662"/>
                    <a:pt x="350" y="661"/>
                  </a:cubicBezTo>
                  <a:cubicBezTo>
                    <a:pt x="449" y="647"/>
                    <a:pt x="463" y="520"/>
                    <a:pt x="430" y="298"/>
                  </a:cubicBezTo>
                  <a:cubicBezTo>
                    <a:pt x="425" y="269"/>
                    <a:pt x="420" y="241"/>
                    <a:pt x="411" y="208"/>
                  </a:cubicBezTo>
                  <a:cubicBezTo>
                    <a:pt x="401" y="147"/>
                    <a:pt x="387" y="76"/>
                    <a:pt x="368"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61"/>
            <p:cNvSpPr/>
            <p:nvPr/>
          </p:nvSpPr>
          <p:spPr>
            <a:xfrm>
              <a:off x="4172284" y="1311120"/>
              <a:ext cx="57521" cy="49103"/>
            </a:xfrm>
            <a:custGeom>
              <a:avLst/>
              <a:gdLst/>
              <a:ahLst/>
              <a:cxnLst/>
              <a:rect l="l" t="t" r="r" b="b"/>
              <a:pathLst>
                <a:path w="615" h="525" extrusionOk="0">
                  <a:moveTo>
                    <a:pt x="91" y="0"/>
                  </a:moveTo>
                  <a:lnTo>
                    <a:pt x="1" y="90"/>
                  </a:lnTo>
                  <a:cubicBezTo>
                    <a:pt x="10" y="100"/>
                    <a:pt x="166" y="402"/>
                    <a:pt x="605" y="524"/>
                  </a:cubicBezTo>
                  <a:lnTo>
                    <a:pt x="615" y="468"/>
                  </a:lnTo>
                  <a:cubicBezTo>
                    <a:pt x="209" y="354"/>
                    <a:pt x="95" y="5"/>
                    <a:pt x="91"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9" name="Google Shape;6879;p61"/>
            <p:cNvSpPr/>
            <p:nvPr/>
          </p:nvSpPr>
          <p:spPr>
            <a:xfrm>
              <a:off x="4175838" y="1351992"/>
              <a:ext cx="27030" cy="22167"/>
            </a:xfrm>
            <a:custGeom>
              <a:avLst/>
              <a:gdLst/>
              <a:ahLst/>
              <a:cxnLst/>
              <a:rect l="l" t="t" r="r" b="b"/>
              <a:pathLst>
                <a:path w="289" h="237" extrusionOk="0">
                  <a:moveTo>
                    <a:pt x="52" y="1"/>
                  </a:moveTo>
                  <a:cubicBezTo>
                    <a:pt x="40" y="1"/>
                    <a:pt x="31" y="4"/>
                    <a:pt x="24" y="12"/>
                  </a:cubicBezTo>
                  <a:cubicBezTo>
                    <a:pt x="1" y="40"/>
                    <a:pt x="34" y="111"/>
                    <a:pt x="100" y="168"/>
                  </a:cubicBezTo>
                  <a:cubicBezTo>
                    <a:pt x="147" y="212"/>
                    <a:pt x="197" y="236"/>
                    <a:pt x="230" y="236"/>
                  </a:cubicBezTo>
                  <a:cubicBezTo>
                    <a:pt x="243" y="236"/>
                    <a:pt x="254" y="232"/>
                    <a:pt x="260" y="224"/>
                  </a:cubicBezTo>
                  <a:cubicBezTo>
                    <a:pt x="289" y="196"/>
                    <a:pt x="251" y="125"/>
                    <a:pt x="185" y="69"/>
                  </a:cubicBezTo>
                  <a:cubicBezTo>
                    <a:pt x="136" y="27"/>
                    <a:pt x="86" y="1"/>
                    <a:pt x="52"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0" name="Google Shape;6880;p61"/>
            <p:cNvSpPr/>
            <p:nvPr/>
          </p:nvSpPr>
          <p:spPr>
            <a:xfrm>
              <a:off x="3915733" y="1577958"/>
              <a:ext cx="375429" cy="193794"/>
            </a:xfrm>
            <a:custGeom>
              <a:avLst/>
              <a:gdLst/>
              <a:ahLst/>
              <a:cxnLst/>
              <a:rect l="l" t="t" r="r" b="b"/>
              <a:pathLst>
                <a:path w="4014" h="2072" extrusionOk="0">
                  <a:moveTo>
                    <a:pt x="2918" y="1"/>
                  </a:moveTo>
                  <a:cubicBezTo>
                    <a:pt x="2892" y="1"/>
                    <a:pt x="2862" y="14"/>
                    <a:pt x="2829" y="46"/>
                  </a:cubicBezTo>
                  <a:cubicBezTo>
                    <a:pt x="2744" y="122"/>
                    <a:pt x="2664" y="188"/>
                    <a:pt x="2579" y="240"/>
                  </a:cubicBezTo>
                  <a:cubicBezTo>
                    <a:pt x="2045" y="599"/>
                    <a:pt x="1601" y="509"/>
                    <a:pt x="1601" y="693"/>
                  </a:cubicBezTo>
                  <a:cubicBezTo>
                    <a:pt x="1431" y="755"/>
                    <a:pt x="1257" y="840"/>
                    <a:pt x="1115" y="944"/>
                  </a:cubicBezTo>
                  <a:cubicBezTo>
                    <a:pt x="992" y="948"/>
                    <a:pt x="846" y="958"/>
                    <a:pt x="685" y="972"/>
                  </a:cubicBezTo>
                  <a:cubicBezTo>
                    <a:pt x="614" y="981"/>
                    <a:pt x="544" y="991"/>
                    <a:pt x="468" y="1000"/>
                  </a:cubicBezTo>
                  <a:cubicBezTo>
                    <a:pt x="317" y="1019"/>
                    <a:pt x="161" y="1043"/>
                    <a:pt x="1" y="1066"/>
                  </a:cubicBezTo>
                  <a:cubicBezTo>
                    <a:pt x="15" y="1080"/>
                    <a:pt x="34" y="1090"/>
                    <a:pt x="48" y="1104"/>
                  </a:cubicBezTo>
                  <a:cubicBezTo>
                    <a:pt x="171" y="1198"/>
                    <a:pt x="303" y="1288"/>
                    <a:pt x="435" y="1368"/>
                  </a:cubicBezTo>
                  <a:cubicBezTo>
                    <a:pt x="704" y="1534"/>
                    <a:pt x="992" y="1671"/>
                    <a:pt x="1294" y="1784"/>
                  </a:cubicBezTo>
                  <a:cubicBezTo>
                    <a:pt x="1445" y="1836"/>
                    <a:pt x="1601" y="1883"/>
                    <a:pt x="1762" y="1926"/>
                  </a:cubicBezTo>
                  <a:cubicBezTo>
                    <a:pt x="2125" y="2015"/>
                    <a:pt x="2484" y="2063"/>
                    <a:pt x="2838" y="2072"/>
                  </a:cubicBezTo>
                  <a:cubicBezTo>
                    <a:pt x="2909" y="1992"/>
                    <a:pt x="2947" y="1883"/>
                    <a:pt x="2956" y="1789"/>
                  </a:cubicBezTo>
                  <a:cubicBezTo>
                    <a:pt x="2956" y="1779"/>
                    <a:pt x="2956" y="1770"/>
                    <a:pt x="2952" y="1765"/>
                  </a:cubicBezTo>
                  <a:cubicBezTo>
                    <a:pt x="3476" y="1732"/>
                    <a:pt x="3844" y="1732"/>
                    <a:pt x="3924" y="1666"/>
                  </a:cubicBezTo>
                  <a:cubicBezTo>
                    <a:pt x="4014" y="1590"/>
                    <a:pt x="4014" y="1387"/>
                    <a:pt x="3948" y="1335"/>
                  </a:cubicBezTo>
                  <a:cubicBezTo>
                    <a:pt x="3901" y="1293"/>
                    <a:pt x="3207" y="1236"/>
                    <a:pt x="2886" y="1213"/>
                  </a:cubicBezTo>
                  <a:cubicBezTo>
                    <a:pt x="2810" y="1189"/>
                    <a:pt x="2701" y="1170"/>
                    <a:pt x="2598" y="1128"/>
                  </a:cubicBezTo>
                  <a:cubicBezTo>
                    <a:pt x="2470" y="811"/>
                    <a:pt x="2881" y="519"/>
                    <a:pt x="3004" y="330"/>
                  </a:cubicBezTo>
                  <a:cubicBezTo>
                    <a:pt x="3027" y="297"/>
                    <a:pt x="3037" y="268"/>
                    <a:pt x="3037" y="245"/>
                  </a:cubicBezTo>
                  <a:cubicBezTo>
                    <a:pt x="3044" y="134"/>
                    <a:pt x="2999" y="1"/>
                    <a:pt x="2918"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1" name="Google Shape;6881;p61"/>
          <p:cNvGrpSpPr/>
          <p:nvPr/>
        </p:nvGrpSpPr>
        <p:grpSpPr>
          <a:xfrm rot="955674" flipH="1">
            <a:off x="6458051" y="437475"/>
            <a:ext cx="819583" cy="877556"/>
            <a:chOff x="2640847" y="559632"/>
            <a:chExt cx="867397" cy="928753"/>
          </a:xfrm>
        </p:grpSpPr>
        <p:sp>
          <p:nvSpPr>
            <p:cNvPr id="6882" name="Google Shape;6882;p61"/>
            <p:cNvSpPr/>
            <p:nvPr/>
          </p:nvSpPr>
          <p:spPr>
            <a:xfrm>
              <a:off x="3049383" y="1424307"/>
              <a:ext cx="22167" cy="935"/>
            </a:xfrm>
            <a:custGeom>
              <a:avLst/>
              <a:gdLst/>
              <a:ahLst/>
              <a:cxnLst/>
              <a:rect l="l" t="t" r="r" b="b"/>
              <a:pathLst>
                <a:path w="237" h="10" extrusionOk="0">
                  <a:moveTo>
                    <a:pt x="236" y="10"/>
                  </a:moveTo>
                  <a:cubicBezTo>
                    <a:pt x="156" y="10"/>
                    <a:pt x="76" y="5"/>
                    <a:pt x="0" y="0"/>
                  </a:cubicBezTo>
                  <a:cubicBezTo>
                    <a:pt x="76" y="5"/>
                    <a:pt x="156" y="10"/>
                    <a:pt x="236" y="10"/>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61"/>
            <p:cNvSpPr/>
            <p:nvPr/>
          </p:nvSpPr>
          <p:spPr>
            <a:xfrm>
              <a:off x="3026842" y="1422529"/>
              <a:ext cx="17771" cy="1403"/>
            </a:xfrm>
            <a:custGeom>
              <a:avLst/>
              <a:gdLst/>
              <a:ahLst/>
              <a:cxnLst/>
              <a:rect l="l" t="t" r="r" b="b"/>
              <a:pathLst>
                <a:path w="190" h="15" extrusionOk="0">
                  <a:moveTo>
                    <a:pt x="189" y="14"/>
                  </a:moveTo>
                  <a:cubicBezTo>
                    <a:pt x="128" y="10"/>
                    <a:pt x="67" y="5"/>
                    <a:pt x="0" y="0"/>
                  </a:cubicBezTo>
                  <a:cubicBezTo>
                    <a:pt x="67" y="5"/>
                    <a:pt x="128" y="10"/>
                    <a:pt x="189" y="14"/>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61"/>
            <p:cNvSpPr/>
            <p:nvPr/>
          </p:nvSpPr>
          <p:spPr>
            <a:xfrm>
              <a:off x="3085111" y="1424307"/>
              <a:ext cx="11598" cy="468"/>
            </a:xfrm>
            <a:custGeom>
              <a:avLst/>
              <a:gdLst/>
              <a:ahLst/>
              <a:cxnLst/>
              <a:rect l="l" t="t" r="r" b="b"/>
              <a:pathLst>
                <a:path w="124" h="5" extrusionOk="0">
                  <a:moveTo>
                    <a:pt x="123" y="0"/>
                  </a:moveTo>
                  <a:cubicBezTo>
                    <a:pt x="81" y="5"/>
                    <a:pt x="43" y="5"/>
                    <a:pt x="1" y="5"/>
                  </a:cubicBezTo>
                  <a:cubicBezTo>
                    <a:pt x="43" y="5"/>
                    <a:pt x="81" y="5"/>
                    <a:pt x="123" y="0"/>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5" name="Google Shape;6885;p61"/>
            <p:cNvSpPr/>
            <p:nvPr/>
          </p:nvSpPr>
          <p:spPr>
            <a:xfrm>
              <a:off x="2640847" y="559632"/>
              <a:ext cx="867397" cy="928753"/>
            </a:xfrm>
            <a:custGeom>
              <a:avLst/>
              <a:gdLst/>
              <a:ahLst/>
              <a:cxnLst/>
              <a:rect l="l" t="t" r="r" b="b"/>
              <a:pathLst>
                <a:path w="9274" h="9930" extrusionOk="0">
                  <a:moveTo>
                    <a:pt x="5133" y="9225"/>
                  </a:moveTo>
                  <a:lnTo>
                    <a:pt x="5133" y="9225"/>
                  </a:lnTo>
                  <a:cubicBezTo>
                    <a:pt x="5072" y="9232"/>
                    <a:pt x="5010" y="9237"/>
                    <a:pt x="4948" y="9241"/>
                  </a:cubicBezTo>
                  <a:lnTo>
                    <a:pt x="4948" y="9241"/>
                  </a:lnTo>
                  <a:cubicBezTo>
                    <a:pt x="5010" y="9237"/>
                    <a:pt x="5073" y="9233"/>
                    <a:pt x="5133" y="9226"/>
                  </a:cubicBezTo>
                  <a:cubicBezTo>
                    <a:pt x="5133" y="9226"/>
                    <a:pt x="5133" y="9226"/>
                    <a:pt x="5133" y="9225"/>
                  </a:cubicBezTo>
                  <a:close/>
                  <a:moveTo>
                    <a:pt x="4948" y="9241"/>
                  </a:moveTo>
                  <a:cubicBezTo>
                    <a:pt x="4923" y="9242"/>
                    <a:pt x="4898" y="9244"/>
                    <a:pt x="4873" y="9245"/>
                  </a:cubicBezTo>
                  <a:cubicBezTo>
                    <a:pt x="4898" y="9244"/>
                    <a:pt x="4923" y="9243"/>
                    <a:pt x="4948" y="9241"/>
                  </a:cubicBezTo>
                  <a:close/>
                  <a:moveTo>
                    <a:pt x="4622" y="0"/>
                  </a:moveTo>
                  <a:cubicBezTo>
                    <a:pt x="2083" y="0"/>
                    <a:pt x="20" y="2056"/>
                    <a:pt x="6" y="4599"/>
                  </a:cubicBezTo>
                  <a:cubicBezTo>
                    <a:pt x="1" y="5558"/>
                    <a:pt x="284" y="6450"/>
                    <a:pt x="780" y="7191"/>
                  </a:cubicBezTo>
                  <a:cubicBezTo>
                    <a:pt x="917" y="7097"/>
                    <a:pt x="1054" y="7007"/>
                    <a:pt x="1186" y="6922"/>
                  </a:cubicBezTo>
                  <a:cubicBezTo>
                    <a:pt x="1073" y="6648"/>
                    <a:pt x="988" y="6360"/>
                    <a:pt x="917" y="6072"/>
                  </a:cubicBezTo>
                  <a:cubicBezTo>
                    <a:pt x="851" y="5822"/>
                    <a:pt x="803" y="5553"/>
                    <a:pt x="794" y="5288"/>
                  </a:cubicBezTo>
                  <a:cubicBezTo>
                    <a:pt x="789" y="4953"/>
                    <a:pt x="855" y="4627"/>
                    <a:pt x="1058" y="4363"/>
                  </a:cubicBezTo>
                  <a:cubicBezTo>
                    <a:pt x="1096" y="4316"/>
                    <a:pt x="1139" y="4273"/>
                    <a:pt x="1162" y="4221"/>
                  </a:cubicBezTo>
                  <a:cubicBezTo>
                    <a:pt x="1167" y="4212"/>
                    <a:pt x="1167" y="4203"/>
                    <a:pt x="1172" y="4198"/>
                  </a:cubicBezTo>
                  <a:cubicBezTo>
                    <a:pt x="1181" y="4160"/>
                    <a:pt x="1191" y="4118"/>
                    <a:pt x="1195" y="4080"/>
                  </a:cubicBezTo>
                  <a:cubicBezTo>
                    <a:pt x="1200" y="4066"/>
                    <a:pt x="1205" y="4051"/>
                    <a:pt x="1205" y="4033"/>
                  </a:cubicBezTo>
                  <a:cubicBezTo>
                    <a:pt x="1210" y="4009"/>
                    <a:pt x="1214" y="3990"/>
                    <a:pt x="1219" y="3966"/>
                  </a:cubicBezTo>
                  <a:cubicBezTo>
                    <a:pt x="1224" y="3948"/>
                    <a:pt x="1228" y="3929"/>
                    <a:pt x="1233" y="3910"/>
                  </a:cubicBezTo>
                  <a:cubicBezTo>
                    <a:pt x="1238" y="3891"/>
                    <a:pt x="1243" y="3872"/>
                    <a:pt x="1247" y="3853"/>
                  </a:cubicBezTo>
                  <a:cubicBezTo>
                    <a:pt x="1252" y="3830"/>
                    <a:pt x="1257" y="3811"/>
                    <a:pt x="1261" y="3787"/>
                  </a:cubicBezTo>
                  <a:cubicBezTo>
                    <a:pt x="1266" y="3773"/>
                    <a:pt x="1271" y="3754"/>
                    <a:pt x="1276" y="3740"/>
                  </a:cubicBezTo>
                  <a:cubicBezTo>
                    <a:pt x="1285" y="3716"/>
                    <a:pt x="1290" y="3693"/>
                    <a:pt x="1299" y="3669"/>
                  </a:cubicBezTo>
                  <a:cubicBezTo>
                    <a:pt x="1304" y="3655"/>
                    <a:pt x="1309" y="3641"/>
                    <a:pt x="1313" y="3626"/>
                  </a:cubicBezTo>
                  <a:cubicBezTo>
                    <a:pt x="1318" y="3603"/>
                    <a:pt x="1328" y="3579"/>
                    <a:pt x="1337" y="3556"/>
                  </a:cubicBezTo>
                  <a:cubicBezTo>
                    <a:pt x="1342" y="3541"/>
                    <a:pt x="1346" y="3532"/>
                    <a:pt x="1351" y="3518"/>
                  </a:cubicBezTo>
                  <a:cubicBezTo>
                    <a:pt x="1361" y="3494"/>
                    <a:pt x="1370" y="3466"/>
                    <a:pt x="1380" y="3442"/>
                  </a:cubicBezTo>
                  <a:cubicBezTo>
                    <a:pt x="1384" y="3433"/>
                    <a:pt x="1389" y="3423"/>
                    <a:pt x="1394" y="3409"/>
                  </a:cubicBezTo>
                  <a:cubicBezTo>
                    <a:pt x="1403" y="3386"/>
                    <a:pt x="1417" y="3357"/>
                    <a:pt x="1431" y="3329"/>
                  </a:cubicBezTo>
                  <a:cubicBezTo>
                    <a:pt x="1431" y="3320"/>
                    <a:pt x="1436" y="3315"/>
                    <a:pt x="1441" y="3305"/>
                  </a:cubicBezTo>
                  <a:cubicBezTo>
                    <a:pt x="1455" y="3277"/>
                    <a:pt x="1469" y="3249"/>
                    <a:pt x="1483" y="3216"/>
                  </a:cubicBezTo>
                  <a:cubicBezTo>
                    <a:pt x="1483" y="3211"/>
                    <a:pt x="1488" y="3206"/>
                    <a:pt x="1493" y="3202"/>
                  </a:cubicBezTo>
                  <a:cubicBezTo>
                    <a:pt x="1507" y="3168"/>
                    <a:pt x="1521" y="3140"/>
                    <a:pt x="1540" y="3107"/>
                  </a:cubicBezTo>
                  <a:lnTo>
                    <a:pt x="1545" y="3102"/>
                  </a:lnTo>
                  <a:cubicBezTo>
                    <a:pt x="1573" y="3050"/>
                    <a:pt x="1601" y="3003"/>
                    <a:pt x="1630" y="2956"/>
                  </a:cubicBezTo>
                  <a:cubicBezTo>
                    <a:pt x="1658" y="2914"/>
                    <a:pt x="1686" y="2866"/>
                    <a:pt x="1719" y="2824"/>
                  </a:cubicBezTo>
                  <a:cubicBezTo>
                    <a:pt x="1719" y="2819"/>
                    <a:pt x="1719" y="2819"/>
                    <a:pt x="1719" y="2819"/>
                  </a:cubicBezTo>
                  <a:cubicBezTo>
                    <a:pt x="2177" y="2158"/>
                    <a:pt x="2876" y="1658"/>
                    <a:pt x="3660" y="1478"/>
                  </a:cubicBezTo>
                  <a:cubicBezTo>
                    <a:pt x="3844" y="1436"/>
                    <a:pt x="4038" y="1407"/>
                    <a:pt x="4184" y="1289"/>
                  </a:cubicBezTo>
                  <a:cubicBezTo>
                    <a:pt x="4260" y="1233"/>
                    <a:pt x="4312" y="1162"/>
                    <a:pt x="4382" y="1105"/>
                  </a:cubicBezTo>
                  <a:cubicBezTo>
                    <a:pt x="4543" y="973"/>
                    <a:pt x="4755" y="940"/>
                    <a:pt x="4963" y="921"/>
                  </a:cubicBezTo>
                  <a:cubicBezTo>
                    <a:pt x="5047" y="913"/>
                    <a:pt x="5132" y="908"/>
                    <a:pt x="5217" y="908"/>
                  </a:cubicBezTo>
                  <a:cubicBezTo>
                    <a:pt x="5387" y="908"/>
                    <a:pt x="5557" y="929"/>
                    <a:pt x="5714" y="992"/>
                  </a:cubicBezTo>
                  <a:cubicBezTo>
                    <a:pt x="6096" y="1143"/>
                    <a:pt x="6347" y="1506"/>
                    <a:pt x="6554" y="1861"/>
                  </a:cubicBezTo>
                  <a:cubicBezTo>
                    <a:pt x="6696" y="2101"/>
                    <a:pt x="6833" y="2347"/>
                    <a:pt x="6960" y="2597"/>
                  </a:cubicBezTo>
                  <a:cubicBezTo>
                    <a:pt x="7017" y="2706"/>
                    <a:pt x="7074" y="2824"/>
                    <a:pt x="7060" y="2942"/>
                  </a:cubicBezTo>
                  <a:cubicBezTo>
                    <a:pt x="7045" y="3050"/>
                    <a:pt x="6984" y="3150"/>
                    <a:pt x="6951" y="3253"/>
                  </a:cubicBezTo>
                  <a:cubicBezTo>
                    <a:pt x="6904" y="3409"/>
                    <a:pt x="6932" y="3575"/>
                    <a:pt x="6960" y="3735"/>
                  </a:cubicBezTo>
                  <a:cubicBezTo>
                    <a:pt x="6993" y="3962"/>
                    <a:pt x="7012" y="4198"/>
                    <a:pt x="7008" y="4434"/>
                  </a:cubicBezTo>
                  <a:lnTo>
                    <a:pt x="7008" y="4439"/>
                  </a:lnTo>
                  <a:cubicBezTo>
                    <a:pt x="7008" y="4476"/>
                    <a:pt x="7008" y="4514"/>
                    <a:pt x="7003" y="4557"/>
                  </a:cubicBezTo>
                  <a:cubicBezTo>
                    <a:pt x="7003" y="4599"/>
                    <a:pt x="6998" y="4637"/>
                    <a:pt x="6993" y="4679"/>
                  </a:cubicBezTo>
                  <a:cubicBezTo>
                    <a:pt x="6993" y="4679"/>
                    <a:pt x="6993" y="4684"/>
                    <a:pt x="6993" y="4689"/>
                  </a:cubicBezTo>
                  <a:cubicBezTo>
                    <a:pt x="6979" y="4793"/>
                    <a:pt x="6965" y="4892"/>
                    <a:pt x="6942" y="4991"/>
                  </a:cubicBezTo>
                  <a:cubicBezTo>
                    <a:pt x="6937" y="4996"/>
                    <a:pt x="6937" y="5005"/>
                    <a:pt x="6932" y="5015"/>
                  </a:cubicBezTo>
                  <a:cubicBezTo>
                    <a:pt x="6923" y="5062"/>
                    <a:pt x="6909" y="5109"/>
                    <a:pt x="6894" y="5156"/>
                  </a:cubicBezTo>
                  <a:cubicBezTo>
                    <a:pt x="6894" y="5161"/>
                    <a:pt x="6894" y="5161"/>
                    <a:pt x="6894" y="5161"/>
                  </a:cubicBezTo>
                  <a:cubicBezTo>
                    <a:pt x="6875" y="5203"/>
                    <a:pt x="6861" y="5251"/>
                    <a:pt x="6842" y="5293"/>
                  </a:cubicBezTo>
                  <a:cubicBezTo>
                    <a:pt x="6838" y="5303"/>
                    <a:pt x="6833" y="5312"/>
                    <a:pt x="6828" y="5326"/>
                  </a:cubicBezTo>
                  <a:cubicBezTo>
                    <a:pt x="6809" y="5369"/>
                    <a:pt x="6790" y="5411"/>
                    <a:pt x="6767" y="5454"/>
                  </a:cubicBezTo>
                  <a:cubicBezTo>
                    <a:pt x="6715" y="5548"/>
                    <a:pt x="6639" y="5643"/>
                    <a:pt x="6550" y="5699"/>
                  </a:cubicBezTo>
                  <a:cubicBezTo>
                    <a:pt x="6540" y="5709"/>
                    <a:pt x="6526" y="5718"/>
                    <a:pt x="6512" y="5723"/>
                  </a:cubicBezTo>
                  <a:cubicBezTo>
                    <a:pt x="6479" y="5742"/>
                    <a:pt x="6441" y="5756"/>
                    <a:pt x="6403" y="5761"/>
                  </a:cubicBezTo>
                  <a:cubicBezTo>
                    <a:pt x="6394" y="5761"/>
                    <a:pt x="6380" y="5765"/>
                    <a:pt x="6370" y="5765"/>
                  </a:cubicBezTo>
                  <a:cubicBezTo>
                    <a:pt x="6332" y="5765"/>
                    <a:pt x="6295" y="5756"/>
                    <a:pt x="6262" y="5737"/>
                  </a:cubicBezTo>
                  <a:cubicBezTo>
                    <a:pt x="6219" y="5912"/>
                    <a:pt x="6172" y="6082"/>
                    <a:pt x="6115" y="6247"/>
                  </a:cubicBezTo>
                  <a:cubicBezTo>
                    <a:pt x="5988" y="6620"/>
                    <a:pt x="5827" y="6979"/>
                    <a:pt x="5610" y="7300"/>
                  </a:cubicBezTo>
                  <a:cubicBezTo>
                    <a:pt x="5563" y="7371"/>
                    <a:pt x="5516" y="7437"/>
                    <a:pt x="5468" y="7498"/>
                  </a:cubicBezTo>
                  <a:cubicBezTo>
                    <a:pt x="5303" y="7715"/>
                    <a:pt x="5110" y="7909"/>
                    <a:pt x="4892" y="8074"/>
                  </a:cubicBezTo>
                  <a:cubicBezTo>
                    <a:pt x="4977" y="8442"/>
                    <a:pt x="5062" y="8838"/>
                    <a:pt x="5133" y="9225"/>
                  </a:cubicBezTo>
                  <a:lnTo>
                    <a:pt x="5133" y="9225"/>
                  </a:lnTo>
                  <a:cubicBezTo>
                    <a:pt x="6009" y="9133"/>
                    <a:pt x="6812" y="8793"/>
                    <a:pt x="7470" y="8277"/>
                  </a:cubicBezTo>
                  <a:cubicBezTo>
                    <a:pt x="7810" y="8513"/>
                    <a:pt x="8231" y="8995"/>
                    <a:pt x="8254" y="9930"/>
                  </a:cubicBezTo>
                  <a:cubicBezTo>
                    <a:pt x="8254" y="9930"/>
                    <a:pt x="8958" y="8645"/>
                    <a:pt x="8207" y="7564"/>
                  </a:cubicBezTo>
                  <a:cubicBezTo>
                    <a:pt x="8859" y="6771"/>
                    <a:pt x="9255" y="5761"/>
                    <a:pt x="9260" y="4651"/>
                  </a:cubicBezTo>
                  <a:cubicBezTo>
                    <a:pt x="9274" y="2097"/>
                    <a:pt x="7215" y="14"/>
                    <a:pt x="4656" y="0"/>
                  </a:cubicBezTo>
                  <a:cubicBezTo>
                    <a:pt x="4645" y="0"/>
                    <a:pt x="4633" y="0"/>
                    <a:pt x="4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6" name="Google Shape;6886;p61"/>
            <p:cNvSpPr/>
            <p:nvPr/>
          </p:nvSpPr>
          <p:spPr>
            <a:xfrm>
              <a:off x="3005237" y="1419443"/>
              <a:ext cx="18612" cy="2712"/>
            </a:xfrm>
            <a:custGeom>
              <a:avLst/>
              <a:gdLst/>
              <a:ahLst/>
              <a:cxnLst/>
              <a:rect l="l" t="t" r="r" b="b"/>
              <a:pathLst>
                <a:path w="199" h="29" extrusionOk="0">
                  <a:moveTo>
                    <a:pt x="198" y="29"/>
                  </a:moveTo>
                  <a:cubicBezTo>
                    <a:pt x="132" y="19"/>
                    <a:pt x="66" y="14"/>
                    <a:pt x="0" y="0"/>
                  </a:cubicBezTo>
                  <a:cubicBezTo>
                    <a:pt x="66" y="14"/>
                    <a:pt x="132" y="19"/>
                    <a:pt x="198" y="29"/>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7" name="Google Shape;6887;p61"/>
            <p:cNvSpPr/>
            <p:nvPr/>
          </p:nvSpPr>
          <p:spPr>
            <a:xfrm>
              <a:off x="2727829" y="1252026"/>
              <a:ext cx="12533" cy="15526"/>
            </a:xfrm>
            <a:custGeom>
              <a:avLst/>
              <a:gdLst/>
              <a:ahLst/>
              <a:cxnLst/>
              <a:rect l="l" t="t" r="r" b="b"/>
              <a:pathLst>
                <a:path w="134" h="166" extrusionOk="0">
                  <a:moveTo>
                    <a:pt x="133" y="166"/>
                  </a:moveTo>
                  <a:cubicBezTo>
                    <a:pt x="86" y="114"/>
                    <a:pt x="43" y="57"/>
                    <a:pt x="1" y="1"/>
                  </a:cubicBezTo>
                  <a:cubicBezTo>
                    <a:pt x="43" y="57"/>
                    <a:pt x="86" y="114"/>
                    <a:pt x="133" y="166"/>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8" name="Google Shape;6888;p61"/>
            <p:cNvSpPr/>
            <p:nvPr/>
          </p:nvSpPr>
          <p:spPr>
            <a:xfrm>
              <a:off x="2770292" y="1300661"/>
              <a:ext cx="14217" cy="13281"/>
            </a:xfrm>
            <a:custGeom>
              <a:avLst/>
              <a:gdLst/>
              <a:ahLst/>
              <a:cxnLst/>
              <a:rect l="l" t="t" r="r" b="b"/>
              <a:pathLst>
                <a:path w="152" h="142" extrusionOk="0">
                  <a:moveTo>
                    <a:pt x="151" y="142"/>
                  </a:moveTo>
                  <a:cubicBezTo>
                    <a:pt x="104" y="95"/>
                    <a:pt x="52" y="47"/>
                    <a:pt x="0" y="0"/>
                  </a:cubicBezTo>
                  <a:cubicBezTo>
                    <a:pt x="52" y="47"/>
                    <a:pt x="104" y="95"/>
                    <a:pt x="151" y="142"/>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9" name="Google Shape;6889;p61"/>
            <p:cNvSpPr/>
            <p:nvPr/>
          </p:nvSpPr>
          <p:spPr>
            <a:xfrm>
              <a:off x="2740643" y="1268394"/>
              <a:ext cx="29743" cy="32361"/>
            </a:xfrm>
            <a:custGeom>
              <a:avLst/>
              <a:gdLst/>
              <a:ahLst/>
              <a:cxnLst/>
              <a:rect l="l" t="t" r="r" b="b"/>
              <a:pathLst>
                <a:path w="318" h="346" extrusionOk="0">
                  <a:moveTo>
                    <a:pt x="317" y="345"/>
                  </a:moveTo>
                  <a:cubicBezTo>
                    <a:pt x="209" y="236"/>
                    <a:pt x="105" y="118"/>
                    <a:pt x="1" y="0"/>
                  </a:cubicBezTo>
                  <a:cubicBezTo>
                    <a:pt x="105" y="118"/>
                    <a:pt x="209" y="236"/>
                    <a:pt x="317" y="345"/>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61"/>
            <p:cNvSpPr/>
            <p:nvPr/>
          </p:nvSpPr>
          <p:spPr>
            <a:xfrm>
              <a:off x="2983538" y="1415421"/>
              <a:ext cx="19548" cy="3648"/>
            </a:xfrm>
            <a:custGeom>
              <a:avLst/>
              <a:gdLst/>
              <a:ahLst/>
              <a:cxnLst/>
              <a:rect l="l" t="t" r="r" b="b"/>
              <a:pathLst>
                <a:path w="209" h="39" extrusionOk="0">
                  <a:moveTo>
                    <a:pt x="209" y="38"/>
                  </a:moveTo>
                  <a:cubicBezTo>
                    <a:pt x="142" y="29"/>
                    <a:pt x="72" y="15"/>
                    <a:pt x="1" y="1"/>
                  </a:cubicBezTo>
                  <a:cubicBezTo>
                    <a:pt x="72" y="15"/>
                    <a:pt x="142" y="29"/>
                    <a:pt x="209" y="38"/>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61"/>
            <p:cNvSpPr/>
            <p:nvPr/>
          </p:nvSpPr>
          <p:spPr>
            <a:xfrm>
              <a:off x="2878505" y="1378384"/>
              <a:ext cx="8044" cy="4022"/>
            </a:xfrm>
            <a:custGeom>
              <a:avLst/>
              <a:gdLst/>
              <a:ahLst/>
              <a:cxnLst/>
              <a:rect l="l" t="t" r="r" b="b"/>
              <a:pathLst>
                <a:path w="86" h="43" extrusionOk="0">
                  <a:moveTo>
                    <a:pt x="85" y="43"/>
                  </a:moveTo>
                  <a:cubicBezTo>
                    <a:pt x="57" y="28"/>
                    <a:pt x="28" y="14"/>
                    <a:pt x="0" y="0"/>
                  </a:cubicBezTo>
                  <a:cubicBezTo>
                    <a:pt x="28" y="14"/>
                    <a:pt x="57" y="28"/>
                    <a:pt x="85" y="43"/>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2" name="Google Shape;6892;p61"/>
            <p:cNvSpPr/>
            <p:nvPr/>
          </p:nvSpPr>
          <p:spPr>
            <a:xfrm>
              <a:off x="2784882" y="1314317"/>
              <a:ext cx="14591" cy="12439"/>
            </a:xfrm>
            <a:custGeom>
              <a:avLst/>
              <a:gdLst/>
              <a:ahLst/>
              <a:cxnLst/>
              <a:rect l="l" t="t" r="r" b="b"/>
              <a:pathLst>
                <a:path w="156" h="133" extrusionOk="0">
                  <a:moveTo>
                    <a:pt x="156" y="133"/>
                  </a:moveTo>
                  <a:cubicBezTo>
                    <a:pt x="104" y="90"/>
                    <a:pt x="52" y="43"/>
                    <a:pt x="0" y="0"/>
                  </a:cubicBezTo>
                  <a:cubicBezTo>
                    <a:pt x="52" y="43"/>
                    <a:pt x="104" y="90"/>
                    <a:pt x="156" y="133"/>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3" name="Google Shape;6893;p61"/>
            <p:cNvSpPr/>
            <p:nvPr/>
          </p:nvSpPr>
          <p:spPr>
            <a:xfrm>
              <a:off x="2861670" y="1369499"/>
              <a:ext cx="8511" cy="4489"/>
            </a:xfrm>
            <a:custGeom>
              <a:avLst/>
              <a:gdLst/>
              <a:ahLst/>
              <a:cxnLst/>
              <a:rect l="l" t="t" r="r" b="b"/>
              <a:pathLst>
                <a:path w="91" h="48" extrusionOk="0">
                  <a:moveTo>
                    <a:pt x="90" y="48"/>
                  </a:moveTo>
                  <a:cubicBezTo>
                    <a:pt x="57" y="34"/>
                    <a:pt x="29" y="15"/>
                    <a:pt x="1" y="1"/>
                  </a:cubicBezTo>
                  <a:cubicBezTo>
                    <a:pt x="29" y="15"/>
                    <a:pt x="57" y="34"/>
                    <a:pt x="90" y="48"/>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61"/>
            <p:cNvSpPr/>
            <p:nvPr/>
          </p:nvSpPr>
          <p:spPr>
            <a:xfrm>
              <a:off x="2799379" y="1320489"/>
              <a:ext cx="47794" cy="39376"/>
            </a:xfrm>
            <a:custGeom>
              <a:avLst/>
              <a:gdLst/>
              <a:ahLst/>
              <a:cxnLst/>
              <a:rect l="l" t="t" r="r" b="b"/>
              <a:pathLst>
                <a:path w="511" h="421" extrusionOk="0">
                  <a:moveTo>
                    <a:pt x="119" y="1"/>
                  </a:moveTo>
                  <a:cubicBezTo>
                    <a:pt x="81" y="24"/>
                    <a:pt x="39" y="43"/>
                    <a:pt x="1" y="67"/>
                  </a:cubicBezTo>
                  <a:cubicBezTo>
                    <a:pt x="157" y="194"/>
                    <a:pt x="322" y="312"/>
                    <a:pt x="492" y="421"/>
                  </a:cubicBezTo>
                  <a:lnTo>
                    <a:pt x="497" y="421"/>
                  </a:lnTo>
                  <a:cubicBezTo>
                    <a:pt x="501" y="407"/>
                    <a:pt x="506" y="392"/>
                    <a:pt x="511" y="378"/>
                  </a:cubicBezTo>
                  <a:cubicBezTo>
                    <a:pt x="379" y="322"/>
                    <a:pt x="246" y="241"/>
                    <a:pt x="171" y="123"/>
                  </a:cubicBezTo>
                  <a:cubicBezTo>
                    <a:pt x="157" y="100"/>
                    <a:pt x="138" y="67"/>
                    <a:pt x="128" y="38"/>
                  </a:cubicBezTo>
                  <a:cubicBezTo>
                    <a:pt x="124" y="24"/>
                    <a:pt x="124" y="15"/>
                    <a:pt x="119" y="1"/>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5" name="Google Shape;6895;p61"/>
            <p:cNvSpPr/>
            <p:nvPr/>
          </p:nvSpPr>
          <p:spPr>
            <a:xfrm>
              <a:off x="2845302" y="1359772"/>
              <a:ext cx="8979" cy="4957"/>
            </a:xfrm>
            <a:custGeom>
              <a:avLst/>
              <a:gdLst/>
              <a:ahLst/>
              <a:cxnLst/>
              <a:rect l="l" t="t" r="r" b="b"/>
              <a:pathLst>
                <a:path w="96" h="53" extrusionOk="0">
                  <a:moveTo>
                    <a:pt x="1" y="1"/>
                  </a:moveTo>
                  <a:cubicBezTo>
                    <a:pt x="34" y="20"/>
                    <a:pt x="62" y="39"/>
                    <a:pt x="95" y="53"/>
                  </a:cubicBezTo>
                  <a:cubicBezTo>
                    <a:pt x="62" y="39"/>
                    <a:pt x="34" y="20"/>
                    <a:pt x="1" y="1"/>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6" name="Google Shape;6896;p61"/>
            <p:cNvSpPr/>
            <p:nvPr/>
          </p:nvSpPr>
          <p:spPr>
            <a:xfrm>
              <a:off x="2713706" y="1232198"/>
              <a:ext cx="12907" cy="17771"/>
            </a:xfrm>
            <a:custGeom>
              <a:avLst/>
              <a:gdLst/>
              <a:ahLst/>
              <a:cxnLst/>
              <a:rect l="l" t="t" r="r" b="b"/>
              <a:pathLst>
                <a:path w="138" h="190" extrusionOk="0">
                  <a:moveTo>
                    <a:pt x="138" y="189"/>
                  </a:moveTo>
                  <a:cubicBezTo>
                    <a:pt x="91" y="128"/>
                    <a:pt x="43" y="66"/>
                    <a:pt x="1" y="0"/>
                  </a:cubicBezTo>
                  <a:cubicBezTo>
                    <a:pt x="43" y="66"/>
                    <a:pt x="91" y="128"/>
                    <a:pt x="138" y="189"/>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61"/>
            <p:cNvSpPr/>
            <p:nvPr/>
          </p:nvSpPr>
          <p:spPr>
            <a:xfrm>
              <a:off x="2902355" y="1389420"/>
              <a:ext cx="80903" cy="26095"/>
            </a:xfrm>
            <a:custGeom>
              <a:avLst/>
              <a:gdLst/>
              <a:ahLst/>
              <a:cxnLst/>
              <a:rect l="l" t="t" r="r" b="b"/>
              <a:pathLst>
                <a:path w="865" h="279" extrusionOk="0">
                  <a:moveTo>
                    <a:pt x="0" y="0"/>
                  </a:moveTo>
                  <a:cubicBezTo>
                    <a:pt x="274" y="123"/>
                    <a:pt x="562" y="213"/>
                    <a:pt x="864" y="279"/>
                  </a:cubicBezTo>
                  <a:cubicBezTo>
                    <a:pt x="562" y="213"/>
                    <a:pt x="274" y="123"/>
                    <a:pt x="0" y="0"/>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61"/>
            <p:cNvSpPr/>
            <p:nvPr/>
          </p:nvSpPr>
          <p:spPr>
            <a:xfrm>
              <a:off x="3290034" y="998095"/>
              <a:ext cx="4957" cy="28340"/>
            </a:xfrm>
            <a:custGeom>
              <a:avLst/>
              <a:gdLst/>
              <a:ahLst/>
              <a:cxnLst/>
              <a:rect l="l" t="t" r="r" b="b"/>
              <a:pathLst>
                <a:path w="53" h="303" extrusionOk="0">
                  <a:moveTo>
                    <a:pt x="52" y="1"/>
                  </a:moveTo>
                  <a:cubicBezTo>
                    <a:pt x="38" y="105"/>
                    <a:pt x="24" y="204"/>
                    <a:pt x="1" y="303"/>
                  </a:cubicBezTo>
                  <a:cubicBezTo>
                    <a:pt x="24" y="204"/>
                    <a:pt x="38" y="105"/>
                    <a:pt x="52" y="1"/>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61"/>
            <p:cNvSpPr/>
            <p:nvPr/>
          </p:nvSpPr>
          <p:spPr>
            <a:xfrm>
              <a:off x="2810416" y="1320489"/>
              <a:ext cx="4957" cy="11598"/>
            </a:xfrm>
            <a:custGeom>
              <a:avLst/>
              <a:gdLst/>
              <a:ahLst/>
              <a:cxnLst/>
              <a:rect l="l" t="t" r="r" b="b"/>
              <a:pathLst>
                <a:path w="53" h="124" extrusionOk="0">
                  <a:moveTo>
                    <a:pt x="53" y="123"/>
                  </a:moveTo>
                  <a:cubicBezTo>
                    <a:pt x="39" y="100"/>
                    <a:pt x="20" y="67"/>
                    <a:pt x="10" y="38"/>
                  </a:cubicBezTo>
                  <a:cubicBezTo>
                    <a:pt x="6" y="24"/>
                    <a:pt x="6" y="15"/>
                    <a:pt x="1" y="1"/>
                  </a:cubicBezTo>
                  <a:lnTo>
                    <a:pt x="1" y="1"/>
                  </a:lnTo>
                  <a:cubicBezTo>
                    <a:pt x="6" y="15"/>
                    <a:pt x="6" y="24"/>
                    <a:pt x="10" y="38"/>
                  </a:cubicBezTo>
                  <a:cubicBezTo>
                    <a:pt x="20" y="67"/>
                    <a:pt x="39" y="100"/>
                    <a:pt x="53" y="123"/>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61"/>
            <p:cNvSpPr/>
            <p:nvPr/>
          </p:nvSpPr>
          <p:spPr>
            <a:xfrm>
              <a:off x="3253370" y="1057767"/>
              <a:ext cx="26188" cy="34980"/>
            </a:xfrm>
            <a:custGeom>
              <a:avLst/>
              <a:gdLst/>
              <a:ahLst/>
              <a:cxnLst/>
              <a:rect l="l" t="t" r="r" b="b"/>
              <a:pathLst>
                <a:path w="280" h="374" extrusionOk="0">
                  <a:moveTo>
                    <a:pt x="1" y="373"/>
                  </a:moveTo>
                  <a:cubicBezTo>
                    <a:pt x="90" y="317"/>
                    <a:pt x="166" y="222"/>
                    <a:pt x="218" y="128"/>
                  </a:cubicBezTo>
                  <a:cubicBezTo>
                    <a:pt x="241" y="85"/>
                    <a:pt x="260" y="43"/>
                    <a:pt x="279" y="0"/>
                  </a:cubicBezTo>
                  <a:cubicBezTo>
                    <a:pt x="260" y="43"/>
                    <a:pt x="241" y="85"/>
                    <a:pt x="218" y="128"/>
                  </a:cubicBezTo>
                  <a:cubicBezTo>
                    <a:pt x="166" y="222"/>
                    <a:pt x="90" y="317"/>
                    <a:pt x="1" y="373"/>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1" name="Google Shape;6901;p61"/>
            <p:cNvSpPr/>
            <p:nvPr/>
          </p:nvSpPr>
          <p:spPr>
            <a:xfrm>
              <a:off x="3226434" y="1096207"/>
              <a:ext cx="10288" cy="2712"/>
            </a:xfrm>
            <a:custGeom>
              <a:avLst/>
              <a:gdLst/>
              <a:ahLst/>
              <a:cxnLst/>
              <a:rect l="l" t="t" r="r" b="b"/>
              <a:pathLst>
                <a:path w="110" h="29" extrusionOk="0">
                  <a:moveTo>
                    <a:pt x="1" y="0"/>
                  </a:moveTo>
                  <a:cubicBezTo>
                    <a:pt x="34" y="19"/>
                    <a:pt x="71" y="28"/>
                    <a:pt x="109" y="28"/>
                  </a:cubicBezTo>
                  <a:cubicBezTo>
                    <a:pt x="71" y="28"/>
                    <a:pt x="34" y="19"/>
                    <a:pt x="1" y="0"/>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61"/>
            <p:cNvSpPr/>
            <p:nvPr/>
          </p:nvSpPr>
          <p:spPr>
            <a:xfrm>
              <a:off x="2793206" y="823664"/>
              <a:ext cx="8511" cy="12533"/>
            </a:xfrm>
            <a:custGeom>
              <a:avLst/>
              <a:gdLst/>
              <a:ahLst/>
              <a:cxnLst/>
              <a:rect l="l" t="t" r="r" b="b"/>
              <a:pathLst>
                <a:path w="91" h="134" extrusionOk="0">
                  <a:moveTo>
                    <a:pt x="1" y="133"/>
                  </a:moveTo>
                  <a:cubicBezTo>
                    <a:pt x="29" y="91"/>
                    <a:pt x="57" y="43"/>
                    <a:pt x="90" y="1"/>
                  </a:cubicBezTo>
                  <a:cubicBezTo>
                    <a:pt x="57" y="43"/>
                    <a:pt x="29" y="91"/>
                    <a:pt x="1" y="133"/>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61"/>
            <p:cNvSpPr/>
            <p:nvPr/>
          </p:nvSpPr>
          <p:spPr>
            <a:xfrm>
              <a:off x="3294897" y="985749"/>
              <a:ext cx="935" cy="11598"/>
            </a:xfrm>
            <a:custGeom>
              <a:avLst/>
              <a:gdLst/>
              <a:ahLst/>
              <a:cxnLst/>
              <a:rect l="l" t="t" r="r" b="b"/>
              <a:pathLst>
                <a:path w="10" h="124" extrusionOk="0">
                  <a:moveTo>
                    <a:pt x="10" y="1"/>
                  </a:moveTo>
                  <a:cubicBezTo>
                    <a:pt x="10" y="43"/>
                    <a:pt x="5" y="81"/>
                    <a:pt x="0" y="123"/>
                  </a:cubicBezTo>
                  <a:cubicBezTo>
                    <a:pt x="5" y="81"/>
                    <a:pt x="10" y="43"/>
                    <a:pt x="10" y="1"/>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4" name="Google Shape;6904;p61"/>
            <p:cNvSpPr/>
            <p:nvPr/>
          </p:nvSpPr>
          <p:spPr>
            <a:xfrm>
              <a:off x="3295739" y="974713"/>
              <a:ext cx="561" cy="11130"/>
            </a:xfrm>
            <a:custGeom>
              <a:avLst/>
              <a:gdLst/>
              <a:ahLst/>
              <a:cxnLst/>
              <a:rect l="l" t="t" r="r" b="b"/>
              <a:pathLst>
                <a:path w="6" h="119" extrusionOk="0">
                  <a:moveTo>
                    <a:pt x="6" y="1"/>
                  </a:moveTo>
                  <a:cubicBezTo>
                    <a:pt x="6" y="38"/>
                    <a:pt x="6" y="76"/>
                    <a:pt x="1" y="119"/>
                  </a:cubicBezTo>
                  <a:cubicBezTo>
                    <a:pt x="6" y="76"/>
                    <a:pt x="6" y="38"/>
                    <a:pt x="6" y="1"/>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5" name="Google Shape;6905;p61"/>
            <p:cNvSpPr/>
            <p:nvPr/>
          </p:nvSpPr>
          <p:spPr>
            <a:xfrm>
              <a:off x="2801624" y="644462"/>
              <a:ext cx="500853" cy="358594"/>
            </a:xfrm>
            <a:custGeom>
              <a:avLst/>
              <a:gdLst/>
              <a:ahLst/>
              <a:cxnLst/>
              <a:rect l="l" t="t" r="r" b="b"/>
              <a:pathLst>
                <a:path w="5355" h="3834" extrusionOk="0">
                  <a:moveTo>
                    <a:pt x="3498" y="1"/>
                  </a:moveTo>
                  <a:cubicBezTo>
                    <a:pt x="3413" y="1"/>
                    <a:pt x="3328" y="6"/>
                    <a:pt x="3244" y="14"/>
                  </a:cubicBezTo>
                  <a:cubicBezTo>
                    <a:pt x="3036" y="33"/>
                    <a:pt x="2824" y="66"/>
                    <a:pt x="2663" y="198"/>
                  </a:cubicBezTo>
                  <a:cubicBezTo>
                    <a:pt x="2593" y="255"/>
                    <a:pt x="2541" y="326"/>
                    <a:pt x="2465" y="382"/>
                  </a:cubicBezTo>
                  <a:cubicBezTo>
                    <a:pt x="2319" y="500"/>
                    <a:pt x="2125" y="529"/>
                    <a:pt x="1941" y="571"/>
                  </a:cubicBezTo>
                  <a:cubicBezTo>
                    <a:pt x="1157" y="751"/>
                    <a:pt x="458" y="1251"/>
                    <a:pt x="0" y="1912"/>
                  </a:cubicBezTo>
                  <a:cubicBezTo>
                    <a:pt x="444" y="1275"/>
                    <a:pt x="1110" y="784"/>
                    <a:pt x="1866" y="590"/>
                  </a:cubicBezTo>
                  <a:lnTo>
                    <a:pt x="1866" y="590"/>
                  </a:lnTo>
                  <a:cubicBezTo>
                    <a:pt x="1814" y="760"/>
                    <a:pt x="1776" y="930"/>
                    <a:pt x="1757" y="1114"/>
                  </a:cubicBezTo>
                  <a:cubicBezTo>
                    <a:pt x="1724" y="1473"/>
                    <a:pt x="1757" y="1822"/>
                    <a:pt x="1851" y="2143"/>
                  </a:cubicBezTo>
                  <a:cubicBezTo>
                    <a:pt x="1851" y="2143"/>
                    <a:pt x="1851" y="2148"/>
                    <a:pt x="1851" y="2148"/>
                  </a:cubicBezTo>
                  <a:cubicBezTo>
                    <a:pt x="1908" y="2011"/>
                    <a:pt x="1988" y="1884"/>
                    <a:pt x="2097" y="1780"/>
                  </a:cubicBezTo>
                  <a:cubicBezTo>
                    <a:pt x="2421" y="1349"/>
                    <a:pt x="2843" y="1174"/>
                    <a:pt x="3329" y="1174"/>
                  </a:cubicBezTo>
                  <a:cubicBezTo>
                    <a:pt x="3466" y="1174"/>
                    <a:pt x="3608" y="1187"/>
                    <a:pt x="3754" y="1213"/>
                  </a:cubicBezTo>
                  <a:cubicBezTo>
                    <a:pt x="3901" y="1327"/>
                    <a:pt x="4000" y="1506"/>
                    <a:pt x="4023" y="1700"/>
                  </a:cubicBezTo>
                  <a:cubicBezTo>
                    <a:pt x="4037" y="1794"/>
                    <a:pt x="4033" y="1893"/>
                    <a:pt x="4014" y="1988"/>
                  </a:cubicBezTo>
                  <a:cubicBezTo>
                    <a:pt x="4104" y="2191"/>
                    <a:pt x="4151" y="2427"/>
                    <a:pt x="4141" y="2668"/>
                  </a:cubicBezTo>
                  <a:cubicBezTo>
                    <a:pt x="4137" y="2781"/>
                    <a:pt x="4132" y="2904"/>
                    <a:pt x="4122" y="3026"/>
                  </a:cubicBezTo>
                  <a:lnTo>
                    <a:pt x="4278" y="3159"/>
                  </a:lnTo>
                  <a:cubicBezTo>
                    <a:pt x="4311" y="3182"/>
                    <a:pt x="4311" y="3244"/>
                    <a:pt x="4283" y="3286"/>
                  </a:cubicBezTo>
                  <a:lnTo>
                    <a:pt x="4226" y="3380"/>
                  </a:lnTo>
                  <a:cubicBezTo>
                    <a:pt x="4207" y="3409"/>
                    <a:pt x="4180" y="3427"/>
                    <a:pt x="4153" y="3427"/>
                  </a:cubicBezTo>
                  <a:cubicBezTo>
                    <a:pt x="4141" y="3427"/>
                    <a:pt x="4128" y="3423"/>
                    <a:pt x="4118" y="3414"/>
                  </a:cubicBezTo>
                  <a:lnTo>
                    <a:pt x="4080" y="3380"/>
                  </a:lnTo>
                  <a:cubicBezTo>
                    <a:pt x="4075" y="3423"/>
                    <a:pt x="4066" y="3465"/>
                    <a:pt x="4056" y="3513"/>
                  </a:cubicBezTo>
                  <a:lnTo>
                    <a:pt x="4122" y="3532"/>
                  </a:lnTo>
                  <a:lnTo>
                    <a:pt x="4127" y="3536"/>
                  </a:lnTo>
                  <a:lnTo>
                    <a:pt x="4028" y="3834"/>
                  </a:lnTo>
                  <a:cubicBezTo>
                    <a:pt x="4500" y="3805"/>
                    <a:pt x="4935" y="3607"/>
                    <a:pt x="5284" y="3286"/>
                  </a:cubicBezTo>
                  <a:cubicBezTo>
                    <a:pt x="5289" y="3366"/>
                    <a:pt x="5289" y="3447"/>
                    <a:pt x="5289" y="3527"/>
                  </a:cubicBezTo>
                  <a:cubicBezTo>
                    <a:pt x="5293" y="3291"/>
                    <a:pt x="5274" y="3055"/>
                    <a:pt x="5241" y="2828"/>
                  </a:cubicBezTo>
                  <a:cubicBezTo>
                    <a:pt x="5213" y="2668"/>
                    <a:pt x="5185" y="2502"/>
                    <a:pt x="5232" y="2346"/>
                  </a:cubicBezTo>
                  <a:cubicBezTo>
                    <a:pt x="5265" y="2243"/>
                    <a:pt x="5326" y="2143"/>
                    <a:pt x="5341" y="2035"/>
                  </a:cubicBezTo>
                  <a:cubicBezTo>
                    <a:pt x="5355" y="1917"/>
                    <a:pt x="5298" y="1799"/>
                    <a:pt x="5241" y="1690"/>
                  </a:cubicBezTo>
                  <a:cubicBezTo>
                    <a:pt x="5114" y="1440"/>
                    <a:pt x="4977" y="1194"/>
                    <a:pt x="4835" y="954"/>
                  </a:cubicBezTo>
                  <a:cubicBezTo>
                    <a:pt x="4628" y="599"/>
                    <a:pt x="4377" y="236"/>
                    <a:pt x="3995" y="85"/>
                  </a:cubicBezTo>
                  <a:cubicBezTo>
                    <a:pt x="3838" y="22"/>
                    <a:pt x="3668" y="1"/>
                    <a:pt x="3498" y="1"/>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6" name="Google Shape;6906;p61"/>
            <p:cNvSpPr/>
            <p:nvPr/>
          </p:nvSpPr>
          <p:spPr>
            <a:xfrm>
              <a:off x="2715109" y="1054213"/>
              <a:ext cx="36664" cy="152922"/>
            </a:xfrm>
            <a:custGeom>
              <a:avLst/>
              <a:gdLst/>
              <a:ahLst/>
              <a:cxnLst/>
              <a:rect l="l" t="t" r="r" b="b"/>
              <a:pathLst>
                <a:path w="392" h="1635" extrusionOk="0">
                  <a:moveTo>
                    <a:pt x="0" y="0"/>
                  </a:moveTo>
                  <a:cubicBezTo>
                    <a:pt x="9" y="265"/>
                    <a:pt x="57" y="534"/>
                    <a:pt x="123" y="784"/>
                  </a:cubicBezTo>
                  <a:cubicBezTo>
                    <a:pt x="194" y="1072"/>
                    <a:pt x="279" y="1360"/>
                    <a:pt x="392" y="1634"/>
                  </a:cubicBezTo>
                  <a:cubicBezTo>
                    <a:pt x="279" y="1360"/>
                    <a:pt x="194" y="1072"/>
                    <a:pt x="123" y="784"/>
                  </a:cubicBezTo>
                  <a:cubicBezTo>
                    <a:pt x="57" y="534"/>
                    <a:pt x="9" y="265"/>
                    <a:pt x="0" y="0"/>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7" name="Google Shape;6907;p61"/>
            <p:cNvSpPr/>
            <p:nvPr/>
          </p:nvSpPr>
          <p:spPr>
            <a:xfrm>
              <a:off x="2750370" y="936740"/>
              <a:ext cx="3180" cy="15526"/>
            </a:xfrm>
            <a:custGeom>
              <a:avLst/>
              <a:gdLst/>
              <a:ahLst/>
              <a:cxnLst/>
              <a:rect l="l" t="t" r="r" b="b"/>
              <a:pathLst>
                <a:path w="34" h="166" extrusionOk="0">
                  <a:moveTo>
                    <a:pt x="34" y="1"/>
                  </a:moveTo>
                  <a:cubicBezTo>
                    <a:pt x="34" y="19"/>
                    <a:pt x="29" y="34"/>
                    <a:pt x="24" y="48"/>
                  </a:cubicBezTo>
                  <a:cubicBezTo>
                    <a:pt x="20" y="86"/>
                    <a:pt x="10" y="128"/>
                    <a:pt x="1" y="166"/>
                  </a:cubicBezTo>
                  <a:cubicBezTo>
                    <a:pt x="10" y="128"/>
                    <a:pt x="20" y="86"/>
                    <a:pt x="24" y="48"/>
                  </a:cubicBezTo>
                  <a:cubicBezTo>
                    <a:pt x="29" y="34"/>
                    <a:pt x="34" y="19"/>
                    <a:pt x="34" y="1"/>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61"/>
            <p:cNvSpPr/>
            <p:nvPr/>
          </p:nvSpPr>
          <p:spPr>
            <a:xfrm>
              <a:off x="3098392" y="1260912"/>
              <a:ext cx="53967" cy="53967"/>
            </a:xfrm>
            <a:custGeom>
              <a:avLst/>
              <a:gdLst/>
              <a:ahLst/>
              <a:cxnLst/>
              <a:rect l="l" t="t" r="r" b="b"/>
              <a:pathLst>
                <a:path w="577" h="577" extrusionOk="0">
                  <a:moveTo>
                    <a:pt x="0" y="576"/>
                  </a:moveTo>
                  <a:lnTo>
                    <a:pt x="0" y="576"/>
                  </a:lnTo>
                  <a:cubicBezTo>
                    <a:pt x="218" y="411"/>
                    <a:pt x="411" y="217"/>
                    <a:pt x="576" y="0"/>
                  </a:cubicBezTo>
                  <a:cubicBezTo>
                    <a:pt x="411" y="217"/>
                    <a:pt x="218" y="411"/>
                    <a:pt x="0" y="576"/>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9" name="Google Shape;6909;p61"/>
            <p:cNvSpPr/>
            <p:nvPr/>
          </p:nvSpPr>
          <p:spPr>
            <a:xfrm>
              <a:off x="2714642" y="699645"/>
              <a:ext cx="267683" cy="507494"/>
            </a:xfrm>
            <a:custGeom>
              <a:avLst/>
              <a:gdLst/>
              <a:ahLst/>
              <a:cxnLst/>
              <a:rect l="l" t="t" r="r" b="b"/>
              <a:pathLst>
                <a:path w="2862" h="5426" extrusionOk="0">
                  <a:moveTo>
                    <a:pt x="2796" y="0"/>
                  </a:moveTo>
                  <a:lnTo>
                    <a:pt x="2796" y="0"/>
                  </a:lnTo>
                  <a:cubicBezTo>
                    <a:pt x="2040" y="194"/>
                    <a:pt x="1374" y="685"/>
                    <a:pt x="930" y="1322"/>
                  </a:cubicBezTo>
                  <a:cubicBezTo>
                    <a:pt x="930" y="1322"/>
                    <a:pt x="930" y="1322"/>
                    <a:pt x="930" y="1327"/>
                  </a:cubicBezTo>
                  <a:cubicBezTo>
                    <a:pt x="897" y="1369"/>
                    <a:pt x="869" y="1417"/>
                    <a:pt x="841" y="1459"/>
                  </a:cubicBezTo>
                  <a:cubicBezTo>
                    <a:pt x="812" y="1506"/>
                    <a:pt x="784" y="1553"/>
                    <a:pt x="756" y="1605"/>
                  </a:cubicBezTo>
                  <a:lnTo>
                    <a:pt x="751" y="1610"/>
                  </a:lnTo>
                  <a:cubicBezTo>
                    <a:pt x="732" y="1643"/>
                    <a:pt x="718" y="1671"/>
                    <a:pt x="704" y="1705"/>
                  </a:cubicBezTo>
                  <a:cubicBezTo>
                    <a:pt x="699" y="1709"/>
                    <a:pt x="694" y="1714"/>
                    <a:pt x="694" y="1719"/>
                  </a:cubicBezTo>
                  <a:cubicBezTo>
                    <a:pt x="680" y="1752"/>
                    <a:pt x="666" y="1780"/>
                    <a:pt x="652" y="1808"/>
                  </a:cubicBezTo>
                  <a:cubicBezTo>
                    <a:pt x="647" y="1818"/>
                    <a:pt x="642" y="1823"/>
                    <a:pt x="642" y="1832"/>
                  </a:cubicBezTo>
                  <a:cubicBezTo>
                    <a:pt x="628" y="1860"/>
                    <a:pt x="614" y="1889"/>
                    <a:pt x="605" y="1912"/>
                  </a:cubicBezTo>
                  <a:cubicBezTo>
                    <a:pt x="600" y="1926"/>
                    <a:pt x="595" y="1936"/>
                    <a:pt x="591" y="1945"/>
                  </a:cubicBezTo>
                  <a:cubicBezTo>
                    <a:pt x="581" y="1969"/>
                    <a:pt x="572" y="1997"/>
                    <a:pt x="562" y="2021"/>
                  </a:cubicBezTo>
                  <a:cubicBezTo>
                    <a:pt x="557" y="2035"/>
                    <a:pt x="553" y="2044"/>
                    <a:pt x="548" y="2059"/>
                  </a:cubicBezTo>
                  <a:cubicBezTo>
                    <a:pt x="539" y="2082"/>
                    <a:pt x="529" y="2106"/>
                    <a:pt x="524" y="2129"/>
                  </a:cubicBezTo>
                  <a:cubicBezTo>
                    <a:pt x="520" y="2144"/>
                    <a:pt x="515" y="2158"/>
                    <a:pt x="510" y="2172"/>
                  </a:cubicBezTo>
                  <a:cubicBezTo>
                    <a:pt x="501" y="2196"/>
                    <a:pt x="496" y="2219"/>
                    <a:pt x="487" y="2243"/>
                  </a:cubicBezTo>
                  <a:cubicBezTo>
                    <a:pt x="482" y="2257"/>
                    <a:pt x="477" y="2276"/>
                    <a:pt x="472" y="2290"/>
                  </a:cubicBezTo>
                  <a:cubicBezTo>
                    <a:pt x="468" y="2314"/>
                    <a:pt x="463" y="2333"/>
                    <a:pt x="458" y="2356"/>
                  </a:cubicBezTo>
                  <a:cubicBezTo>
                    <a:pt x="454" y="2375"/>
                    <a:pt x="449" y="2394"/>
                    <a:pt x="444" y="2413"/>
                  </a:cubicBezTo>
                  <a:cubicBezTo>
                    <a:pt x="439" y="2432"/>
                    <a:pt x="435" y="2451"/>
                    <a:pt x="430" y="2469"/>
                  </a:cubicBezTo>
                  <a:cubicBezTo>
                    <a:pt x="425" y="2493"/>
                    <a:pt x="421" y="2512"/>
                    <a:pt x="416" y="2536"/>
                  </a:cubicBezTo>
                  <a:cubicBezTo>
                    <a:pt x="416" y="2554"/>
                    <a:pt x="411" y="2569"/>
                    <a:pt x="406" y="2583"/>
                  </a:cubicBezTo>
                  <a:cubicBezTo>
                    <a:pt x="402" y="2621"/>
                    <a:pt x="392" y="2663"/>
                    <a:pt x="383" y="2701"/>
                  </a:cubicBezTo>
                  <a:cubicBezTo>
                    <a:pt x="378" y="2706"/>
                    <a:pt x="378" y="2715"/>
                    <a:pt x="373" y="2724"/>
                  </a:cubicBezTo>
                  <a:cubicBezTo>
                    <a:pt x="350" y="2776"/>
                    <a:pt x="307" y="2819"/>
                    <a:pt x="269" y="2866"/>
                  </a:cubicBezTo>
                  <a:cubicBezTo>
                    <a:pt x="66" y="3130"/>
                    <a:pt x="0" y="3456"/>
                    <a:pt x="5" y="3791"/>
                  </a:cubicBezTo>
                  <a:cubicBezTo>
                    <a:pt x="14" y="4056"/>
                    <a:pt x="62" y="4325"/>
                    <a:pt x="128" y="4575"/>
                  </a:cubicBezTo>
                  <a:cubicBezTo>
                    <a:pt x="199" y="4863"/>
                    <a:pt x="284" y="5151"/>
                    <a:pt x="397" y="5425"/>
                  </a:cubicBezTo>
                  <a:cubicBezTo>
                    <a:pt x="1091" y="4977"/>
                    <a:pt x="1747" y="4613"/>
                    <a:pt x="2168" y="4481"/>
                  </a:cubicBezTo>
                  <a:cubicBezTo>
                    <a:pt x="2191" y="4467"/>
                    <a:pt x="2215" y="4452"/>
                    <a:pt x="2238" y="4443"/>
                  </a:cubicBezTo>
                  <a:lnTo>
                    <a:pt x="2243" y="4443"/>
                  </a:lnTo>
                  <a:cubicBezTo>
                    <a:pt x="2323" y="4401"/>
                    <a:pt x="2408" y="4372"/>
                    <a:pt x="2489" y="4349"/>
                  </a:cubicBezTo>
                  <a:lnTo>
                    <a:pt x="2862" y="3121"/>
                  </a:lnTo>
                  <a:cubicBezTo>
                    <a:pt x="2862" y="3116"/>
                    <a:pt x="2862" y="3116"/>
                    <a:pt x="2862" y="3112"/>
                  </a:cubicBezTo>
                  <a:cubicBezTo>
                    <a:pt x="2762" y="3225"/>
                    <a:pt x="2677" y="3348"/>
                    <a:pt x="2607" y="3470"/>
                  </a:cubicBezTo>
                  <a:cubicBezTo>
                    <a:pt x="2592" y="3107"/>
                    <a:pt x="2522" y="2611"/>
                    <a:pt x="2550" y="2238"/>
                  </a:cubicBezTo>
                  <a:cubicBezTo>
                    <a:pt x="2569" y="1997"/>
                    <a:pt x="2630" y="1653"/>
                    <a:pt x="2725" y="1426"/>
                  </a:cubicBezTo>
                  <a:cubicBezTo>
                    <a:pt x="2739" y="1468"/>
                    <a:pt x="2758" y="1511"/>
                    <a:pt x="2781" y="1553"/>
                  </a:cubicBezTo>
                  <a:cubicBezTo>
                    <a:pt x="2687" y="1232"/>
                    <a:pt x="2654" y="883"/>
                    <a:pt x="2687" y="524"/>
                  </a:cubicBezTo>
                  <a:cubicBezTo>
                    <a:pt x="2706" y="340"/>
                    <a:pt x="2744" y="170"/>
                    <a:pt x="2796" y="0"/>
                  </a:cubicBezTo>
                  <a:close/>
                </a:path>
              </a:pathLst>
            </a:custGeom>
            <a:solidFill>
              <a:srgbClr val="8E3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0" name="Google Shape;6910;p61"/>
            <p:cNvSpPr/>
            <p:nvPr/>
          </p:nvSpPr>
          <p:spPr>
            <a:xfrm>
              <a:off x="3028152" y="951798"/>
              <a:ext cx="268151" cy="363083"/>
            </a:xfrm>
            <a:custGeom>
              <a:avLst/>
              <a:gdLst/>
              <a:ahLst/>
              <a:cxnLst/>
              <a:rect l="l" t="t" r="r" b="b"/>
              <a:pathLst>
                <a:path w="2867" h="3882" extrusionOk="0">
                  <a:moveTo>
                    <a:pt x="2862" y="0"/>
                  </a:moveTo>
                  <a:cubicBezTo>
                    <a:pt x="2513" y="321"/>
                    <a:pt x="2078" y="519"/>
                    <a:pt x="1606" y="548"/>
                  </a:cubicBezTo>
                  <a:lnTo>
                    <a:pt x="1535" y="756"/>
                  </a:lnTo>
                  <a:cubicBezTo>
                    <a:pt x="1507" y="845"/>
                    <a:pt x="1427" y="907"/>
                    <a:pt x="1342" y="921"/>
                  </a:cubicBezTo>
                  <a:cubicBezTo>
                    <a:pt x="1134" y="1256"/>
                    <a:pt x="808" y="1615"/>
                    <a:pt x="284" y="1988"/>
                  </a:cubicBezTo>
                  <a:cubicBezTo>
                    <a:pt x="284" y="1988"/>
                    <a:pt x="171" y="1846"/>
                    <a:pt x="34" y="1629"/>
                  </a:cubicBezTo>
                  <a:cubicBezTo>
                    <a:pt x="20" y="1738"/>
                    <a:pt x="10" y="1846"/>
                    <a:pt x="1" y="1960"/>
                  </a:cubicBezTo>
                  <a:lnTo>
                    <a:pt x="1" y="1964"/>
                  </a:lnTo>
                  <a:cubicBezTo>
                    <a:pt x="10" y="1969"/>
                    <a:pt x="15" y="1978"/>
                    <a:pt x="24" y="1988"/>
                  </a:cubicBezTo>
                  <a:cubicBezTo>
                    <a:pt x="81" y="2040"/>
                    <a:pt x="138" y="2106"/>
                    <a:pt x="190" y="2186"/>
                  </a:cubicBezTo>
                  <a:cubicBezTo>
                    <a:pt x="190" y="2186"/>
                    <a:pt x="194" y="2191"/>
                    <a:pt x="194" y="2191"/>
                  </a:cubicBezTo>
                  <a:cubicBezTo>
                    <a:pt x="208" y="2214"/>
                    <a:pt x="227" y="2243"/>
                    <a:pt x="241" y="2271"/>
                  </a:cubicBezTo>
                  <a:cubicBezTo>
                    <a:pt x="246" y="2271"/>
                    <a:pt x="246" y="2276"/>
                    <a:pt x="246" y="2276"/>
                  </a:cubicBezTo>
                  <a:cubicBezTo>
                    <a:pt x="251" y="2285"/>
                    <a:pt x="256" y="2295"/>
                    <a:pt x="265" y="2304"/>
                  </a:cubicBezTo>
                  <a:cubicBezTo>
                    <a:pt x="270" y="2318"/>
                    <a:pt x="275" y="2328"/>
                    <a:pt x="279" y="2342"/>
                  </a:cubicBezTo>
                  <a:cubicBezTo>
                    <a:pt x="279" y="2342"/>
                    <a:pt x="284" y="2342"/>
                    <a:pt x="284" y="2347"/>
                  </a:cubicBezTo>
                  <a:cubicBezTo>
                    <a:pt x="416" y="2625"/>
                    <a:pt x="591" y="3211"/>
                    <a:pt x="751" y="3881"/>
                  </a:cubicBezTo>
                  <a:cubicBezTo>
                    <a:pt x="969" y="3716"/>
                    <a:pt x="1162" y="3522"/>
                    <a:pt x="1327" y="3305"/>
                  </a:cubicBezTo>
                  <a:cubicBezTo>
                    <a:pt x="1375" y="3244"/>
                    <a:pt x="1422" y="3178"/>
                    <a:pt x="1469" y="3107"/>
                  </a:cubicBezTo>
                  <a:cubicBezTo>
                    <a:pt x="1686" y="2786"/>
                    <a:pt x="1847" y="2427"/>
                    <a:pt x="1974" y="2054"/>
                  </a:cubicBezTo>
                  <a:cubicBezTo>
                    <a:pt x="2031" y="1889"/>
                    <a:pt x="2078" y="1719"/>
                    <a:pt x="2121" y="1544"/>
                  </a:cubicBezTo>
                  <a:cubicBezTo>
                    <a:pt x="2154" y="1563"/>
                    <a:pt x="2191" y="1572"/>
                    <a:pt x="2229" y="1572"/>
                  </a:cubicBezTo>
                  <a:cubicBezTo>
                    <a:pt x="2239" y="1572"/>
                    <a:pt x="2253" y="1568"/>
                    <a:pt x="2262" y="1568"/>
                  </a:cubicBezTo>
                  <a:cubicBezTo>
                    <a:pt x="2300" y="1563"/>
                    <a:pt x="2338" y="1549"/>
                    <a:pt x="2371" y="1530"/>
                  </a:cubicBezTo>
                  <a:cubicBezTo>
                    <a:pt x="2385" y="1525"/>
                    <a:pt x="2399" y="1516"/>
                    <a:pt x="2409" y="1506"/>
                  </a:cubicBezTo>
                  <a:cubicBezTo>
                    <a:pt x="2498" y="1450"/>
                    <a:pt x="2574" y="1355"/>
                    <a:pt x="2626" y="1261"/>
                  </a:cubicBezTo>
                  <a:cubicBezTo>
                    <a:pt x="2649" y="1218"/>
                    <a:pt x="2668" y="1176"/>
                    <a:pt x="2687" y="1133"/>
                  </a:cubicBezTo>
                  <a:cubicBezTo>
                    <a:pt x="2692" y="1119"/>
                    <a:pt x="2697" y="1110"/>
                    <a:pt x="2701" y="1100"/>
                  </a:cubicBezTo>
                  <a:cubicBezTo>
                    <a:pt x="2720" y="1058"/>
                    <a:pt x="2734" y="1010"/>
                    <a:pt x="2753" y="968"/>
                  </a:cubicBezTo>
                  <a:cubicBezTo>
                    <a:pt x="2753" y="968"/>
                    <a:pt x="2753" y="968"/>
                    <a:pt x="2753" y="963"/>
                  </a:cubicBezTo>
                  <a:cubicBezTo>
                    <a:pt x="2768" y="916"/>
                    <a:pt x="2782" y="869"/>
                    <a:pt x="2791" y="822"/>
                  </a:cubicBezTo>
                  <a:cubicBezTo>
                    <a:pt x="2796" y="812"/>
                    <a:pt x="2796" y="803"/>
                    <a:pt x="2801" y="798"/>
                  </a:cubicBezTo>
                  <a:cubicBezTo>
                    <a:pt x="2824" y="699"/>
                    <a:pt x="2838" y="600"/>
                    <a:pt x="2852" y="496"/>
                  </a:cubicBezTo>
                  <a:cubicBezTo>
                    <a:pt x="2852" y="491"/>
                    <a:pt x="2852" y="486"/>
                    <a:pt x="2852" y="486"/>
                  </a:cubicBezTo>
                  <a:cubicBezTo>
                    <a:pt x="2857" y="444"/>
                    <a:pt x="2862" y="406"/>
                    <a:pt x="2862" y="364"/>
                  </a:cubicBezTo>
                  <a:cubicBezTo>
                    <a:pt x="2867" y="321"/>
                    <a:pt x="2867" y="283"/>
                    <a:pt x="2867" y="246"/>
                  </a:cubicBezTo>
                  <a:lnTo>
                    <a:pt x="2867" y="241"/>
                  </a:lnTo>
                  <a:cubicBezTo>
                    <a:pt x="2867" y="161"/>
                    <a:pt x="2867" y="80"/>
                    <a:pt x="2862" y="0"/>
                  </a:cubicBezTo>
                  <a:close/>
                </a:path>
              </a:pathLst>
            </a:custGeom>
            <a:solidFill>
              <a:srgbClr val="8E3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1" name="Google Shape;6911;p61"/>
            <p:cNvSpPr/>
            <p:nvPr/>
          </p:nvSpPr>
          <p:spPr>
            <a:xfrm>
              <a:off x="2810416" y="1285136"/>
              <a:ext cx="57989" cy="70802"/>
            </a:xfrm>
            <a:custGeom>
              <a:avLst/>
              <a:gdLst/>
              <a:ahLst/>
              <a:cxnLst/>
              <a:rect l="l" t="t" r="r" b="b"/>
              <a:pathLst>
                <a:path w="620" h="757" extrusionOk="0">
                  <a:moveTo>
                    <a:pt x="619" y="1"/>
                  </a:moveTo>
                  <a:lnTo>
                    <a:pt x="619" y="1"/>
                  </a:lnTo>
                  <a:cubicBezTo>
                    <a:pt x="445" y="114"/>
                    <a:pt x="237" y="246"/>
                    <a:pt x="1" y="379"/>
                  </a:cubicBezTo>
                  <a:cubicBezTo>
                    <a:pt x="6" y="393"/>
                    <a:pt x="6" y="402"/>
                    <a:pt x="10" y="416"/>
                  </a:cubicBezTo>
                  <a:cubicBezTo>
                    <a:pt x="20" y="445"/>
                    <a:pt x="39" y="478"/>
                    <a:pt x="53" y="501"/>
                  </a:cubicBezTo>
                  <a:cubicBezTo>
                    <a:pt x="128" y="619"/>
                    <a:pt x="261" y="700"/>
                    <a:pt x="393" y="756"/>
                  </a:cubicBezTo>
                  <a:cubicBezTo>
                    <a:pt x="412" y="709"/>
                    <a:pt x="426" y="662"/>
                    <a:pt x="445" y="615"/>
                  </a:cubicBezTo>
                  <a:cubicBezTo>
                    <a:pt x="459" y="572"/>
                    <a:pt x="473" y="534"/>
                    <a:pt x="487" y="492"/>
                  </a:cubicBezTo>
                  <a:cubicBezTo>
                    <a:pt x="520" y="407"/>
                    <a:pt x="549" y="317"/>
                    <a:pt x="577" y="232"/>
                  </a:cubicBezTo>
                  <a:cubicBezTo>
                    <a:pt x="582" y="223"/>
                    <a:pt x="582" y="218"/>
                    <a:pt x="586" y="213"/>
                  </a:cubicBezTo>
                  <a:cubicBezTo>
                    <a:pt x="596" y="142"/>
                    <a:pt x="605" y="72"/>
                    <a:pt x="619" y="1"/>
                  </a:cubicBezTo>
                  <a:close/>
                </a:path>
              </a:pathLst>
            </a:custGeom>
            <a:solidFill>
              <a:srgbClr val="8E3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2" name="Google Shape;6912;p61"/>
            <p:cNvSpPr/>
            <p:nvPr/>
          </p:nvSpPr>
          <p:spPr>
            <a:xfrm>
              <a:off x="3046296" y="1156627"/>
              <a:ext cx="4957" cy="8044"/>
            </a:xfrm>
            <a:custGeom>
              <a:avLst/>
              <a:gdLst/>
              <a:ahLst/>
              <a:cxnLst/>
              <a:rect l="l" t="t" r="r" b="b"/>
              <a:pathLst>
                <a:path w="53" h="86" extrusionOk="0">
                  <a:moveTo>
                    <a:pt x="52" y="86"/>
                  </a:moveTo>
                  <a:cubicBezTo>
                    <a:pt x="52" y="86"/>
                    <a:pt x="52" y="81"/>
                    <a:pt x="47" y="81"/>
                  </a:cubicBezTo>
                  <a:cubicBezTo>
                    <a:pt x="33" y="53"/>
                    <a:pt x="14" y="24"/>
                    <a:pt x="0" y="1"/>
                  </a:cubicBezTo>
                  <a:cubicBezTo>
                    <a:pt x="14" y="24"/>
                    <a:pt x="33" y="53"/>
                    <a:pt x="47" y="81"/>
                  </a:cubicBezTo>
                  <a:cubicBezTo>
                    <a:pt x="52" y="81"/>
                    <a:pt x="52" y="86"/>
                    <a:pt x="52" y="86"/>
                  </a:cubicBezTo>
                  <a:close/>
                </a:path>
              </a:pathLst>
            </a:custGeom>
            <a:solidFill>
              <a:srgbClr val="FBC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3" name="Google Shape;6913;p61"/>
            <p:cNvSpPr/>
            <p:nvPr/>
          </p:nvSpPr>
          <p:spPr>
            <a:xfrm>
              <a:off x="3065283" y="1278121"/>
              <a:ext cx="31426" cy="146655"/>
            </a:xfrm>
            <a:custGeom>
              <a:avLst/>
              <a:gdLst/>
              <a:ahLst/>
              <a:cxnLst/>
              <a:rect l="l" t="t" r="r" b="b"/>
              <a:pathLst>
                <a:path w="336" h="1568" extrusionOk="0">
                  <a:moveTo>
                    <a:pt x="0" y="0"/>
                  </a:moveTo>
                  <a:lnTo>
                    <a:pt x="0" y="0"/>
                  </a:lnTo>
                  <a:cubicBezTo>
                    <a:pt x="104" y="605"/>
                    <a:pt x="189" y="1209"/>
                    <a:pt x="213" y="1568"/>
                  </a:cubicBezTo>
                  <a:cubicBezTo>
                    <a:pt x="255" y="1568"/>
                    <a:pt x="293" y="1568"/>
                    <a:pt x="335" y="1563"/>
                  </a:cubicBezTo>
                  <a:cubicBezTo>
                    <a:pt x="236" y="1053"/>
                    <a:pt x="132" y="505"/>
                    <a:pt x="0" y="0"/>
                  </a:cubicBezTo>
                  <a:close/>
                </a:path>
              </a:pathLst>
            </a:custGeom>
            <a:solidFill>
              <a:srgbClr val="FFB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61"/>
            <p:cNvSpPr/>
            <p:nvPr/>
          </p:nvSpPr>
          <p:spPr>
            <a:xfrm>
              <a:off x="2845302" y="1359772"/>
              <a:ext cx="561" cy="94"/>
            </a:xfrm>
            <a:custGeom>
              <a:avLst/>
              <a:gdLst/>
              <a:ahLst/>
              <a:cxnLst/>
              <a:rect l="l" t="t" r="r" b="b"/>
              <a:pathLst>
                <a:path w="6" h="1" extrusionOk="0">
                  <a:moveTo>
                    <a:pt x="6" y="1"/>
                  </a:moveTo>
                  <a:cubicBezTo>
                    <a:pt x="6" y="1"/>
                    <a:pt x="6" y="1"/>
                    <a:pt x="1" y="1"/>
                  </a:cubicBezTo>
                  <a:cubicBezTo>
                    <a:pt x="6" y="1"/>
                    <a:pt x="6" y="1"/>
                    <a:pt x="6" y="1"/>
                  </a:cubicBezTo>
                  <a:close/>
                </a:path>
              </a:pathLst>
            </a:custGeom>
            <a:solidFill>
              <a:srgbClr val="FBC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5" name="Google Shape;6915;p61"/>
            <p:cNvSpPr/>
            <p:nvPr/>
          </p:nvSpPr>
          <p:spPr>
            <a:xfrm>
              <a:off x="2851943" y="1331058"/>
              <a:ext cx="4115" cy="11598"/>
            </a:xfrm>
            <a:custGeom>
              <a:avLst/>
              <a:gdLst/>
              <a:ahLst/>
              <a:cxnLst/>
              <a:rect l="l" t="t" r="r" b="b"/>
              <a:pathLst>
                <a:path w="44" h="124" extrusionOk="0">
                  <a:moveTo>
                    <a:pt x="43" y="1"/>
                  </a:moveTo>
                  <a:cubicBezTo>
                    <a:pt x="29" y="43"/>
                    <a:pt x="15" y="81"/>
                    <a:pt x="1" y="124"/>
                  </a:cubicBezTo>
                  <a:cubicBezTo>
                    <a:pt x="15" y="81"/>
                    <a:pt x="29" y="43"/>
                    <a:pt x="43" y="1"/>
                  </a:cubicBezTo>
                  <a:close/>
                </a:path>
              </a:pathLst>
            </a:custGeom>
            <a:solidFill>
              <a:srgbClr val="FBC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61"/>
            <p:cNvSpPr/>
            <p:nvPr/>
          </p:nvSpPr>
          <p:spPr>
            <a:xfrm>
              <a:off x="2864288" y="1305057"/>
              <a:ext cx="1029" cy="1871"/>
            </a:xfrm>
            <a:custGeom>
              <a:avLst/>
              <a:gdLst/>
              <a:ahLst/>
              <a:cxnLst/>
              <a:rect l="l" t="t" r="r" b="b"/>
              <a:pathLst>
                <a:path w="11" h="20" extrusionOk="0">
                  <a:moveTo>
                    <a:pt x="10" y="0"/>
                  </a:moveTo>
                  <a:lnTo>
                    <a:pt x="10" y="0"/>
                  </a:lnTo>
                  <a:cubicBezTo>
                    <a:pt x="6" y="5"/>
                    <a:pt x="6" y="10"/>
                    <a:pt x="1" y="19"/>
                  </a:cubicBezTo>
                  <a:cubicBezTo>
                    <a:pt x="6" y="10"/>
                    <a:pt x="6" y="5"/>
                    <a:pt x="10" y="0"/>
                  </a:cubicBezTo>
                  <a:close/>
                </a:path>
              </a:pathLst>
            </a:custGeom>
            <a:solidFill>
              <a:srgbClr val="FBC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7" name="Google Shape;6917;p61"/>
            <p:cNvSpPr/>
            <p:nvPr/>
          </p:nvSpPr>
          <p:spPr>
            <a:xfrm>
              <a:off x="2713706" y="1115193"/>
              <a:ext cx="407323" cy="310052"/>
            </a:xfrm>
            <a:custGeom>
              <a:avLst/>
              <a:gdLst/>
              <a:ahLst/>
              <a:cxnLst/>
              <a:rect l="l" t="t" r="r" b="b"/>
              <a:pathLst>
                <a:path w="4355" h="3315" extrusionOk="0">
                  <a:moveTo>
                    <a:pt x="2248" y="0"/>
                  </a:moveTo>
                  <a:cubicBezTo>
                    <a:pt x="2225" y="9"/>
                    <a:pt x="2201" y="24"/>
                    <a:pt x="2178" y="38"/>
                  </a:cubicBezTo>
                  <a:cubicBezTo>
                    <a:pt x="2201" y="24"/>
                    <a:pt x="2225" y="14"/>
                    <a:pt x="2253" y="0"/>
                  </a:cubicBezTo>
                  <a:close/>
                  <a:moveTo>
                    <a:pt x="3646" y="600"/>
                  </a:moveTo>
                  <a:cubicBezTo>
                    <a:pt x="3669" y="651"/>
                    <a:pt x="3695" y="713"/>
                    <a:pt x="3723" y="783"/>
                  </a:cubicBezTo>
                  <a:lnTo>
                    <a:pt x="3723" y="783"/>
                  </a:lnTo>
                  <a:cubicBezTo>
                    <a:pt x="3696" y="712"/>
                    <a:pt x="3670" y="651"/>
                    <a:pt x="3646" y="600"/>
                  </a:cubicBezTo>
                  <a:close/>
                  <a:moveTo>
                    <a:pt x="3723" y="783"/>
                  </a:moveTo>
                  <a:lnTo>
                    <a:pt x="3723" y="783"/>
                  </a:lnTo>
                  <a:cubicBezTo>
                    <a:pt x="3740" y="829"/>
                    <a:pt x="3758" y="879"/>
                    <a:pt x="3777" y="932"/>
                  </a:cubicBezTo>
                  <a:lnTo>
                    <a:pt x="3777" y="932"/>
                  </a:lnTo>
                  <a:cubicBezTo>
                    <a:pt x="3777" y="932"/>
                    <a:pt x="3778" y="931"/>
                    <a:pt x="3778" y="930"/>
                  </a:cubicBezTo>
                  <a:cubicBezTo>
                    <a:pt x="3759" y="878"/>
                    <a:pt x="3741" y="828"/>
                    <a:pt x="3723" y="783"/>
                  </a:cubicBezTo>
                  <a:close/>
                  <a:moveTo>
                    <a:pt x="2178" y="38"/>
                  </a:moveTo>
                  <a:lnTo>
                    <a:pt x="2178" y="38"/>
                  </a:lnTo>
                  <a:cubicBezTo>
                    <a:pt x="1757" y="170"/>
                    <a:pt x="1101" y="534"/>
                    <a:pt x="407" y="982"/>
                  </a:cubicBezTo>
                  <a:cubicBezTo>
                    <a:pt x="275" y="1067"/>
                    <a:pt x="138" y="1157"/>
                    <a:pt x="1" y="1251"/>
                  </a:cubicBezTo>
                  <a:cubicBezTo>
                    <a:pt x="43" y="1317"/>
                    <a:pt x="91" y="1379"/>
                    <a:pt x="138" y="1440"/>
                  </a:cubicBezTo>
                  <a:cubicBezTo>
                    <a:pt x="143" y="1450"/>
                    <a:pt x="147" y="1454"/>
                    <a:pt x="152" y="1464"/>
                  </a:cubicBezTo>
                  <a:cubicBezTo>
                    <a:pt x="194" y="1520"/>
                    <a:pt x="237" y="1577"/>
                    <a:pt x="284" y="1629"/>
                  </a:cubicBezTo>
                  <a:cubicBezTo>
                    <a:pt x="284" y="1634"/>
                    <a:pt x="289" y="1634"/>
                    <a:pt x="289" y="1638"/>
                  </a:cubicBezTo>
                  <a:cubicBezTo>
                    <a:pt x="393" y="1756"/>
                    <a:pt x="497" y="1874"/>
                    <a:pt x="605" y="1983"/>
                  </a:cubicBezTo>
                  <a:cubicBezTo>
                    <a:pt x="1002" y="1775"/>
                    <a:pt x="1394" y="1553"/>
                    <a:pt x="1743" y="1350"/>
                  </a:cubicBezTo>
                  <a:cubicBezTo>
                    <a:pt x="1786" y="1162"/>
                    <a:pt x="1828" y="1020"/>
                    <a:pt x="1871" y="963"/>
                  </a:cubicBezTo>
                  <a:cubicBezTo>
                    <a:pt x="1871" y="962"/>
                    <a:pt x="1872" y="962"/>
                    <a:pt x="1873" y="962"/>
                  </a:cubicBezTo>
                  <a:cubicBezTo>
                    <a:pt x="1911" y="962"/>
                    <a:pt x="1971" y="2269"/>
                    <a:pt x="2017" y="2932"/>
                  </a:cubicBezTo>
                  <a:cubicBezTo>
                    <a:pt x="2291" y="3055"/>
                    <a:pt x="2579" y="3145"/>
                    <a:pt x="2881" y="3211"/>
                  </a:cubicBezTo>
                  <a:lnTo>
                    <a:pt x="2886" y="3211"/>
                  </a:lnTo>
                  <a:cubicBezTo>
                    <a:pt x="2957" y="3225"/>
                    <a:pt x="3027" y="3239"/>
                    <a:pt x="3094" y="3248"/>
                  </a:cubicBezTo>
                  <a:cubicBezTo>
                    <a:pt x="3103" y="3253"/>
                    <a:pt x="3112" y="3253"/>
                    <a:pt x="3117" y="3253"/>
                  </a:cubicBezTo>
                  <a:cubicBezTo>
                    <a:pt x="3183" y="3267"/>
                    <a:pt x="3249" y="3272"/>
                    <a:pt x="3315" y="3282"/>
                  </a:cubicBezTo>
                  <a:cubicBezTo>
                    <a:pt x="3325" y="3282"/>
                    <a:pt x="3339" y="3286"/>
                    <a:pt x="3348" y="3286"/>
                  </a:cubicBezTo>
                  <a:cubicBezTo>
                    <a:pt x="3415" y="3291"/>
                    <a:pt x="3476" y="3296"/>
                    <a:pt x="3537" y="3300"/>
                  </a:cubicBezTo>
                  <a:cubicBezTo>
                    <a:pt x="3552" y="3300"/>
                    <a:pt x="3570" y="3305"/>
                    <a:pt x="3589" y="3305"/>
                  </a:cubicBezTo>
                  <a:cubicBezTo>
                    <a:pt x="3665" y="3310"/>
                    <a:pt x="3745" y="3315"/>
                    <a:pt x="3825" y="3315"/>
                  </a:cubicBezTo>
                  <a:cubicBezTo>
                    <a:pt x="3877" y="3315"/>
                    <a:pt x="3925" y="3310"/>
                    <a:pt x="3972" y="3310"/>
                  </a:cubicBezTo>
                  <a:cubicBezTo>
                    <a:pt x="3948" y="2951"/>
                    <a:pt x="3863" y="2347"/>
                    <a:pt x="3759" y="1742"/>
                  </a:cubicBezTo>
                  <a:lnTo>
                    <a:pt x="3759" y="1742"/>
                  </a:lnTo>
                  <a:cubicBezTo>
                    <a:pt x="3891" y="2247"/>
                    <a:pt x="3995" y="2795"/>
                    <a:pt x="4094" y="3305"/>
                  </a:cubicBezTo>
                  <a:cubicBezTo>
                    <a:pt x="4179" y="3300"/>
                    <a:pt x="4269" y="3296"/>
                    <a:pt x="4354" y="3286"/>
                  </a:cubicBezTo>
                  <a:cubicBezTo>
                    <a:pt x="4283" y="2899"/>
                    <a:pt x="4198" y="2502"/>
                    <a:pt x="4113" y="2134"/>
                  </a:cubicBezTo>
                  <a:cubicBezTo>
                    <a:pt x="4002" y="1667"/>
                    <a:pt x="3883" y="1242"/>
                    <a:pt x="3777" y="932"/>
                  </a:cubicBezTo>
                  <a:lnTo>
                    <a:pt x="3777" y="932"/>
                  </a:lnTo>
                  <a:cubicBezTo>
                    <a:pt x="3692" y="1059"/>
                    <a:pt x="3589" y="1162"/>
                    <a:pt x="3457" y="1228"/>
                  </a:cubicBezTo>
                  <a:cubicBezTo>
                    <a:pt x="3337" y="1290"/>
                    <a:pt x="3205" y="1320"/>
                    <a:pt x="3069" y="1320"/>
                  </a:cubicBezTo>
                  <a:cubicBezTo>
                    <a:pt x="2564" y="1320"/>
                    <a:pt x="1992" y="915"/>
                    <a:pt x="1653" y="264"/>
                  </a:cubicBezTo>
                  <a:cubicBezTo>
                    <a:pt x="1653" y="264"/>
                    <a:pt x="1653" y="264"/>
                    <a:pt x="1653" y="260"/>
                  </a:cubicBezTo>
                  <a:cubicBezTo>
                    <a:pt x="1852" y="161"/>
                    <a:pt x="2031" y="85"/>
                    <a:pt x="2178" y="38"/>
                  </a:cubicBezTo>
                  <a:close/>
                </a:path>
              </a:pathLst>
            </a:custGeom>
            <a:solidFill>
              <a:srgbClr val="FBC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8" name="Google Shape;6918;p61"/>
            <p:cNvSpPr/>
            <p:nvPr/>
          </p:nvSpPr>
          <p:spPr>
            <a:xfrm>
              <a:off x="2924428" y="1106308"/>
              <a:ext cx="23008" cy="8979"/>
            </a:xfrm>
            <a:custGeom>
              <a:avLst/>
              <a:gdLst/>
              <a:ahLst/>
              <a:cxnLst/>
              <a:rect l="l" t="t" r="r" b="b"/>
              <a:pathLst>
                <a:path w="246" h="96" extrusionOk="0">
                  <a:moveTo>
                    <a:pt x="246" y="1"/>
                  </a:moveTo>
                  <a:cubicBezTo>
                    <a:pt x="241" y="2"/>
                    <a:pt x="236" y="3"/>
                    <a:pt x="232" y="5"/>
                  </a:cubicBezTo>
                  <a:lnTo>
                    <a:pt x="232" y="5"/>
                  </a:lnTo>
                  <a:cubicBezTo>
                    <a:pt x="237" y="4"/>
                    <a:pt x="242" y="3"/>
                    <a:pt x="246" y="1"/>
                  </a:cubicBezTo>
                  <a:close/>
                  <a:moveTo>
                    <a:pt x="232" y="5"/>
                  </a:moveTo>
                  <a:cubicBezTo>
                    <a:pt x="224" y="6"/>
                    <a:pt x="216" y="7"/>
                    <a:pt x="208" y="10"/>
                  </a:cubicBezTo>
                  <a:cubicBezTo>
                    <a:pt x="208" y="10"/>
                    <a:pt x="206" y="12"/>
                    <a:pt x="203" y="13"/>
                  </a:cubicBezTo>
                  <a:lnTo>
                    <a:pt x="203" y="13"/>
                  </a:lnTo>
                  <a:cubicBezTo>
                    <a:pt x="213" y="10"/>
                    <a:pt x="222" y="8"/>
                    <a:pt x="232" y="5"/>
                  </a:cubicBezTo>
                  <a:close/>
                  <a:moveTo>
                    <a:pt x="203" y="13"/>
                  </a:moveTo>
                  <a:cubicBezTo>
                    <a:pt x="202" y="14"/>
                    <a:pt x="200" y="14"/>
                    <a:pt x="199" y="15"/>
                  </a:cubicBezTo>
                  <a:lnTo>
                    <a:pt x="199" y="15"/>
                  </a:lnTo>
                  <a:cubicBezTo>
                    <a:pt x="200" y="15"/>
                    <a:pt x="202" y="14"/>
                    <a:pt x="203" y="13"/>
                  </a:cubicBezTo>
                  <a:close/>
                  <a:moveTo>
                    <a:pt x="199" y="15"/>
                  </a:moveTo>
                  <a:cubicBezTo>
                    <a:pt x="199" y="15"/>
                    <a:pt x="199" y="15"/>
                    <a:pt x="198" y="15"/>
                  </a:cubicBezTo>
                  <a:cubicBezTo>
                    <a:pt x="194" y="16"/>
                    <a:pt x="189" y="18"/>
                    <a:pt x="184" y="20"/>
                  </a:cubicBezTo>
                  <a:lnTo>
                    <a:pt x="184" y="20"/>
                  </a:lnTo>
                  <a:cubicBezTo>
                    <a:pt x="189" y="18"/>
                    <a:pt x="194" y="16"/>
                    <a:pt x="199" y="15"/>
                  </a:cubicBezTo>
                  <a:close/>
                  <a:moveTo>
                    <a:pt x="184" y="20"/>
                  </a:moveTo>
                  <a:cubicBezTo>
                    <a:pt x="179" y="21"/>
                    <a:pt x="173" y="23"/>
                    <a:pt x="168" y="25"/>
                  </a:cubicBezTo>
                  <a:lnTo>
                    <a:pt x="168" y="25"/>
                  </a:lnTo>
                  <a:cubicBezTo>
                    <a:pt x="173" y="23"/>
                    <a:pt x="179" y="21"/>
                    <a:pt x="184" y="20"/>
                  </a:cubicBezTo>
                  <a:close/>
                  <a:moveTo>
                    <a:pt x="168" y="25"/>
                  </a:moveTo>
                  <a:lnTo>
                    <a:pt x="168" y="25"/>
                  </a:lnTo>
                  <a:cubicBezTo>
                    <a:pt x="149" y="31"/>
                    <a:pt x="130" y="37"/>
                    <a:pt x="109" y="43"/>
                  </a:cubicBezTo>
                  <a:cubicBezTo>
                    <a:pt x="109" y="43"/>
                    <a:pt x="109" y="45"/>
                    <a:pt x="109" y="46"/>
                  </a:cubicBezTo>
                  <a:lnTo>
                    <a:pt x="109" y="46"/>
                  </a:lnTo>
                  <a:cubicBezTo>
                    <a:pt x="129" y="38"/>
                    <a:pt x="148" y="31"/>
                    <a:pt x="168" y="25"/>
                  </a:cubicBezTo>
                  <a:close/>
                  <a:moveTo>
                    <a:pt x="109" y="46"/>
                  </a:moveTo>
                  <a:cubicBezTo>
                    <a:pt x="87" y="54"/>
                    <a:pt x="65" y="63"/>
                    <a:pt x="44" y="73"/>
                  </a:cubicBezTo>
                  <a:lnTo>
                    <a:pt x="44" y="73"/>
                  </a:lnTo>
                  <a:cubicBezTo>
                    <a:pt x="65" y="64"/>
                    <a:pt x="87" y="56"/>
                    <a:pt x="109" y="48"/>
                  </a:cubicBezTo>
                  <a:cubicBezTo>
                    <a:pt x="109" y="48"/>
                    <a:pt x="109" y="47"/>
                    <a:pt x="109" y="46"/>
                  </a:cubicBezTo>
                  <a:close/>
                  <a:moveTo>
                    <a:pt x="44" y="73"/>
                  </a:moveTo>
                  <a:cubicBezTo>
                    <a:pt x="29" y="80"/>
                    <a:pt x="14" y="87"/>
                    <a:pt x="0" y="95"/>
                  </a:cubicBezTo>
                  <a:cubicBezTo>
                    <a:pt x="15" y="87"/>
                    <a:pt x="29" y="80"/>
                    <a:pt x="44" y="73"/>
                  </a:cubicBezTo>
                  <a:close/>
                </a:path>
              </a:pathLst>
            </a:custGeom>
            <a:solidFill>
              <a:srgbClr val="FBC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61"/>
            <p:cNvSpPr/>
            <p:nvPr/>
          </p:nvSpPr>
          <p:spPr>
            <a:xfrm>
              <a:off x="3028152" y="1135489"/>
              <a:ext cx="17771" cy="20857"/>
            </a:xfrm>
            <a:custGeom>
              <a:avLst/>
              <a:gdLst/>
              <a:ahLst/>
              <a:cxnLst/>
              <a:rect l="l" t="t" r="r" b="b"/>
              <a:pathLst>
                <a:path w="190" h="223" extrusionOk="0">
                  <a:moveTo>
                    <a:pt x="1" y="0"/>
                  </a:moveTo>
                  <a:lnTo>
                    <a:pt x="1" y="0"/>
                  </a:lnTo>
                  <a:cubicBezTo>
                    <a:pt x="10" y="10"/>
                    <a:pt x="20" y="19"/>
                    <a:pt x="29" y="33"/>
                  </a:cubicBezTo>
                  <a:cubicBezTo>
                    <a:pt x="86" y="85"/>
                    <a:pt x="138" y="147"/>
                    <a:pt x="190" y="222"/>
                  </a:cubicBezTo>
                  <a:cubicBezTo>
                    <a:pt x="138" y="142"/>
                    <a:pt x="81" y="76"/>
                    <a:pt x="24" y="24"/>
                  </a:cubicBezTo>
                  <a:cubicBezTo>
                    <a:pt x="15" y="14"/>
                    <a:pt x="10" y="5"/>
                    <a:pt x="1" y="0"/>
                  </a:cubicBezTo>
                  <a:close/>
                </a:path>
              </a:pathLst>
            </a:custGeom>
            <a:solidFill>
              <a:srgbClr val="FBC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61"/>
            <p:cNvSpPr/>
            <p:nvPr/>
          </p:nvSpPr>
          <p:spPr>
            <a:xfrm>
              <a:off x="2770292" y="1205168"/>
              <a:ext cx="132064" cy="184348"/>
            </a:xfrm>
            <a:custGeom>
              <a:avLst/>
              <a:gdLst/>
              <a:ahLst/>
              <a:cxnLst/>
              <a:rect l="l" t="t" r="r" b="b"/>
              <a:pathLst>
                <a:path w="1412" h="1971" extrusionOk="0">
                  <a:moveTo>
                    <a:pt x="1268" y="0"/>
                  </a:moveTo>
                  <a:cubicBezTo>
                    <a:pt x="1267" y="0"/>
                    <a:pt x="1266" y="0"/>
                    <a:pt x="1266" y="1"/>
                  </a:cubicBezTo>
                  <a:cubicBezTo>
                    <a:pt x="1223" y="58"/>
                    <a:pt x="1181" y="200"/>
                    <a:pt x="1138" y="388"/>
                  </a:cubicBezTo>
                  <a:cubicBezTo>
                    <a:pt x="789" y="591"/>
                    <a:pt x="397" y="813"/>
                    <a:pt x="0" y="1021"/>
                  </a:cubicBezTo>
                  <a:cubicBezTo>
                    <a:pt x="52" y="1068"/>
                    <a:pt x="104" y="1116"/>
                    <a:pt x="151" y="1163"/>
                  </a:cubicBezTo>
                  <a:cubicBezTo>
                    <a:pt x="156" y="1163"/>
                    <a:pt x="156" y="1163"/>
                    <a:pt x="156" y="1167"/>
                  </a:cubicBezTo>
                  <a:cubicBezTo>
                    <a:pt x="208" y="1210"/>
                    <a:pt x="260" y="1257"/>
                    <a:pt x="312" y="1300"/>
                  </a:cubicBezTo>
                  <a:cubicBezTo>
                    <a:pt x="350" y="1276"/>
                    <a:pt x="392" y="1257"/>
                    <a:pt x="430" y="1234"/>
                  </a:cubicBezTo>
                  <a:cubicBezTo>
                    <a:pt x="666" y="1101"/>
                    <a:pt x="874" y="969"/>
                    <a:pt x="1048" y="856"/>
                  </a:cubicBezTo>
                  <a:lnTo>
                    <a:pt x="1048" y="856"/>
                  </a:lnTo>
                  <a:cubicBezTo>
                    <a:pt x="1034" y="927"/>
                    <a:pt x="1025" y="997"/>
                    <a:pt x="1015" y="1068"/>
                  </a:cubicBezTo>
                  <a:cubicBezTo>
                    <a:pt x="1011" y="1073"/>
                    <a:pt x="1011" y="1078"/>
                    <a:pt x="1006" y="1087"/>
                  </a:cubicBezTo>
                  <a:cubicBezTo>
                    <a:pt x="978" y="1172"/>
                    <a:pt x="949" y="1262"/>
                    <a:pt x="916" y="1347"/>
                  </a:cubicBezTo>
                  <a:cubicBezTo>
                    <a:pt x="902" y="1389"/>
                    <a:pt x="888" y="1427"/>
                    <a:pt x="874" y="1470"/>
                  </a:cubicBezTo>
                  <a:cubicBezTo>
                    <a:pt x="855" y="1517"/>
                    <a:pt x="841" y="1564"/>
                    <a:pt x="822" y="1611"/>
                  </a:cubicBezTo>
                  <a:cubicBezTo>
                    <a:pt x="817" y="1625"/>
                    <a:pt x="812" y="1640"/>
                    <a:pt x="808" y="1654"/>
                  </a:cubicBezTo>
                  <a:lnTo>
                    <a:pt x="803" y="1654"/>
                  </a:lnTo>
                  <a:cubicBezTo>
                    <a:pt x="836" y="1673"/>
                    <a:pt x="864" y="1692"/>
                    <a:pt x="893" y="1706"/>
                  </a:cubicBezTo>
                  <a:cubicBezTo>
                    <a:pt x="921" y="1725"/>
                    <a:pt x="949" y="1739"/>
                    <a:pt x="978" y="1758"/>
                  </a:cubicBezTo>
                  <a:cubicBezTo>
                    <a:pt x="1006" y="1772"/>
                    <a:pt x="1034" y="1791"/>
                    <a:pt x="1067" y="1805"/>
                  </a:cubicBezTo>
                  <a:cubicBezTo>
                    <a:pt x="1096" y="1819"/>
                    <a:pt x="1129" y="1838"/>
                    <a:pt x="1162" y="1852"/>
                  </a:cubicBezTo>
                  <a:cubicBezTo>
                    <a:pt x="1185" y="1866"/>
                    <a:pt x="1214" y="1880"/>
                    <a:pt x="1242" y="1895"/>
                  </a:cubicBezTo>
                  <a:cubicBezTo>
                    <a:pt x="1299" y="1923"/>
                    <a:pt x="1355" y="1947"/>
                    <a:pt x="1412" y="1970"/>
                  </a:cubicBezTo>
                  <a:cubicBezTo>
                    <a:pt x="1366" y="1307"/>
                    <a:pt x="1306" y="0"/>
                    <a:pt x="1268" y="0"/>
                  </a:cubicBezTo>
                  <a:close/>
                </a:path>
              </a:pathLst>
            </a:custGeom>
            <a:solidFill>
              <a:srgbClr val="FFB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61"/>
            <p:cNvSpPr/>
            <p:nvPr/>
          </p:nvSpPr>
          <p:spPr>
            <a:xfrm>
              <a:off x="2868310" y="1115193"/>
              <a:ext cx="198845" cy="123460"/>
            </a:xfrm>
            <a:custGeom>
              <a:avLst/>
              <a:gdLst/>
              <a:ahLst/>
              <a:cxnLst/>
              <a:rect l="l" t="t" r="r" b="b"/>
              <a:pathLst>
                <a:path w="2126" h="1320" extrusionOk="0">
                  <a:moveTo>
                    <a:pt x="1710" y="217"/>
                  </a:moveTo>
                  <a:lnTo>
                    <a:pt x="1710" y="217"/>
                  </a:lnTo>
                  <a:cubicBezTo>
                    <a:pt x="1719" y="227"/>
                    <a:pt x="1728" y="237"/>
                    <a:pt x="1736" y="248"/>
                  </a:cubicBezTo>
                  <a:lnTo>
                    <a:pt x="1736" y="248"/>
                  </a:lnTo>
                  <a:cubicBezTo>
                    <a:pt x="1727" y="235"/>
                    <a:pt x="1718" y="226"/>
                    <a:pt x="1710" y="217"/>
                  </a:cubicBezTo>
                  <a:close/>
                  <a:moveTo>
                    <a:pt x="1736" y="248"/>
                  </a:moveTo>
                  <a:lnTo>
                    <a:pt x="1736" y="248"/>
                  </a:lnTo>
                  <a:cubicBezTo>
                    <a:pt x="1737" y="248"/>
                    <a:pt x="1737" y="249"/>
                    <a:pt x="1738" y="250"/>
                  </a:cubicBezTo>
                  <a:cubicBezTo>
                    <a:pt x="1739" y="251"/>
                    <a:pt x="1739" y="251"/>
                    <a:pt x="1740" y="252"/>
                  </a:cubicBezTo>
                  <a:lnTo>
                    <a:pt x="1740" y="252"/>
                  </a:lnTo>
                  <a:cubicBezTo>
                    <a:pt x="1739" y="250"/>
                    <a:pt x="1737" y="249"/>
                    <a:pt x="1736" y="248"/>
                  </a:cubicBezTo>
                  <a:close/>
                  <a:moveTo>
                    <a:pt x="600" y="0"/>
                  </a:moveTo>
                  <a:cubicBezTo>
                    <a:pt x="572" y="14"/>
                    <a:pt x="548" y="24"/>
                    <a:pt x="525" y="38"/>
                  </a:cubicBezTo>
                  <a:cubicBezTo>
                    <a:pt x="378" y="85"/>
                    <a:pt x="199" y="161"/>
                    <a:pt x="0" y="260"/>
                  </a:cubicBezTo>
                  <a:cubicBezTo>
                    <a:pt x="0" y="264"/>
                    <a:pt x="0" y="264"/>
                    <a:pt x="0" y="264"/>
                  </a:cubicBezTo>
                  <a:cubicBezTo>
                    <a:pt x="339" y="915"/>
                    <a:pt x="911" y="1320"/>
                    <a:pt x="1416" y="1320"/>
                  </a:cubicBezTo>
                  <a:cubicBezTo>
                    <a:pt x="1552" y="1320"/>
                    <a:pt x="1684" y="1290"/>
                    <a:pt x="1804" y="1228"/>
                  </a:cubicBezTo>
                  <a:cubicBezTo>
                    <a:pt x="1936" y="1162"/>
                    <a:pt x="2040" y="1058"/>
                    <a:pt x="2125" y="930"/>
                  </a:cubicBezTo>
                  <a:cubicBezTo>
                    <a:pt x="2078" y="798"/>
                    <a:pt x="2031" y="685"/>
                    <a:pt x="1993" y="600"/>
                  </a:cubicBezTo>
                  <a:cubicBezTo>
                    <a:pt x="1993" y="595"/>
                    <a:pt x="1988" y="595"/>
                    <a:pt x="1988" y="595"/>
                  </a:cubicBezTo>
                  <a:cubicBezTo>
                    <a:pt x="1984" y="581"/>
                    <a:pt x="1979" y="571"/>
                    <a:pt x="1974" y="557"/>
                  </a:cubicBezTo>
                  <a:cubicBezTo>
                    <a:pt x="1965" y="548"/>
                    <a:pt x="1960" y="538"/>
                    <a:pt x="1955" y="529"/>
                  </a:cubicBezTo>
                  <a:cubicBezTo>
                    <a:pt x="1955" y="529"/>
                    <a:pt x="1955" y="524"/>
                    <a:pt x="1950" y="524"/>
                  </a:cubicBezTo>
                  <a:cubicBezTo>
                    <a:pt x="1936" y="496"/>
                    <a:pt x="1917" y="467"/>
                    <a:pt x="1903" y="444"/>
                  </a:cubicBezTo>
                  <a:cubicBezTo>
                    <a:pt x="1903" y="444"/>
                    <a:pt x="1899" y="439"/>
                    <a:pt x="1899" y="439"/>
                  </a:cubicBezTo>
                  <a:cubicBezTo>
                    <a:pt x="1847" y="364"/>
                    <a:pt x="1796" y="303"/>
                    <a:pt x="1740" y="252"/>
                  </a:cubicBezTo>
                  <a:lnTo>
                    <a:pt x="1740" y="252"/>
                  </a:lnTo>
                  <a:cubicBezTo>
                    <a:pt x="1773" y="292"/>
                    <a:pt x="1798" y="330"/>
                    <a:pt x="1809" y="359"/>
                  </a:cubicBezTo>
                  <a:lnTo>
                    <a:pt x="1398" y="911"/>
                  </a:lnTo>
                  <a:lnTo>
                    <a:pt x="600" y="0"/>
                  </a:lnTo>
                  <a:close/>
                </a:path>
              </a:pathLst>
            </a:custGeom>
            <a:solidFill>
              <a:srgbClr val="FFB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2" name="Google Shape;6922;p61"/>
            <p:cNvSpPr/>
            <p:nvPr/>
          </p:nvSpPr>
          <p:spPr>
            <a:xfrm>
              <a:off x="2924428" y="1106308"/>
              <a:ext cx="113078" cy="94185"/>
            </a:xfrm>
            <a:custGeom>
              <a:avLst/>
              <a:gdLst/>
              <a:ahLst/>
              <a:cxnLst/>
              <a:rect l="l" t="t" r="r" b="b"/>
              <a:pathLst>
                <a:path w="1209" h="1007" extrusionOk="0">
                  <a:moveTo>
                    <a:pt x="246" y="1"/>
                  </a:moveTo>
                  <a:cubicBezTo>
                    <a:pt x="236" y="5"/>
                    <a:pt x="222" y="5"/>
                    <a:pt x="208" y="10"/>
                  </a:cubicBezTo>
                  <a:cubicBezTo>
                    <a:pt x="208" y="10"/>
                    <a:pt x="203" y="15"/>
                    <a:pt x="198" y="15"/>
                  </a:cubicBezTo>
                  <a:cubicBezTo>
                    <a:pt x="170" y="24"/>
                    <a:pt x="142" y="34"/>
                    <a:pt x="109" y="43"/>
                  </a:cubicBezTo>
                  <a:cubicBezTo>
                    <a:pt x="109" y="43"/>
                    <a:pt x="109" y="48"/>
                    <a:pt x="109" y="48"/>
                  </a:cubicBezTo>
                  <a:cubicBezTo>
                    <a:pt x="71" y="62"/>
                    <a:pt x="33" y="76"/>
                    <a:pt x="0" y="95"/>
                  </a:cubicBezTo>
                  <a:lnTo>
                    <a:pt x="798" y="1006"/>
                  </a:lnTo>
                  <a:lnTo>
                    <a:pt x="1209" y="454"/>
                  </a:lnTo>
                  <a:cubicBezTo>
                    <a:pt x="1195" y="416"/>
                    <a:pt x="1157" y="364"/>
                    <a:pt x="1110" y="312"/>
                  </a:cubicBezTo>
                  <a:lnTo>
                    <a:pt x="779" y="690"/>
                  </a:lnTo>
                  <a:lnTo>
                    <a:pt x="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61"/>
            <p:cNvSpPr/>
            <p:nvPr/>
          </p:nvSpPr>
          <p:spPr>
            <a:xfrm>
              <a:off x="2947342" y="991455"/>
              <a:ext cx="83990" cy="179391"/>
            </a:xfrm>
            <a:custGeom>
              <a:avLst/>
              <a:gdLst/>
              <a:ahLst/>
              <a:cxnLst/>
              <a:rect l="l" t="t" r="r" b="b"/>
              <a:pathLst>
                <a:path w="898" h="1918" extrusionOk="0">
                  <a:moveTo>
                    <a:pt x="374" y="1"/>
                  </a:moveTo>
                  <a:lnTo>
                    <a:pt x="1" y="1229"/>
                  </a:lnTo>
                  <a:lnTo>
                    <a:pt x="534" y="1918"/>
                  </a:lnTo>
                  <a:lnTo>
                    <a:pt x="865" y="1540"/>
                  </a:lnTo>
                  <a:lnTo>
                    <a:pt x="865" y="1536"/>
                  </a:lnTo>
                  <a:cubicBezTo>
                    <a:pt x="874" y="1422"/>
                    <a:pt x="884" y="1314"/>
                    <a:pt x="898" y="1205"/>
                  </a:cubicBezTo>
                  <a:cubicBezTo>
                    <a:pt x="695" y="893"/>
                    <a:pt x="435" y="426"/>
                    <a:pt x="374"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61"/>
            <p:cNvSpPr/>
            <p:nvPr/>
          </p:nvSpPr>
          <p:spPr>
            <a:xfrm>
              <a:off x="3045829" y="830304"/>
              <a:ext cx="144036" cy="142727"/>
            </a:xfrm>
            <a:custGeom>
              <a:avLst/>
              <a:gdLst/>
              <a:ahLst/>
              <a:cxnLst/>
              <a:rect l="l" t="t" r="r" b="b"/>
              <a:pathLst>
                <a:path w="1540" h="1526" extrusionOk="0">
                  <a:moveTo>
                    <a:pt x="1403" y="1"/>
                  </a:moveTo>
                  <a:cubicBezTo>
                    <a:pt x="1379" y="100"/>
                    <a:pt x="1341" y="194"/>
                    <a:pt x="1285" y="274"/>
                  </a:cubicBezTo>
                  <a:cubicBezTo>
                    <a:pt x="1129" y="515"/>
                    <a:pt x="869" y="643"/>
                    <a:pt x="619" y="770"/>
                  </a:cubicBezTo>
                  <a:lnTo>
                    <a:pt x="841" y="789"/>
                  </a:lnTo>
                  <a:cubicBezTo>
                    <a:pt x="893" y="799"/>
                    <a:pt x="931" y="846"/>
                    <a:pt x="917" y="898"/>
                  </a:cubicBezTo>
                  <a:lnTo>
                    <a:pt x="893" y="1006"/>
                  </a:lnTo>
                  <a:cubicBezTo>
                    <a:pt x="884" y="1055"/>
                    <a:pt x="833" y="1092"/>
                    <a:pt x="784" y="1092"/>
                  </a:cubicBezTo>
                  <a:cubicBezTo>
                    <a:pt x="781" y="1092"/>
                    <a:pt x="778" y="1092"/>
                    <a:pt x="775" y="1091"/>
                  </a:cubicBezTo>
                  <a:lnTo>
                    <a:pt x="331" y="1039"/>
                  </a:lnTo>
                  <a:cubicBezTo>
                    <a:pt x="284" y="1035"/>
                    <a:pt x="251" y="1002"/>
                    <a:pt x="251" y="954"/>
                  </a:cubicBezTo>
                  <a:cubicBezTo>
                    <a:pt x="218" y="973"/>
                    <a:pt x="185" y="992"/>
                    <a:pt x="147" y="1011"/>
                  </a:cubicBezTo>
                  <a:lnTo>
                    <a:pt x="152" y="1011"/>
                  </a:lnTo>
                  <a:cubicBezTo>
                    <a:pt x="100" y="1039"/>
                    <a:pt x="48" y="1072"/>
                    <a:pt x="1" y="1105"/>
                  </a:cubicBezTo>
                  <a:lnTo>
                    <a:pt x="326" y="1200"/>
                  </a:lnTo>
                  <a:cubicBezTo>
                    <a:pt x="351" y="1160"/>
                    <a:pt x="382" y="1136"/>
                    <a:pt x="408" y="1136"/>
                  </a:cubicBezTo>
                  <a:cubicBezTo>
                    <a:pt x="412" y="1136"/>
                    <a:pt x="417" y="1137"/>
                    <a:pt x="421" y="1139"/>
                  </a:cubicBezTo>
                  <a:cubicBezTo>
                    <a:pt x="444" y="1143"/>
                    <a:pt x="463" y="1186"/>
                    <a:pt x="463" y="1238"/>
                  </a:cubicBezTo>
                  <a:lnTo>
                    <a:pt x="987" y="1393"/>
                  </a:lnTo>
                  <a:lnTo>
                    <a:pt x="987" y="1389"/>
                  </a:lnTo>
                  <a:lnTo>
                    <a:pt x="1157" y="1441"/>
                  </a:lnTo>
                  <a:lnTo>
                    <a:pt x="1247" y="1469"/>
                  </a:lnTo>
                  <a:cubicBezTo>
                    <a:pt x="1277" y="1426"/>
                    <a:pt x="1312" y="1402"/>
                    <a:pt x="1339" y="1402"/>
                  </a:cubicBezTo>
                  <a:cubicBezTo>
                    <a:pt x="1341" y="1402"/>
                    <a:pt x="1344" y="1403"/>
                    <a:pt x="1346" y="1403"/>
                  </a:cubicBezTo>
                  <a:cubicBezTo>
                    <a:pt x="1374" y="1412"/>
                    <a:pt x="1389" y="1455"/>
                    <a:pt x="1389" y="1507"/>
                  </a:cubicBezTo>
                  <a:lnTo>
                    <a:pt x="1445" y="1526"/>
                  </a:lnTo>
                  <a:cubicBezTo>
                    <a:pt x="1455" y="1478"/>
                    <a:pt x="1464" y="1436"/>
                    <a:pt x="1469" y="1393"/>
                  </a:cubicBezTo>
                  <a:lnTo>
                    <a:pt x="1252" y="1214"/>
                  </a:lnTo>
                  <a:cubicBezTo>
                    <a:pt x="1223" y="1186"/>
                    <a:pt x="1219" y="1129"/>
                    <a:pt x="1247" y="1082"/>
                  </a:cubicBezTo>
                  <a:lnTo>
                    <a:pt x="1304" y="987"/>
                  </a:lnTo>
                  <a:cubicBezTo>
                    <a:pt x="1323" y="959"/>
                    <a:pt x="1350" y="941"/>
                    <a:pt x="1376" y="941"/>
                  </a:cubicBezTo>
                  <a:cubicBezTo>
                    <a:pt x="1389" y="941"/>
                    <a:pt x="1401" y="945"/>
                    <a:pt x="1412" y="954"/>
                  </a:cubicBezTo>
                  <a:lnTo>
                    <a:pt x="1511" y="1039"/>
                  </a:lnTo>
                  <a:cubicBezTo>
                    <a:pt x="1521" y="917"/>
                    <a:pt x="1526" y="794"/>
                    <a:pt x="1530" y="681"/>
                  </a:cubicBezTo>
                  <a:cubicBezTo>
                    <a:pt x="1540" y="440"/>
                    <a:pt x="1493" y="204"/>
                    <a:pt x="1403"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5" name="Google Shape;6925;p61"/>
            <p:cNvSpPr/>
            <p:nvPr/>
          </p:nvSpPr>
          <p:spPr>
            <a:xfrm>
              <a:off x="2966329" y="893904"/>
              <a:ext cx="187341" cy="243833"/>
            </a:xfrm>
            <a:custGeom>
              <a:avLst/>
              <a:gdLst/>
              <a:ahLst/>
              <a:cxnLst/>
              <a:rect l="l" t="t" r="r" b="b"/>
              <a:pathLst>
                <a:path w="2003" h="2607" extrusionOk="0">
                  <a:moveTo>
                    <a:pt x="280" y="170"/>
                  </a:moveTo>
                  <a:cubicBezTo>
                    <a:pt x="281" y="170"/>
                    <a:pt x="283" y="170"/>
                    <a:pt x="284" y="171"/>
                  </a:cubicBezTo>
                  <a:cubicBezTo>
                    <a:pt x="378" y="175"/>
                    <a:pt x="444" y="331"/>
                    <a:pt x="435" y="515"/>
                  </a:cubicBezTo>
                  <a:cubicBezTo>
                    <a:pt x="426" y="652"/>
                    <a:pt x="378" y="765"/>
                    <a:pt x="317" y="817"/>
                  </a:cubicBezTo>
                  <a:cubicBezTo>
                    <a:pt x="336" y="780"/>
                    <a:pt x="350" y="732"/>
                    <a:pt x="350" y="676"/>
                  </a:cubicBezTo>
                  <a:cubicBezTo>
                    <a:pt x="359" y="558"/>
                    <a:pt x="317" y="459"/>
                    <a:pt x="256" y="459"/>
                  </a:cubicBezTo>
                  <a:cubicBezTo>
                    <a:pt x="254" y="458"/>
                    <a:pt x="253" y="458"/>
                    <a:pt x="252" y="458"/>
                  </a:cubicBezTo>
                  <a:cubicBezTo>
                    <a:pt x="196" y="458"/>
                    <a:pt x="147" y="551"/>
                    <a:pt x="138" y="666"/>
                  </a:cubicBezTo>
                  <a:cubicBezTo>
                    <a:pt x="138" y="695"/>
                    <a:pt x="138" y="723"/>
                    <a:pt x="142" y="747"/>
                  </a:cubicBezTo>
                  <a:cubicBezTo>
                    <a:pt x="114" y="680"/>
                    <a:pt x="95" y="595"/>
                    <a:pt x="100" y="496"/>
                  </a:cubicBezTo>
                  <a:cubicBezTo>
                    <a:pt x="109" y="315"/>
                    <a:pt x="192" y="170"/>
                    <a:pt x="280" y="170"/>
                  </a:cubicBezTo>
                  <a:close/>
                  <a:moveTo>
                    <a:pt x="978" y="1544"/>
                  </a:moveTo>
                  <a:lnTo>
                    <a:pt x="1587" y="1771"/>
                  </a:lnTo>
                  <a:cubicBezTo>
                    <a:pt x="1587" y="1771"/>
                    <a:pt x="1463" y="2051"/>
                    <a:pt x="1240" y="2051"/>
                  </a:cubicBezTo>
                  <a:cubicBezTo>
                    <a:pt x="1221" y="2051"/>
                    <a:pt x="1202" y="2049"/>
                    <a:pt x="1181" y="2045"/>
                  </a:cubicBezTo>
                  <a:cubicBezTo>
                    <a:pt x="917" y="1984"/>
                    <a:pt x="978" y="1545"/>
                    <a:pt x="978" y="1544"/>
                  </a:cubicBezTo>
                  <a:close/>
                  <a:moveTo>
                    <a:pt x="285" y="0"/>
                  </a:moveTo>
                  <a:cubicBezTo>
                    <a:pt x="151" y="0"/>
                    <a:pt x="33" y="219"/>
                    <a:pt x="15" y="492"/>
                  </a:cubicBezTo>
                  <a:cubicBezTo>
                    <a:pt x="1" y="742"/>
                    <a:pt x="81" y="954"/>
                    <a:pt x="194" y="1002"/>
                  </a:cubicBezTo>
                  <a:cubicBezTo>
                    <a:pt x="185" y="1011"/>
                    <a:pt x="175" y="1020"/>
                    <a:pt x="171" y="1035"/>
                  </a:cubicBezTo>
                  <a:cubicBezTo>
                    <a:pt x="171" y="1039"/>
                    <a:pt x="171" y="1039"/>
                    <a:pt x="171" y="1044"/>
                  </a:cubicBezTo>
                  <a:cubicBezTo>
                    <a:pt x="232" y="1469"/>
                    <a:pt x="492" y="1936"/>
                    <a:pt x="695" y="2248"/>
                  </a:cubicBezTo>
                  <a:cubicBezTo>
                    <a:pt x="832" y="2465"/>
                    <a:pt x="945" y="2607"/>
                    <a:pt x="945" y="2607"/>
                  </a:cubicBezTo>
                  <a:cubicBezTo>
                    <a:pt x="1469" y="2234"/>
                    <a:pt x="1795" y="1875"/>
                    <a:pt x="2003" y="1540"/>
                  </a:cubicBezTo>
                  <a:lnTo>
                    <a:pt x="2003" y="1540"/>
                  </a:lnTo>
                  <a:cubicBezTo>
                    <a:pt x="1989" y="1542"/>
                    <a:pt x="1974" y="1543"/>
                    <a:pt x="1960" y="1543"/>
                  </a:cubicBezTo>
                  <a:cubicBezTo>
                    <a:pt x="1939" y="1543"/>
                    <a:pt x="1918" y="1541"/>
                    <a:pt x="1899" y="1535"/>
                  </a:cubicBezTo>
                  <a:lnTo>
                    <a:pt x="1818" y="1511"/>
                  </a:lnTo>
                  <a:cubicBezTo>
                    <a:pt x="1762" y="1493"/>
                    <a:pt x="1719" y="1455"/>
                    <a:pt x="1691" y="1408"/>
                  </a:cubicBezTo>
                  <a:cubicBezTo>
                    <a:pt x="1672" y="1451"/>
                    <a:pt x="1639" y="1478"/>
                    <a:pt x="1587" y="1478"/>
                  </a:cubicBezTo>
                  <a:cubicBezTo>
                    <a:pt x="1548" y="1478"/>
                    <a:pt x="1499" y="1463"/>
                    <a:pt x="1436" y="1426"/>
                  </a:cubicBezTo>
                  <a:cubicBezTo>
                    <a:pt x="1436" y="1417"/>
                    <a:pt x="1441" y="1412"/>
                    <a:pt x="1441" y="1403"/>
                  </a:cubicBezTo>
                  <a:cubicBezTo>
                    <a:pt x="1471" y="1415"/>
                    <a:pt x="1497" y="1420"/>
                    <a:pt x="1520" y="1420"/>
                  </a:cubicBezTo>
                  <a:cubicBezTo>
                    <a:pt x="1673" y="1420"/>
                    <a:pt x="1658" y="1167"/>
                    <a:pt x="1625" y="1006"/>
                  </a:cubicBezTo>
                  <a:cubicBezTo>
                    <a:pt x="1648" y="978"/>
                    <a:pt x="1667" y="959"/>
                    <a:pt x="1667" y="959"/>
                  </a:cubicBezTo>
                  <a:cubicBezTo>
                    <a:pt x="1677" y="987"/>
                    <a:pt x="1691" y="1049"/>
                    <a:pt x="1705" y="1120"/>
                  </a:cubicBezTo>
                  <a:lnTo>
                    <a:pt x="1795" y="841"/>
                  </a:lnTo>
                  <a:lnTo>
                    <a:pt x="1644" y="794"/>
                  </a:lnTo>
                  <a:lnTo>
                    <a:pt x="1512" y="1205"/>
                  </a:lnTo>
                  <a:cubicBezTo>
                    <a:pt x="1476" y="1308"/>
                    <a:pt x="1383" y="1378"/>
                    <a:pt x="1290" y="1378"/>
                  </a:cubicBezTo>
                  <a:cubicBezTo>
                    <a:pt x="1273" y="1378"/>
                    <a:pt x="1255" y="1375"/>
                    <a:pt x="1238" y="1370"/>
                  </a:cubicBezTo>
                  <a:lnTo>
                    <a:pt x="1020" y="1304"/>
                  </a:lnTo>
                  <a:cubicBezTo>
                    <a:pt x="912" y="1271"/>
                    <a:pt x="851" y="1143"/>
                    <a:pt x="888" y="1020"/>
                  </a:cubicBezTo>
                  <a:lnTo>
                    <a:pt x="1016" y="614"/>
                  </a:lnTo>
                  <a:lnTo>
                    <a:pt x="709" y="525"/>
                  </a:lnTo>
                  <a:cubicBezTo>
                    <a:pt x="633" y="581"/>
                    <a:pt x="563" y="638"/>
                    <a:pt x="492" y="699"/>
                  </a:cubicBezTo>
                  <a:cubicBezTo>
                    <a:pt x="506" y="643"/>
                    <a:pt x="515" y="581"/>
                    <a:pt x="520" y="520"/>
                  </a:cubicBezTo>
                  <a:cubicBezTo>
                    <a:pt x="520" y="501"/>
                    <a:pt x="520" y="487"/>
                    <a:pt x="520" y="468"/>
                  </a:cubicBezTo>
                  <a:cubicBezTo>
                    <a:pt x="520" y="421"/>
                    <a:pt x="515" y="374"/>
                    <a:pt x="511" y="326"/>
                  </a:cubicBezTo>
                  <a:cubicBezTo>
                    <a:pt x="482" y="142"/>
                    <a:pt x="402" y="5"/>
                    <a:pt x="293" y="1"/>
                  </a:cubicBezTo>
                  <a:cubicBezTo>
                    <a:pt x="291" y="0"/>
                    <a:pt x="288" y="0"/>
                    <a:pt x="285"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6" name="Google Shape;6926;p61"/>
            <p:cNvSpPr/>
            <p:nvPr/>
          </p:nvSpPr>
          <p:spPr>
            <a:xfrm>
              <a:off x="2974747" y="754172"/>
              <a:ext cx="204550" cy="170786"/>
            </a:xfrm>
            <a:custGeom>
              <a:avLst/>
              <a:gdLst/>
              <a:ahLst/>
              <a:cxnLst/>
              <a:rect l="l" t="t" r="r" b="b"/>
              <a:pathLst>
                <a:path w="2187" h="1826" extrusionOk="0">
                  <a:moveTo>
                    <a:pt x="1478" y="1"/>
                  </a:moveTo>
                  <a:cubicBezTo>
                    <a:pt x="992" y="1"/>
                    <a:pt x="570" y="176"/>
                    <a:pt x="246" y="607"/>
                  </a:cubicBezTo>
                  <a:cubicBezTo>
                    <a:pt x="137" y="711"/>
                    <a:pt x="57" y="838"/>
                    <a:pt x="0" y="975"/>
                  </a:cubicBezTo>
                  <a:cubicBezTo>
                    <a:pt x="194" y="1367"/>
                    <a:pt x="543" y="1740"/>
                    <a:pt x="907" y="1825"/>
                  </a:cubicBezTo>
                  <a:cubicBezTo>
                    <a:pt x="945" y="1806"/>
                    <a:pt x="978" y="1787"/>
                    <a:pt x="1011" y="1768"/>
                  </a:cubicBezTo>
                  <a:cubicBezTo>
                    <a:pt x="1011" y="1764"/>
                    <a:pt x="1011" y="1754"/>
                    <a:pt x="1011" y="1750"/>
                  </a:cubicBezTo>
                  <a:lnTo>
                    <a:pt x="1034" y="1646"/>
                  </a:lnTo>
                  <a:cubicBezTo>
                    <a:pt x="1043" y="1595"/>
                    <a:pt x="1089" y="1559"/>
                    <a:pt x="1136" y="1559"/>
                  </a:cubicBezTo>
                  <a:cubicBezTo>
                    <a:pt x="1142" y="1559"/>
                    <a:pt x="1147" y="1560"/>
                    <a:pt x="1152" y="1561"/>
                  </a:cubicBezTo>
                  <a:lnTo>
                    <a:pt x="1379" y="1584"/>
                  </a:lnTo>
                  <a:cubicBezTo>
                    <a:pt x="1629" y="1457"/>
                    <a:pt x="1889" y="1329"/>
                    <a:pt x="2045" y="1088"/>
                  </a:cubicBezTo>
                  <a:cubicBezTo>
                    <a:pt x="2101" y="1008"/>
                    <a:pt x="2139" y="914"/>
                    <a:pt x="2163" y="815"/>
                  </a:cubicBezTo>
                  <a:cubicBezTo>
                    <a:pt x="2182" y="720"/>
                    <a:pt x="2186" y="621"/>
                    <a:pt x="2172" y="527"/>
                  </a:cubicBezTo>
                  <a:cubicBezTo>
                    <a:pt x="2149" y="333"/>
                    <a:pt x="2050" y="154"/>
                    <a:pt x="1903" y="40"/>
                  </a:cubicBezTo>
                  <a:cubicBezTo>
                    <a:pt x="1757" y="14"/>
                    <a:pt x="1615" y="1"/>
                    <a:pt x="1478" y="1"/>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7" name="Google Shape;6927;p61"/>
            <p:cNvSpPr/>
            <p:nvPr/>
          </p:nvSpPr>
          <p:spPr>
            <a:xfrm>
              <a:off x="2950429" y="832923"/>
              <a:ext cx="109617" cy="191362"/>
            </a:xfrm>
            <a:custGeom>
              <a:avLst/>
              <a:gdLst/>
              <a:ahLst/>
              <a:cxnLst/>
              <a:rect l="l" t="t" r="r" b="b"/>
              <a:pathLst>
                <a:path w="1172" h="2046" extrusionOk="0">
                  <a:moveTo>
                    <a:pt x="204" y="1"/>
                  </a:moveTo>
                  <a:cubicBezTo>
                    <a:pt x="109" y="228"/>
                    <a:pt x="48" y="572"/>
                    <a:pt x="29" y="813"/>
                  </a:cubicBezTo>
                  <a:cubicBezTo>
                    <a:pt x="1" y="1186"/>
                    <a:pt x="71" y="1682"/>
                    <a:pt x="86" y="2045"/>
                  </a:cubicBezTo>
                  <a:cubicBezTo>
                    <a:pt x="156" y="1923"/>
                    <a:pt x="241" y="1800"/>
                    <a:pt x="341" y="1687"/>
                  </a:cubicBezTo>
                  <a:cubicBezTo>
                    <a:pt x="345" y="1672"/>
                    <a:pt x="355" y="1663"/>
                    <a:pt x="364" y="1654"/>
                  </a:cubicBezTo>
                  <a:cubicBezTo>
                    <a:pt x="251" y="1606"/>
                    <a:pt x="171" y="1394"/>
                    <a:pt x="185" y="1144"/>
                  </a:cubicBezTo>
                  <a:cubicBezTo>
                    <a:pt x="203" y="871"/>
                    <a:pt x="321" y="652"/>
                    <a:pt x="455" y="652"/>
                  </a:cubicBezTo>
                  <a:cubicBezTo>
                    <a:pt x="458" y="652"/>
                    <a:pt x="461" y="652"/>
                    <a:pt x="463" y="653"/>
                  </a:cubicBezTo>
                  <a:cubicBezTo>
                    <a:pt x="572" y="657"/>
                    <a:pt x="652" y="794"/>
                    <a:pt x="681" y="978"/>
                  </a:cubicBezTo>
                  <a:lnTo>
                    <a:pt x="1021" y="1077"/>
                  </a:lnTo>
                  <a:cubicBezTo>
                    <a:pt x="1068" y="1044"/>
                    <a:pt x="1120" y="1011"/>
                    <a:pt x="1172" y="983"/>
                  </a:cubicBezTo>
                  <a:lnTo>
                    <a:pt x="1167" y="983"/>
                  </a:lnTo>
                  <a:cubicBezTo>
                    <a:pt x="803" y="898"/>
                    <a:pt x="454" y="525"/>
                    <a:pt x="260" y="133"/>
                  </a:cubicBezTo>
                  <a:cubicBezTo>
                    <a:pt x="260" y="133"/>
                    <a:pt x="260" y="128"/>
                    <a:pt x="260" y="128"/>
                  </a:cubicBezTo>
                  <a:cubicBezTo>
                    <a:pt x="237" y="86"/>
                    <a:pt x="218" y="43"/>
                    <a:pt x="204" y="1"/>
                  </a:cubicBezTo>
                  <a:close/>
                </a:path>
              </a:pathLst>
            </a:custGeom>
            <a:solidFill>
              <a:srgbClr val="8E3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61"/>
            <p:cNvSpPr/>
            <p:nvPr/>
          </p:nvSpPr>
          <p:spPr>
            <a:xfrm>
              <a:off x="3012252" y="937582"/>
              <a:ext cx="20390" cy="21792"/>
            </a:xfrm>
            <a:custGeom>
              <a:avLst/>
              <a:gdLst/>
              <a:ahLst/>
              <a:cxnLst/>
              <a:rect l="l" t="t" r="r" b="b"/>
              <a:pathLst>
                <a:path w="218" h="233" extrusionOk="0">
                  <a:moveTo>
                    <a:pt x="29" y="1"/>
                  </a:moveTo>
                  <a:cubicBezTo>
                    <a:pt x="29" y="20"/>
                    <a:pt x="29" y="34"/>
                    <a:pt x="29" y="53"/>
                  </a:cubicBezTo>
                  <a:cubicBezTo>
                    <a:pt x="24" y="114"/>
                    <a:pt x="15" y="176"/>
                    <a:pt x="1" y="232"/>
                  </a:cubicBezTo>
                  <a:cubicBezTo>
                    <a:pt x="72" y="171"/>
                    <a:pt x="142" y="114"/>
                    <a:pt x="218" y="58"/>
                  </a:cubicBezTo>
                  <a:lnTo>
                    <a:pt x="29" y="1"/>
                  </a:lnTo>
                  <a:close/>
                </a:path>
              </a:pathLst>
            </a:custGeom>
            <a:solidFill>
              <a:srgbClr val="8E3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9" name="Google Shape;6929;p61"/>
            <p:cNvSpPr/>
            <p:nvPr/>
          </p:nvSpPr>
          <p:spPr>
            <a:xfrm>
              <a:off x="3076319" y="936553"/>
              <a:ext cx="12907" cy="9540"/>
            </a:xfrm>
            <a:custGeom>
              <a:avLst/>
              <a:gdLst/>
              <a:ahLst/>
              <a:cxnLst/>
              <a:rect l="l" t="t" r="r" b="b"/>
              <a:pathLst>
                <a:path w="138" h="102" extrusionOk="0">
                  <a:moveTo>
                    <a:pt x="82" y="0"/>
                  </a:moveTo>
                  <a:cubicBezTo>
                    <a:pt x="56" y="0"/>
                    <a:pt x="25" y="24"/>
                    <a:pt x="0" y="64"/>
                  </a:cubicBezTo>
                  <a:lnTo>
                    <a:pt x="137" y="102"/>
                  </a:lnTo>
                  <a:cubicBezTo>
                    <a:pt x="137" y="50"/>
                    <a:pt x="118" y="7"/>
                    <a:pt x="95" y="3"/>
                  </a:cubicBezTo>
                  <a:cubicBezTo>
                    <a:pt x="91" y="1"/>
                    <a:pt x="86" y="0"/>
                    <a:pt x="82" y="0"/>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61"/>
            <p:cNvSpPr/>
            <p:nvPr/>
          </p:nvSpPr>
          <p:spPr>
            <a:xfrm>
              <a:off x="3162460" y="961432"/>
              <a:ext cx="13281" cy="9821"/>
            </a:xfrm>
            <a:custGeom>
              <a:avLst/>
              <a:gdLst/>
              <a:ahLst/>
              <a:cxnLst/>
              <a:rect l="l" t="t" r="r" b="b"/>
              <a:pathLst>
                <a:path w="142" h="105" extrusionOk="0">
                  <a:moveTo>
                    <a:pt x="92" y="0"/>
                  </a:moveTo>
                  <a:cubicBezTo>
                    <a:pt x="65" y="0"/>
                    <a:pt x="30" y="24"/>
                    <a:pt x="0" y="67"/>
                  </a:cubicBezTo>
                  <a:lnTo>
                    <a:pt x="142" y="105"/>
                  </a:lnTo>
                  <a:cubicBezTo>
                    <a:pt x="142" y="53"/>
                    <a:pt x="127" y="10"/>
                    <a:pt x="99" y="1"/>
                  </a:cubicBezTo>
                  <a:cubicBezTo>
                    <a:pt x="97" y="1"/>
                    <a:pt x="94" y="0"/>
                    <a:pt x="92" y="0"/>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1" name="Google Shape;6931;p61"/>
            <p:cNvSpPr/>
            <p:nvPr/>
          </p:nvSpPr>
          <p:spPr>
            <a:xfrm>
              <a:off x="3069211" y="899983"/>
              <a:ext cx="63694" cy="32455"/>
            </a:xfrm>
            <a:custGeom>
              <a:avLst/>
              <a:gdLst/>
              <a:ahLst/>
              <a:cxnLst/>
              <a:rect l="l" t="t" r="r" b="b"/>
              <a:pathLst>
                <a:path w="681" h="347" extrusionOk="0">
                  <a:moveTo>
                    <a:pt x="126" y="0"/>
                  </a:moveTo>
                  <a:cubicBezTo>
                    <a:pt x="79" y="0"/>
                    <a:pt x="33" y="36"/>
                    <a:pt x="24" y="87"/>
                  </a:cubicBezTo>
                  <a:lnTo>
                    <a:pt x="1" y="191"/>
                  </a:lnTo>
                  <a:cubicBezTo>
                    <a:pt x="1" y="195"/>
                    <a:pt x="1" y="205"/>
                    <a:pt x="1" y="209"/>
                  </a:cubicBezTo>
                  <a:cubicBezTo>
                    <a:pt x="1" y="257"/>
                    <a:pt x="34" y="290"/>
                    <a:pt x="81" y="294"/>
                  </a:cubicBezTo>
                  <a:lnTo>
                    <a:pt x="525" y="346"/>
                  </a:lnTo>
                  <a:cubicBezTo>
                    <a:pt x="528" y="347"/>
                    <a:pt x="531" y="347"/>
                    <a:pt x="534" y="347"/>
                  </a:cubicBezTo>
                  <a:cubicBezTo>
                    <a:pt x="583" y="347"/>
                    <a:pt x="634" y="310"/>
                    <a:pt x="643" y="257"/>
                  </a:cubicBezTo>
                  <a:lnTo>
                    <a:pt x="667" y="153"/>
                  </a:lnTo>
                  <a:cubicBezTo>
                    <a:pt x="681" y="101"/>
                    <a:pt x="643" y="54"/>
                    <a:pt x="591" y="44"/>
                  </a:cubicBezTo>
                  <a:lnTo>
                    <a:pt x="369" y="25"/>
                  </a:lnTo>
                  <a:lnTo>
                    <a:pt x="142" y="2"/>
                  </a:lnTo>
                  <a:cubicBezTo>
                    <a:pt x="137" y="1"/>
                    <a:pt x="132" y="0"/>
                    <a:pt x="126" y="0"/>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2" name="Google Shape;6932;p61"/>
            <p:cNvSpPr/>
            <p:nvPr/>
          </p:nvSpPr>
          <p:spPr>
            <a:xfrm>
              <a:off x="3159747" y="918222"/>
              <a:ext cx="45175" cy="46859"/>
            </a:xfrm>
            <a:custGeom>
              <a:avLst/>
              <a:gdLst/>
              <a:ahLst/>
              <a:cxnLst/>
              <a:rect l="l" t="t" r="r" b="b"/>
              <a:pathLst>
                <a:path w="483" h="501" extrusionOk="0">
                  <a:moveTo>
                    <a:pt x="158" y="1"/>
                  </a:moveTo>
                  <a:cubicBezTo>
                    <a:pt x="132" y="1"/>
                    <a:pt x="105" y="19"/>
                    <a:pt x="86" y="47"/>
                  </a:cubicBezTo>
                  <a:lnTo>
                    <a:pt x="29" y="142"/>
                  </a:lnTo>
                  <a:cubicBezTo>
                    <a:pt x="1" y="189"/>
                    <a:pt x="5" y="246"/>
                    <a:pt x="34" y="274"/>
                  </a:cubicBezTo>
                  <a:lnTo>
                    <a:pt x="251" y="453"/>
                  </a:lnTo>
                  <a:lnTo>
                    <a:pt x="289" y="487"/>
                  </a:lnTo>
                  <a:cubicBezTo>
                    <a:pt x="299" y="496"/>
                    <a:pt x="312" y="500"/>
                    <a:pt x="324" y="500"/>
                  </a:cubicBezTo>
                  <a:cubicBezTo>
                    <a:pt x="351" y="500"/>
                    <a:pt x="378" y="482"/>
                    <a:pt x="397" y="453"/>
                  </a:cubicBezTo>
                  <a:lnTo>
                    <a:pt x="454" y="359"/>
                  </a:lnTo>
                  <a:cubicBezTo>
                    <a:pt x="482" y="317"/>
                    <a:pt x="482" y="255"/>
                    <a:pt x="449" y="232"/>
                  </a:cubicBezTo>
                  <a:lnTo>
                    <a:pt x="293" y="99"/>
                  </a:lnTo>
                  <a:lnTo>
                    <a:pt x="194" y="14"/>
                  </a:lnTo>
                  <a:cubicBezTo>
                    <a:pt x="183" y="5"/>
                    <a:pt x="171" y="1"/>
                    <a:pt x="158" y="1"/>
                  </a:cubicBezTo>
                  <a:close/>
                </a:path>
              </a:pathLst>
            </a:custGeom>
            <a:solidFill>
              <a:srgbClr val="A04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61"/>
            <p:cNvSpPr/>
            <p:nvPr/>
          </p:nvSpPr>
          <p:spPr>
            <a:xfrm>
              <a:off x="3014029" y="924395"/>
              <a:ext cx="173685" cy="113826"/>
            </a:xfrm>
            <a:custGeom>
              <a:avLst/>
              <a:gdLst/>
              <a:ahLst/>
              <a:cxnLst/>
              <a:rect l="l" t="t" r="r" b="b"/>
              <a:pathLst>
                <a:path w="1857" h="1217" extrusionOk="0">
                  <a:moveTo>
                    <a:pt x="629" y="293"/>
                  </a:moveTo>
                  <a:lnTo>
                    <a:pt x="803" y="345"/>
                  </a:lnTo>
                  <a:cubicBezTo>
                    <a:pt x="803" y="345"/>
                    <a:pt x="803" y="350"/>
                    <a:pt x="803" y="350"/>
                  </a:cubicBezTo>
                  <a:lnTo>
                    <a:pt x="1039" y="421"/>
                  </a:lnTo>
                  <a:lnTo>
                    <a:pt x="921" y="789"/>
                  </a:lnTo>
                  <a:cubicBezTo>
                    <a:pt x="898" y="861"/>
                    <a:pt x="827" y="906"/>
                    <a:pt x="748" y="906"/>
                  </a:cubicBezTo>
                  <a:cubicBezTo>
                    <a:pt x="729" y="906"/>
                    <a:pt x="709" y="903"/>
                    <a:pt x="690" y="897"/>
                  </a:cubicBezTo>
                  <a:lnTo>
                    <a:pt x="624" y="879"/>
                  </a:lnTo>
                  <a:cubicBezTo>
                    <a:pt x="525" y="850"/>
                    <a:pt x="468" y="751"/>
                    <a:pt x="496" y="657"/>
                  </a:cubicBezTo>
                  <a:lnTo>
                    <a:pt x="610" y="293"/>
                  </a:lnTo>
                  <a:lnTo>
                    <a:pt x="629" y="298"/>
                  </a:lnTo>
                  <a:cubicBezTo>
                    <a:pt x="629" y="298"/>
                    <a:pt x="629" y="298"/>
                    <a:pt x="629" y="293"/>
                  </a:cubicBezTo>
                  <a:close/>
                  <a:moveTo>
                    <a:pt x="1389" y="520"/>
                  </a:moveTo>
                  <a:lnTo>
                    <a:pt x="1658" y="595"/>
                  </a:lnTo>
                  <a:lnTo>
                    <a:pt x="1724" y="619"/>
                  </a:lnTo>
                  <a:lnTo>
                    <a:pt x="1776" y="633"/>
                  </a:lnTo>
                  <a:lnTo>
                    <a:pt x="1648" y="997"/>
                  </a:lnTo>
                  <a:cubicBezTo>
                    <a:pt x="1625" y="1074"/>
                    <a:pt x="1555" y="1122"/>
                    <a:pt x="1481" y="1122"/>
                  </a:cubicBezTo>
                  <a:cubicBezTo>
                    <a:pt x="1465" y="1122"/>
                    <a:pt x="1448" y="1120"/>
                    <a:pt x="1431" y="1115"/>
                  </a:cubicBezTo>
                  <a:lnTo>
                    <a:pt x="1379" y="1096"/>
                  </a:lnTo>
                  <a:cubicBezTo>
                    <a:pt x="1290" y="1072"/>
                    <a:pt x="1238" y="973"/>
                    <a:pt x="1271" y="883"/>
                  </a:cubicBezTo>
                  <a:lnTo>
                    <a:pt x="1389" y="520"/>
                  </a:lnTo>
                  <a:close/>
                  <a:moveTo>
                    <a:pt x="1" y="0"/>
                  </a:moveTo>
                  <a:cubicBezTo>
                    <a:pt x="5" y="48"/>
                    <a:pt x="10" y="95"/>
                    <a:pt x="10" y="142"/>
                  </a:cubicBezTo>
                  <a:lnTo>
                    <a:pt x="199" y="199"/>
                  </a:lnTo>
                  <a:lnTo>
                    <a:pt x="506" y="288"/>
                  </a:lnTo>
                  <a:lnTo>
                    <a:pt x="378" y="694"/>
                  </a:lnTo>
                  <a:cubicBezTo>
                    <a:pt x="341" y="817"/>
                    <a:pt x="402" y="945"/>
                    <a:pt x="510" y="978"/>
                  </a:cubicBezTo>
                  <a:lnTo>
                    <a:pt x="728" y="1044"/>
                  </a:lnTo>
                  <a:cubicBezTo>
                    <a:pt x="745" y="1049"/>
                    <a:pt x="763" y="1052"/>
                    <a:pt x="780" y="1052"/>
                  </a:cubicBezTo>
                  <a:cubicBezTo>
                    <a:pt x="873" y="1052"/>
                    <a:pt x="966" y="982"/>
                    <a:pt x="1002" y="879"/>
                  </a:cubicBezTo>
                  <a:lnTo>
                    <a:pt x="1134" y="468"/>
                  </a:lnTo>
                  <a:lnTo>
                    <a:pt x="1285" y="515"/>
                  </a:lnTo>
                  <a:lnTo>
                    <a:pt x="1195" y="794"/>
                  </a:lnTo>
                  <a:cubicBezTo>
                    <a:pt x="1209" y="893"/>
                    <a:pt x="1214" y="1011"/>
                    <a:pt x="1181" y="1082"/>
                  </a:cubicBezTo>
                  <a:cubicBezTo>
                    <a:pt x="1209" y="1129"/>
                    <a:pt x="1252" y="1167"/>
                    <a:pt x="1308" y="1185"/>
                  </a:cubicBezTo>
                  <a:lnTo>
                    <a:pt x="1389" y="1209"/>
                  </a:lnTo>
                  <a:cubicBezTo>
                    <a:pt x="1408" y="1215"/>
                    <a:pt x="1429" y="1217"/>
                    <a:pt x="1450" y="1217"/>
                  </a:cubicBezTo>
                  <a:cubicBezTo>
                    <a:pt x="1464" y="1217"/>
                    <a:pt x="1479" y="1216"/>
                    <a:pt x="1493" y="1214"/>
                  </a:cubicBezTo>
                  <a:cubicBezTo>
                    <a:pt x="1578" y="1200"/>
                    <a:pt x="1658" y="1138"/>
                    <a:pt x="1686" y="1049"/>
                  </a:cubicBezTo>
                  <a:lnTo>
                    <a:pt x="1757" y="841"/>
                  </a:lnTo>
                  <a:lnTo>
                    <a:pt x="1856" y="543"/>
                  </a:lnTo>
                  <a:lnTo>
                    <a:pt x="1851" y="539"/>
                  </a:lnTo>
                  <a:lnTo>
                    <a:pt x="1785" y="520"/>
                  </a:lnTo>
                  <a:lnTo>
                    <a:pt x="1729" y="501"/>
                  </a:lnTo>
                  <a:lnTo>
                    <a:pt x="1587" y="463"/>
                  </a:lnTo>
                  <a:lnTo>
                    <a:pt x="1497" y="435"/>
                  </a:lnTo>
                  <a:lnTo>
                    <a:pt x="1327" y="383"/>
                  </a:lnTo>
                  <a:lnTo>
                    <a:pt x="1327" y="387"/>
                  </a:lnTo>
                  <a:lnTo>
                    <a:pt x="803" y="232"/>
                  </a:lnTo>
                  <a:lnTo>
                    <a:pt x="666" y="194"/>
                  </a:lnTo>
                  <a:lnTo>
                    <a:pt x="341" y="99"/>
                  </a:lnTo>
                  <a:lnTo>
                    <a:pt x="1" y="0"/>
                  </a:lnTo>
                  <a:close/>
                </a:path>
              </a:pathLst>
            </a:custGeom>
            <a:solidFill>
              <a:srgbClr val="FEF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61"/>
            <p:cNvSpPr/>
            <p:nvPr/>
          </p:nvSpPr>
          <p:spPr>
            <a:xfrm>
              <a:off x="3129724" y="972936"/>
              <a:ext cx="50413" cy="56492"/>
            </a:xfrm>
            <a:custGeom>
              <a:avLst/>
              <a:gdLst/>
              <a:ahLst/>
              <a:cxnLst/>
              <a:rect l="l" t="t" r="r" b="b"/>
              <a:pathLst>
                <a:path w="539" h="604" extrusionOk="0">
                  <a:moveTo>
                    <a:pt x="152" y="1"/>
                  </a:moveTo>
                  <a:lnTo>
                    <a:pt x="34" y="364"/>
                  </a:lnTo>
                  <a:cubicBezTo>
                    <a:pt x="1" y="454"/>
                    <a:pt x="53" y="553"/>
                    <a:pt x="138" y="577"/>
                  </a:cubicBezTo>
                  <a:lnTo>
                    <a:pt x="194" y="596"/>
                  </a:lnTo>
                  <a:cubicBezTo>
                    <a:pt x="211" y="601"/>
                    <a:pt x="228" y="603"/>
                    <a:pt x="244" y="603"/>
                  </a:cubicBezTo>
                  <a:cubicBezTo>
                    <a:pt x="318" y="603"/>
                    <a:pt x="388" y="555"/>
                    <a:pt x="411" y="478"/>
                  </a:cubicBezTo>
                  <a:lnTo>
                    <a:pt x="539" y="114"/>
                  </a:lnTo>
                  <a:lnTo>
                    <a:pt x="487" y="100"/>
                  </a:lnTo>
                  <a:cubicBezTo>
                    <a:pt x="487" y="105"/>
                    <a:pt x="487" y="109"/>
                    <a:pt x="487" y="114"/>
                  </a:cubicBezTo>
                  <a:cubicBezTo>
                    <a:pt x="448" y="223"/>
                    <a:pt x="384" y="304"/>
                    <a:pt x="333" y="304"/>
                  </a:cubicBezTo>
                  <a:cubicBezTo>
                    <a:pt x="329" y="304"/>
                    <a:pt x="325" y="304"/>
                    <a:pt x="322" y="303"/>
                  </a:cubicBezTo>
                  <a:cubicBezTo>
                    <a:pt x="274" y="289"/>
                    <a:pt x="265" y="180"/>
                    <a:pt x="308" y="62"/>
                  </a:cubicBezTo>
                  <a:cubicBezTo>
                    <a:pt x="308" y="57"/>
                    <a:pt x="312" y="53"/>
                    <a:pt x="312" y="48"/>
                  </a:cubicBezTo>
                  <a:lnTo>
                    <a:pt x="421" y="76"/>
                  </a:lnTo>
                  <a:lnTo>
                    <a:pt x="152" y="1"/>
                  </a:ln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61"/>
            <p:cNvSpPr/>
            <p:nvPr/>
          </p:nvSpPr>
          <p:spPr>
            <a:xfrm>
              <a:off x="3057800" y="951798"/>
              <a:ext cx="53499" cy="57334"/>
            </a:xfrm>
            <a:custGeom>
              <a:avLst/>
              <a:gdLst/>
              <a:ahLst/>
              <a:cxnLst/>
              <a:rect l="l" t="t" r="r" b="b"/>
              <a:pathLst>
                <a:path w="572" h="613" extrusionOk="0">
                  <a:moveTo>
                    <a:pt x="142" y="0"/>
                  </a:moveTo>
                  <a:lnTo>
                    <a:pt x="28" y="364"/>
                  </a:lnTo>
                  <a:cubicBezTo>
                    <a:pt x="0" y="458"/>
                    <a:pt x="57" y="557"/>
                    <a:pt x="156" y="586"/>
                  </a:cubicBezTo>
                  <a:lnTo>
                    <a:pt x="222" y="604"/>
                  </a:lnTo>
                  <a:cubicBezTo>
                    <a:pt x="241" y="610"/>
                    <a:pt x="261" y="613"/>
                    <a:pt x="280" y="613"/>
                  </a:cubicBezTo>
                  <a:cubicBezTo>
                    <a:pt x="359" y="613"/>
                    <a:pt x="430" y="568"/>
                    <a:pt x="453" y="496"/>
                  </a:cubicBezTo>
                  <a:lnTo>
                    <a:pt x="571" y="128"/>
                  </a:lnTo>
                  <a:lnTo>
                    <a:pt x="335" y="57"/>
                  </a:lnTo>
                  <a:cubicBezTo>
                    <a:pt x="331" y="61"/>
                    <a:pt x="331" y="66"/>
                    <a:pt x="331" y="71"/>
                  </a:cubicBezTo>
                  <a:cubicBezTo>
                    <a:pt x="295" y="185"/>
                    <a:pt x="232" y="266"/>
                    <a:pt x="185" y="266"/>
                  </a:cubicBezTo>
                  <a:cubicBezTo>
                    <a:pt x="182" y="266"/>
                    <a:pt x="178" y="266"/>
                    <a:pt x="175" y="264"/>
                  </a:cubicBezTo>
                  <a:cubicBezTo>
                    <a:pt x="123" y="250"/>
                    <a:pt x="113" y="142"/>
                    <a:pt x="151" y="19"/>
                  </a:cubicBezTo>
                  <a:cubicBezTo>
                    <a:pt x="156" y="14"/>
                    <a:pt x="156" y="10"/>
                    <a:pt x="161" y="5"/>
                  </a:cubicBezTo>
                  <a:lnTo>
                    <a:pt x="142" y="0"/>
                  </a:ln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61"/>
            <p:cNvSpPr/>
            <p:nvPr/>
          </p:nvSpPr>
          <p:spPr>
            <a:xfrm>
              <a:off x="3068837" y="951798"/>
              <a:ext cx="20390" cy="24879"/>
            </a:xfrm>
            <a:custGeom>
              <a:avLst/>
              <a:gdLst/>
              <a:ahLst/>
              <a:cxnLst/>
              <a:rect l="l" t="t" r="r" b="b"/>
              <a:pathLst>
                <a:path w="218" h="266" extrusionOk="0">
                  <a:moveTo>
                    <a:pt x="43" y="0"/>
                  </a:moveTo>
                  <a:cubicBezTo>
                    <a:pt x="43" y="5"/>
                    <a:pt x="43" y="5"/>
                    <a:pt x="43" y="5"/>
                  </a:cubicBezTo>
                  <a:cubicBezTo>
                    <a:pt x="38" y="10"/>
                    <a:pt x="38" y="14"/>
                    <a:pt x="33" y="19"/>
                  </a:cubicBezTo>
                  <a:cubicBezTo>
                    <a:pt x="0" y="142"/>
                    <a:pt x="5" y="250"/>
                    <a:pt x="57" y="264"/>
                  </a:cubicBezTo>
                  <a:cubicBezTo>
                    <a:pt x="60" y="266"/>
                    <a:pt x="64" y="266"/>
                    <a:pt x="67" y="266"/>
                  </a:cubicBezTo>
                  <a:cubicBezTo>
                    <a:pt x="114" y="266"/>
                    <a:pt x="177" y="185"/>
                    <a:pt x="213" y="71"/>
                  </a:cubicBezTo>
                  <a:cubicBezTo>
                    <a:pt x="213" y="66"/>
                    <a:pt x="213" y="61"/>
                    <a:pt x="217" y="57"/>
                  </a:cubicBezTo>
                  <a:cubicBezTo>
                    <a:pt x="217" y="57"/>
                    <a:pt x="217" y="52"/>
                    <a:pt x="217" y="52"/>
                  </a:cubicBezTo>
                  <a:lnTo>
                    <a:pt x="43" y="0"/>
                  </a:ln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61"/>
            <p:cNvSpPr/>
            <p:nvPr/>
          </p:nvSpPr>
          <p:spPr>
            <a:xfrm>
              <a:off x="3154510" y="977332"/>
              <a:ext cx="20764" cy="24131"/>
            </a:xfrm>
            <a:custGeom>
              <a:avLst/>
              <a:gdLst/>
              <a:ahLst/>
              <a:cxnLst/>
              <a:rect l="l" t="t" r="r" b="b"/>
              <a:pathLst>
                <a:path w="222" h="258" extrusionOk="0">
                  <a:moveTo>
                    <a:pt x="47" y="1"/>
                  </a:moveTo>
                  <a:cubicBezTo>
                    <a:pt x="47" y="6"/>
                    <a:pt x="43" y="10"/>
                    <a:pt x="43" y="15"/>
                  </a:cubicBezTo>
                  <a:cubicBezTo>
                    <a:pt x="0" y="133"/>
                    <a:pt x="9" y="242"/>
                    <a:pt x="57" y="256"/>
                  </a:cubicBezTo>
                  <a:cubicBezTo>
                    <a:pt x="60" y="257"/>
                    <a:pt x="64" y="257"/>
                    <a:pt x="68" y="257"/>
                  </a:cubicBezTo>
                  <a:cubicBezTo>
                    <a:pt x="119" y="257"/>
                    <a:pt x="183" y="176"/>
                    <a:pt x="222" y="67"/>
                  </a:cubicBezTo>
                  <a:cubicBezTo>
                    <a:pt x="222" y="62"/>
                    <a:pt x="222" y="58"/>
                    <a:pt x="222" y="53"/>
                  </a:cubicBezTo>
                  <a:lnTo>
                    <a:pt x="156" y="29"/>
                  </a:lnTo>
                  <a:lnTo>
                    <a:pt x="47" y="1"/>
                  </a:ln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61"/>
            <p:cNvSpPr/>
            <p:nvPr/>
          </p:nvSpPr>
          <p:spPr>
            <a:xfrm>
              <a:off x="3100543" y="983598"/>
              <a:ext cx="27030" cy="48636"/>
            </a:xfrm>
            <a:custGeom>
              <a:avLst/>
              <a:gdLst/>
              <a:ahLst/>
              <a:cxnLst/>
              <a:rect l="l" t="t" r="r" b="b"/>
              <a:pathLst>
                <a:path w="289" h="520" extrusionOk="0">
                  <a:moveTo>
                    <a:pt x="232" y="0"/>
                  </a:moveTo>
                  <a:cubicBezTo>
                    <a:pt x="232" y="0"/>
                    <a:pt x="213" y="19"/>
                    <a:pt x="190" y="47"/>
                  </a:cubicBezTo>
                  <a:cubicBezTo>
                    <a:pt x="223" y="208"/>
                    <a:pt x="238" y="460"/>
                    <a:pt x="83" y="460"/>
                  </a:cubicBezTo>
                  <a:cubicBezTo>
                    <a:pt x="61" y="460"/>
                    <a:pt x="35" y="455"/>
                    <a:pt x="6" y="444"/>
                  </a:cubicBezTo>
                  <a:cubicBezTo>
                    <a:pt x="6" y="453"/>
                    <a:pt x="1" y="458"/>
                    <a:pt x="1" y="467"/>
                  </a:cubicBezTo>
                  <a:cubicBezTo>
                    <a:pt x="64" y="504"/>
                    <a:pt x="113" y="519"/>
                    <a:pt x="152" y="519"/>
                  </a:cubicBezTo>
                  <a:cubicBezTo>
                    <a:pt x="204" y="519"/>
                    <a:pt x="237" y="492"/>
                    <a:pt x="256" y="449"/>
                  </a:cubicBezTo>
                  <a:cubicBezTo>
                    <a:pt x="289" y="373"/>
                    <a:pt x="284" y="260"/>
                    <a:pt x="270" y="161"/>
                  </a:cubicBezTo>
                  <a:cubicBezTo>
                    <a:pt x="256" y="90"/>
                    <a:pt x="242" y="28"/>
                    <a:pt x="232"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9" name="Google Shape;6939;p61"/>
            <p:cNvSpPr/>
            <p:nvPr/>
          </p:nvSpPr>
          <p:spPr>
            <a:xfrm>
              <a:off x="3052002" y="1038313"/>
              <a:ext cx="62852" cy="47513"/>
            </a:xfrm>
            <a:custGeom>
              <a:avLst/>
              <a:gdLst/>
              <a:ahLst/>
              <a:cxnLst/>
              <a:rect l="l" t="t" r="r" b="b"/>
              <a:pathLst>
                <a:path w="672" h="508" extrusionOk="0">
                  <a:moveTo>
                    <a:pt x="114" y="34"/>
                  </a:moveTo>
                  <a:lnTo>
                    <a:pt x="619" y="227"/>
                  </a:lnTo>
                  <a:cubicBezTo>
                    <a:pt x="619" y="227"/>
                    <a:pt x="581" y="312"/>
                    <a:pt x="511" y="378"/>
                  </a:cubicBezTo>
                  <a:lnTo>
                    <a:pt x="109" y="185"/>
                  </a:lnTo>
                  <a:cubicBezTo>
                    <a:pt x="104" y="104"/>
                    <a:pt x="114" y="34"/>
                    <a:pt x="114" y="34"/>
                  </a:cubicBezTo>
                  <a:close/>
                  <a:moveTo>
                    <a:pt x="62" y="0"/>
                  </a:moveTo>
                  <a:lnTo>
                    <a:pt x="62" y="0"/>
                  </a:lnTo>
                  <a:cubicBezTo>
                    <a:pt x="62" y="1"/>
                    <a:pt x="1" y="440"/>
                    <a:pt x="265" y="501"/>
                  </a:cubicBezTo>
                  <a:cubicBezTo>
                    <a:pt x="286" y="505"/>
                    <a:pt x="305" y="507"/>
                    <a:pt x="324" y="507"/>
                  </a:cubicBezTo>
                  <a:cubicBezTo>
                    <a:pt x="547" y="507"/>
                    <a:pt x="671" y="227"/>
                    <a:pt x="671" y="227"/>
                  </a:cubicBezTo>
                  <a:lnTo>
                    <a:pt x="62" y="0"/>
                  </a:lnTo>
                  <a:close/>
                </a:path>
              </a:pathLst>
            </a:custGeom>
            <a:solidFill>
              <a:srgbClr val="2F10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0" name="Google Shape;6940;p61"/>
            <p:cNvSpPr/>
            <p:nvPr/>
          </p:nvSpPr>
          <p:spPr>
            <a:xfrm>
              <a:off x="3061729" y="1041399"/>
              <a:ext cx="48261" cy="32361"/>
            </a:xfrm>
            <a:custGeom>
              <a:avLst/>
              <a:gdLst/>
              <a:ahLst/>
              <a:cxnLst/>
              <a:rect l="l" t="t" r="r" b="b"/>
              <a:pathLst>
                <a:path w="516" h="346" extrusionOk="0">
                  <a:moveTo>
                    <a:pt x="10" y="1"/>
                  </a:moveTo>
                  <a:cubicBezTo>
                    <a:pt x="10" y="1"/>
                    <a:pt x="0" y="71"/>
                    <a:pt x="5" y="152"/>
                  </a:cubicBezTo>
                  <a:lnTo>
                    <a:pt x="407" y="345"/>
                  </a:lnTo>
                  <a:cubicBezTo>
                    <a:pt x="477" y="279"/>
                    <a:pt x="515" y="194"/>
                    <a:pt x="515" y="194"/>
                  </a:cubicBezTo>
                  <a:lnTo>
                    <a:pt x="10" y="1"/>
                  </a:lnTo>
                  <a:close/>
                </a:path>
              </a:pathLst>
            </a:custGeom>
            <a:solidFill>
              <a:srgbClr val="FEF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1" name="Google Shape;6941;p61"/>
            <p:cNvSpPr/>
            <p:nvPr/>
          </p:nvSpPr>
          <p:spPr>
            <a:xfrm>
              <a:off x="2975214" y="909804"/>
              <a:ext cx="32735" cy="60607"/>
            </a:xfrm>
            <a:custGeom>
              <a:avLst/>
              <a:gdLst/>
              <a:ahLst/>
              <a:cxnLst/>
              <a:rect l="l" t="t" r="r" b="b"/>
              <a:pathLst>
                <a:path w="350" h="648" extrusionOk="0">
                  <a:moveTo>
                    <a:pt x="185" y="0"/>
                  </a:moveTo>
                  <a:cubicBezTo>
                    <a:pt x="97" y="0"/>
                    <a:pt x="14" y="145"/>
                    <a:pt x="5" y="326"/>
                  </a:cubicBezTo>
                  <a:cubicBezTo>
                    <a:pt x="0" y="425"/>
                    <a:pt x="19" y="510"/>
                    <a:pt x="47" y="577"/>
                  </a:cubicBezTo>
                  <a:cubicBezTo>
                    <a:pt x="43" y="553"/>
                    <a:pt x="43" y="525"/>
                    <a:pt x="43" y="496"/>
                  </a:cubicBezTo>
                  <a:cubicBezTo>
                    <a:pt x="52" y="381"/>
                    <a:pt x="101" y="288"/>
                    <a:pt x="157" y="288"/>
                  </a:cubicBezTo>
                  <a:cubicBezTo>
                    <a:pt x="158" y="288"/>
                    <a:pt x="159" y="288"/>
                    <a:pt x="161" y="289"/>
                  </a:cubicBezTo>
                  <a:cubicBezTo>
                    <a:pt x="222" y="289"/>
                    <a:pt x="264" y="388"/>
                    <a:pt x="255" y="506"/>
                  </a:cubicBezTo>
                  <a:cubicBezTo>
                    <a:pt x="255" y="562"/>
                    <a:pt x="241" y="610"/>
                    <a:pt x="222" y="647"/>
                  </a:cubicBezTo>
                  <a:cubicBezTo>
                    <a:pt x="283" y="595"/>
                    <a:pt x="331" y="482"/>
                    <a:pt x="340" y="345"/>
                  </a:cubicBezTo>
                  <a:cubicBezTo>
                    <a:pt x="349" y="161"/>
                    <a:pt x="283" y="5"/>
                    <a:pt x="189" y="1"/>
                  </a:cubicBezTo>
                  <a:cubicBezTo>
                    <a:pt x="188" y="0"/>
                    <a:pt x="186" y="0"/>
                    <a:pt x="185"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26778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B8797-0B79-E7C3-E136-EE469DC377BB}"/>
              </a:ext>
            </a:extLst>
          </p:cNvPr>
          <p:cNvSpPr>
            <a:spLocks noGrp="1"/>
          </p:cNvSpPr>
          <p:nvPr>
            <p:ph type="title"/>
          </p:nvPr>
        </p:nvSpPr>
        <p:spPr/>
        <p:txBody>
          <a:bodyPr/>
          <a:lstStyle/>
          <a:p>
            <a:r>
              <a:rPr lang="vi-VN" dirty="0">
                <a:highlight>
                  <a:srgbClr val="00FF00"/>
                </a:highlight>
              </a:rPr>
              <a:t>IMAGE TO TEXT</a:t>
            </a:r>
            <a:br>
              <a:rPr lang="vi-VN" dirty="0">
                <a:highlight>
                  <a:srgbClr val="00FF00"/>
                </a:highlight>
              </a:rPr>
            </a:br>
            <a:r>
              <a:rPr lang="vi-VN" dirty="0">
                <a:highlight>
                  <a:srgbClr val="00FF00"/>
                </a:highlight>
              </a:rPr>
              <a:t>(DATA PROCESSING)</a:t>
            </a:r>
            <a:endParaRPr lang="en-US" dirty="0">
              <a:highlight>
                <a:srgbClr val="00FF00"/>
              </a:highlight>
            </a:endParaRPr>
          </a:p>
        </p:txBody>
      </p:sp>
      <p:pic>
        <p:nvPicPr>
          <p:cNvPr id="3" name="Picture 2" descr="Text&#10;&#10;Description automatically generated">
            <a:extLst>
              <a:ext uri="{FF2B5EF4-FFF2-40B4-BE49-F238E27FC236}">
                <a16:creationId xmlns:a16="http://schemas.microsoft.com/office/drawing/2014/main" id="{FAB57487-BF33-5174-8FF0-42CAF2EA94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2" y="1491614"/>
            <a:ext cx="4899658" cy="3587487"/>
          </a:xfrm>
          <a:prstGeom prst="rect">
            <a:avLst/>
          </a:prstGeom>
          <a:noFill/>
          <a:ln>
            <a:noFill/>
          </a:ln>
        </p:spPr>
      </p:pic>
      <p:pic>
        <p:nvPicPr>
          <p:cNvPr id="5" name="Picture 4" descr="Text&#10;&#10;Description automatically generated">
            <a:extLst>
              <a:ext uri="{FF2B5EF4-FFF2-40B4-BE49-F238E27FC236}">
                <a16:creationId xmlns:a16="http://schemas.microsoft.com/office/drawing/2014/main" id="{BE913478-530E-25EB-C6E7-7055DA71F7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7759" y="1491615"/>
            <a:ext cx="4168139" cy="708660"/>
          </a:xfrm>
          <a:prstGeom prst="rect">
            <a:avLst/>
          </a:prstGeom>
          <a:noFill/>
          <a:ln>
            <a:noFill/>
          </a:ln>
        </p:spPr>
      </p:pic>
      <p:pic>
        <p:nvPicPr>
          <p:cNvPr id="6" name="Picture 5" descr="Text&#10;&#10;Description automatically generated">
            <a:extLst>
              <a:ext uri="{FF2B5EF4-FFF2-40B4-BE49-F238E27FC236}">
                <a16:creationId xmlns:a16="http://schemas.microsoft.com/office/drawing/2014/main" id="{D37FFEB2-642E-34A1-2571-F12C577E982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37758" y="2200275"/>
            <a:ext cx="4168140" cy="1179739"/>
          </a:xfrm>
          <a:prstGeom prst="rect">
            <a:avLst/>
          </a:prstGeom>
          <a:noFill/>
          <a:ln>
            <a:noFill/>
          </a:ln>
        </p:spPr>
      </p:pic>
      <p:pic>
        <p:nvPicPr>
          <p:cNvPr id="7" name="Picture 6" descr="Text&#10;&#10;Description automatically generated">
            <a:extLst>
              <a:ext uri="{FF2B5EF4-FFF2-40B4-BE49-F238E27FC236}">
                <a16:creationId xmlns:a16="http://schemas.microsoft.com/office/drawing/2014/main" id="{84AF019C-A3A3-EE0E-50C8-916815C00CF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37758" y="3258977"/>
            <a:ext cx="4168140" cy="1082040"/>
          </a:xfrm>
          <a:prstGeom prst="rect">
            <a:avLst/>
          </a:prstGeom>
          <a:noFill/>
          <a:ln>
            <a:noFill/>
          </a:ln>
        </p:spPr>
      </p:pic>
      <p:pic>
        <p:nvPicPr>
          <p:cNvPr id="8" name="Picture 7" descr="Text&#10;&#10;Description automatically generated">
            <a:extLst>
              <a:ext uri="{FF2B5EF4-FFF2-40B4-BE49-F238E27FC236}">
                <a16:creationId xmlns:a16="http://schemas.microsoft.com/office/drawing/2014/main" id="{78365875-D4C3-9E6A-3898-B608A656D7A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37758" y="4149462"/>
            <a:ext cx="4168140" cy="929640"/>
          </a:xfrm>
          <a:prstGeom prst="rect">
            <a:avLst/>
          </a:prstGeom>
          <a:noFill/>
          <a:ln>
            <a:noFill/>
          </a:ln>
        </p:spPr>
      </p:pic>
    </p:spTree>
    <p:extLst>
      <p:ext uri="{BB962C8B-B14F-4D97-AF65-F5344CB8AC3E}">
        <p14:creationId xmlns:p14="http://schemas.microsoft.com/office/powerpoint/2010/main" val="1675182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B8797-0B79-E7C3-E136-EE469DC377BB}"/>
              </a:ext>
            </a:extLst>
          </p:cNvPr>
          <p:cNvSpPr>
            <a:spLocks noGrp="1"/>
          </p:cNvSpPr>
          <p:nvPr>
            <p:ph type="title"/>
          </p:nvPr>
        </p:nvSpPr>
        <p:spPr/>
        <p:txBody>
          <a:bodyPr/>
          <a:lstStyle/>
          <a:p>
            <a:r>
              <a:rPr lang="vi-VN" dirty="0">
                <a:highlight>
                  <a:srgbClr val="00FF00"/>
                </a:highlight>
              </a:rPr>
              <a:t>IMAGE TO TEXT</a:t>
            </a:r>
            <a:br>
              <a:rPr lang="vi-VN" dirty="0">
                <a:highlight>
                  <a:srgbClr val="00FF00"/>
                </a:highlight>
              </a:rPr>
            </a:br>
            <a:r>
              <a:rPr lang="vi-VN" dirty="0">
                <a:highlight>
                  <a:srgbClr val="00FF00"/>
                </a:highlight>
              </a:rPr>
              <a:t>(TRAINING MODEL)</a:t>
            </a:r>
            <a:endParaRPr lang="en-US" dirty="0">
              <a:highlight>
                <a:srgbClr val="00FF00"/>
              </a:highlight>
            </a:endParaRPr>
          </a:p>
        </p:txBody>
      </p:sp>
      <p:pic>
        <p:nvPicPr>
          <p:cNvPr id="5" name="Picture 4">
            <a:extLst>
              <a:ext uri="{FF2B5EF4-FFF2-40B4-BE49-F238E27FC236}">
                <a16:creationId xmlns:a16="http://schemas.microsoft.com/office/drawing/2014/main" id="{45103B0A-CB14-51BD-D578-5C4532805CF2}"/>
              </a:ext>
            </a:extLst>
          </p:cNvPr>
          <p:cNvPicPr>
            <a:picLocks noChangeAspect="1"/>
          </p:cNvPicPr>
          <p:nvPr/>
        </p:nvPicPr>
        <p:blipFill>
          <a:blip r:embed="rId2"/>
          <a:stretch>
            <a:fillRect/>
          </a:stretch>
        </p:blipFill>
        <p:spPr>
          <a:xfrm>
            <a:off x="0" y="4719255"/>
            <a:ext cx="9144000" cy="424245"/>
          </a:xfrm>
          <a:prstGeom prst="rect">
            <a:avLst/>
          </a:prstGeom>
        </p:spPr>
      </p:pic>
      <p:pic>
        <p:nvPicPr>
          <p:cNvPr id="7" name="Picture 6" descr="Text&#10;&#10;Description automatically generated">
            <a:extLst>
              <a:ext uri="{FF2B5EF4-FFF2-40B4-BE49-F238E27FC236}">
                <a16:creationId xmlns:a16="http://schemas.microsoft.com/office/drawing/2014/main" id="{F7D07D3B-0173-9AFE-EEAA-8C482B78146A}"/>
              </a:ext>
            </a:extLst>
          </p:cNvPr>
          <p:cNvPicPr>
            <a:picLocks noChangeAspect="1"/>
          </p:cNvPicPr>
          <p:nvPr/>
        </p:nvPicPr>
        <p:blipFill>
          <a:blip r:embed="rId3"/>
          <a:stretch>
            <a:fillRect/>
          </a:stretch>
        </p:blipFill>
        <p:spPr>
          <a:xfrm>
            <a:off x="0" y="1493963"/>
            <a:ext cx="9144000" cy="3060629"/>
          </a:xfrm>
          <a:prstGeom prst="rect">
            <a:avLst/>
          </a:prstGeom>
        </p:spPr>
      </p:pic>
      <p:pic>
        <p:nvPicPr>
          <p:cNvPr id="6146" name="Picture 2" descr="OCR with Keras, TensorFlow, and Deep Learning - PyImageSearch">
            <a:extLst>
              <a:ext uri="{FF2B5EF4-FFF2-40B4-BE49-F238E27FC236}">
                <a16:creationId xmlns:a16="http://schemas.microsoft.com/office/drawing/2014/main" id="{3C851050-B6FC-32ED-4552-341EEB0C43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3507" y="-8550"/>
            <a:ext cx="2310493" cy="133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667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B8797-0B79-E7C3-E136-EE469DC377BB}"/>
              </a:ext>
            </a:extLst>
          </p:cNvPr>
          <p:cNvSpPr>
            <a:spLocks noGrp="1"/>
          </p:cNvSpPr>
          <p:nvPr>
            <p:ph type="title"/>
          </p:nvPr>
        </p:nvSpPr>
        <p:spPr/>
        <p:txBody>
          <a:bodyPr/>
          <a:lstStyle/>
          <a:p>
            <a:r>
              <a:rPr lang="vi-VN" dirty="0">
                <a:highlight>
                  <a:srgbClr val="00FF00"/>
                </a:highlight>
              </a:rPr>
              <a:t>IMAGE TO TEXT</a:t>
            </a:r>
            <a:br>
              <a:rPr lang="vi-VN" dirty="0">
                <a:highlight>
                  <a:srgbClr val="00FF00"/>
                </a:highlight>
              </a:rPr>
            </a:br>
            <a:r>
              <a:rPr lang="vi-VN" dirty="0">
                <a:highlight>
                  <a:srgbClr val="00FF00"/>
                </a:highlight>
              </a:rPr>
              <a:t>(RESULT)</a:t>
            </a:r>
            <a:endParaRPr lang="en-US" dirty="0">
              <a:highlight>
                <a:srgbClr val="00FF00"/>
              </a:highlight>
            </a:endParaRPr>
          </a:p>
        </p:txBody>
      </p:sp>
      <p:pic>
        <p:nvPicPr>
          <p:cNvPr id="4" name="Picture 3" descr="Text, whiteboard&#10;&#10;Description automatically generated with medium confidence">
            <a:extLst>
              <a:ext uri="{FF2B5EF4-FFF2-40B4-BE49-F238E27FC236}">
                <a16:creationId xmlns:a16="http://schemas.microsoft.com/office/drawing/2014/main" id="{D3E7FA21-1D00-952D-1000-E7E40EC12B01}"/>
              </a:ext>
            </a:extLst>
          </p:cNvPr>
          <p:cNvPicPr>
            <a:picLocks noChangeAspect="1"/>
          </p:cNvPicPr>
          <p:nvPr/>
        </p:nvPicPr>
        <p:blipFill>
          <a:blip r:embed="rId3"/>
          <a:stretch>
            <a:fillRect/>
          </a:stretch>
        </p:blipFill>
        <p:spPr>
          <a:xfrm>
            <a:off x="0" y="1467352"/>
            <a:ext cx="4784271" cy="3531405"/>
          </a:xfrm>
          <a:prstGeom prst="rect">
            <a:avLst/>
          </a:prstGeom>
        </p:spPr>
      </p:pic>
      <p:pic>
        <p:nvPicPr>
          <p:cNvPr id="7" name="Picture 6" descr="Chart&#10;&#10;Description automatically generated">
            <a:extLst>
              <a:ext uri="{FF2B5EF4-FFF2-40B4-BE49-F238E27FC236}">
                <a16:creationId xmlns:a16="http://schemas.microsoft.com/office/drawing/2014/main" id="{D1B41CB9-683A-4A74-B6E5-FBBB966EE5E1}"/>
              </a:ext>
            </a:extLst>
          </p:cNvPr>
          <p:cNvPicPr>
            <a:picLocks noChangeAspect="1"/>
          </p:cNvPicPr>
          <p:nvPr/>
        </p:nvPicPr>
        <p:blipFill>
          <a:blip r:embed="rId4"/>
          <a:stretch>
            <a:fillRect/>
          </a:stretch>
        </p:blipFill>
        <p:spPr>
          <a:xfrm>
            <a:off x="4784271" y="1467353"/>
            <a:ext cx="4359729" cy="3531405"/>
          </a:xfrm>
          <a:prstGeom prst="rect">
            <a:avLst/>
          </a:prstGeom>
        </p:spPr>
      </p:pic>
    </p:spTree>
    <p:extLst>
      <p:ext uri="{BB962C8B-B14F-4D97-AF65-F5344CB8AC3E}">
        <p14:creationId xmlns:p14="http://schemas.microsoft.com/office/powerpoint/2010/main" val="1347748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69"/>
        <p:cNvGrpSpPr/>
        <p:nvPr/>
      </p:nvGrpSpPr>
      <p:grpSpPr>
        <a:xfrm>
          <a:off x="0" y="0"/>
          <a:ext cx="0" cy="0"/>
          <a:chOff x="0" y="0"/>
          <a:chExt cx="0" cy="0"/>
        </a:xfrm>
      </p:grpSpPr>
      <p:sp>
        <p:nvSpPr>
          <p:cNvPr id="6970" name="Google Shape;6970;p63"/>
          <p:cNvSpPr txBox="1">
            <a:spLocks noGrp="1"/>
          </p:cNvSpPr>
          <p:nvPr>
            <p:ph type="title"/>
          </p:nvPr>
        </p:nvSpPr>
        <p:spPr>
          <a:xfrm>
            <a:off x="968513" y="1308875"/>
            <a:ext cx="3993000" cy="1927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vi-VN" dirty="0">
                <a:solidFill>
                  <a:schemeClr val="accent3"/>
                </a:solidFill>
              </a:rPr>
              <a:t>DEMO</a:t>
            </a:r>
            <a:endParaRPr dirty="0"/>
          </a:p>
        </p:txBody>
      </p:sp>
      <p:sp>
        <p:nvSpPr>
          <p:cNvPr id="6971" name="Google Shape;6971;p63"/>
          <p:cNvSpPr txBox="1">
            <a:spLocks noGrp="1"/>
          </p:cNvSpPr>
          <p:nvPr>
            <p:ph type="title" idx="2"/>
          </p:nvPr>
        </p:nvSpPr>
        <p:spPr>
          <a:xfrm>
            <a:off x="5178788" y="1176388"/>
            <a:ext cx="2996700" cy="192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05</a:t>
            </a:r>
            <a:endParaRPr/>
          </a:p>
        </p:txBody>
      </p:sp>
      <p:grpSp>
        <p:nvGrpSpPr>
          <p:cNvPr id="6973" name="Google Shape;6973;p63"/>
          <p:cNvGrpSpPr/>
          <p:nvPr/>
        </p:nvGrpSpPr>
        <p:grpSpPr>
          <a:xfrm>
            <a:off x="7993434" y="2411439"/>
            <a:ext cx="455772" cy="2294666"/>
            <a:chOff x="7993434" y="2411439"/>
            <a:chExt cx="455772" cy="2294666"/>
          </a:xfrm>
        </p:grpSpPr>
        <p:sp>
          <p:nvSpPr>
            <p:cNvPr id="6974" name="Google Shape;6974;p63"/>
            <p:cNvSpPr/>
            <p:nvPr/>
          </p:nvSpPr>
          <p:spPr>
            <a:xfrm>
              <a:off x="8116387" y="2928308"/>
              <a:ext cx="5039" cy="248784"/>
            </a:xfrm>
            <a:custGeom>
              <a:avLst/>
              <a:gdLst/>
              <a:ahLst/>
              <a:cxnLst/>
              <a:rect l="l" t="t" r="r" b="b"/>
              <a:pathLst>
                <a:path w="77" h="3802" extrusionOk="0">
                  <a:moveTo>
                    <a:pt x="1" y="1"/>
                  </a:moveTo>
                  <a:lnTo>
                    <a:pt x="1" y="3801"/>
                  </a:lnTo>
                  <a:lnTo>
                    <a:pt x="76" y="3801"/>
                  </a:lnTo>
                  <a:lnTo>
                    <a:pt x="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5" name="Google Shape;6975;p63"/>
            <p:cNvSpPr/>
            <p:nvPr/>
          </p:nvSpPr>
          <p:spPr>
            <a:xfrm>
              <a:off x="8109320" y="3167472"/>
              <a:ext cx="19173" cy="19500"/>
            </a:xfrm>
            <a:custGeom>
              <a:avLst/>
              <a:gdLst/>
              <a:ahLst/>
              <a:cxnLst/>
              <a:rect l="l" t="t" r="r" b="b"/>
              <a:pathLst>
                <a:path w="293" h="298" extrusionOk="0">
                  <a:moveTo>
                    <a:pt x="147" y="0"/>
                  </a:moveTo>
                  <a:cubicBezTo>
                    <a:pt x="66" y="0"/>
                    <a:pt x="0" y="66"/>
                    <a:pt x="0" y="146"/>
                  </a:cubicBezTo>
                  <a:cubicBezTo>
                    <a:pt x="0" y="231"/>
                    <a:pt x="66" y="298"/>
                    <a:pt x="147" y="298"/>
                  </a:cubicBezTo>
                  <a:cubicBezTo>
                    <a:pt x="227" y="298"/>
                    <a:pt x="293" y="231"/>
                    <a:pt x="293" y="146"/>
                  </a:cubicBezTo>
                  <a:cubicBezTo>
                    <a:pt x="293" y="66"/>
                    <a:pt x="227" y="0"/>
                    <a:pt x="1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6" name="Google Shape;6976;p63"/>
            <p:cNvSpPr/>
            <p:nvPr/>
          </p:nvSpPr>
          <p:spPr>
            <a:xfrm>
              <a:off x="8239667" y="2811834"/>
              <a:ext cx="17406" cy="1876676"/>
            </a:xfrm>
            <a:custGeom>
              <a:avLst/>
              <a:gdLst/>
              <a:ahLst/>
              <a:cxnLst/>
              <a:rect l="l" t="t" r="r" b="b"/>
              <a:pathLst>
                <a:path w="266" h="28680" extrusionOk="0">
                  <a:moveTo>
                    <a:pt x="43" y="1"/>
                  </a:moveTo>
                  <a:lnTo>
                    <a:pt x="1" y="28679"/>
                  </a:lnTo>
                  <a:lnTo>
                    <a:pt x="227" y="28679"/>
                  </a:lnTo>
                  <a:lnTo>
                    <a:pt x="2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63"/>
            <p:cNvSpPr/>
            <p:nvPr/>
          </p:nvSpPr>
          <p:spPr>
            <a:xfrm>
              <a:off x="8241500" y="2811834"/>
              <a:ext cx="15574" cy="393984"/>
            </a:xfrm>
            <a:custGeom>
              <a:avLst/>
              <a:gdLst/>
              <a:ahLst/>
              <a:cxnLst/>
              <a:rect l="l" t="t" r="r" b="b"/>
              <a:pathLst>
                <a:path w="238" h="6021" extrusionOk="0">
                  <a:moveTo>
                    <a:pt x="15" y="1"/>
                  </a:moveTo>
                  <a:lnTo>
                    <a:pt x="1" y="6021"/>
                  </a:lnTo>
                  <a:cubicBezTo>
                    <a:pt x="77" y="5936"/>
                    <a:pt x="152" y="5865"/>
                    <a:pt x="228" y="5803"/>
                  </a:cubicBezTo>
                  <a:lnTo>
                    <a:pt x="2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63"/>
            <p:cNvSpPr/>
            <p:nvPr/>
          </p:nvSpPr>
          <p:spPr>
            <a:xfrm>
              <a:off x="7999585" y="2411439"/>
              <a:ext cx="445629" cy="607760"/>
            </a:xfrm>
            <a:custGeom>
              <a:avLst/>
              <a:gdLst/>
              <a:ahLst/>
              <a:cxnLst/>
              <a:rect l="l" t="t" r="r" b="b"/>
              <a:pathLst>
                <a:path w="6810" h="9288" extrusionOk="0">
                  <a:moveTo>
                    <a:pt x="1857" y="0"/>
                  </a:moveTo>
                  <a:lnTo>
                    <a:pt x="1" y="9104"/>
                  </a:lnTo>
                  <a:lnTo>
                    <a:pt x="6809" y="9288"/>
                  </a:lnTo>
                  <a:lnTo>
                    <a:pt x="5757" y="185"/>
                  </a:lnTo>
                  <a:lnTo>
                    <a:pt x="18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63"/>
            <p:cNvSpPr/>
            <p:nvPr/>
          </p:nvSpPr>
          <p:spPr>
            <a:xfrm>
              <a:off x="8142038" y="4653168"/>
              <a:ext cx="212018" cy="41813"/>
            </a:xfrm>
            <a:custGeom>
              <a:avLst/>
              <a:gdLst/>
              <a:ahLst/>
              <a:cxnLst/>
              <a:rect l="l" t="t" r="r" b="b"/>
              <a:pathLst>
                <a:path w="3240" h="639" extrusionOk="0">
                  <a:moveTo>
                    <a:pt x="3079" y="1"/>
                  </a:moveTo>
                  <a:lnTo>
                    <a:pt x="142" y="39"/>
                  </a:lnTo>
                  <a:lnTo>
                    <a:pt x="1" y="638"/>
                  </a:lnTo>
                  <a:lnTo>
                    <a:pt x="3240" y="638"/>
                  </a:lnTo>
                  <a:lnTo>
                    <a:pt x="3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63"/>
            <p:cNvSpPr/>
            <p:nvPr/>
          </p:nvSpPr>
          <p:spPr>
            <a:xfrm>
              <a:off x="7999585" y="2411439"/>
              <a:ext cx="445629" cy="607760"/>
            </a:xfrm>
            <a:custGeom>
              <a:avLst/>
              <a:gdLst/>
              <a:ahLst/>
              <a:cxnLst/>
              <a:rect l="l" t="t" r="r" b="b"/>
              <a:pathLst>
                <a:path w="6810" h="9288" extrusionOk="0">
                  <a:moveTo>
                    <a:pt x="1857" y="0"/>
                  </a:moveTo>
                  <a:lnTo>
                    <a:pt x="1" y="9104"/>
                  </a:lnTo>
                  <a:lnTo>
                    <a:pt x="6809" y="9288"/>
                  </a:lnTo>
                  <a:lnTo>
                    <a:pt x="6550" y="7064"/>
                  </a:lnTo>
                  <a:cubicBezTo>
                    <a:pt x="6238" y="8145"/>
                    <a:pt x="5724" y="8849"/>
                    <a:pt x="5081" y="8919"/>
                  </a:cubicBezTo>
                  <a:cubicBezTo>
                    <a:pt x="5047" y="8923"/>
                    <a:pt x="5013" y="8925"/>
                    <a:pt x="4978" y="8925"/>
                  </a:cubicBezTo>
                  <a:cubicBezTo>
                    <a:pt x="3713" y="8925"/>
                    <a:pt x="2447" y="6498"/>
                    <a:pt x="2116" y="3391"/>
                  </a:cubicBezTo>
                  <a:cubicBezTo>
                    <a:pt x="1979" y="2153"/>
                    <a:pt x="2017" y="987"/>
                    <a:pt x="2187" y="19"/>
                  </a:cubicBezTo>
                  <a:lnTo>
                    <a:pt x="1857" y="0"/>
                  </a:lnTo>
                  <a:close/>
                </a:path>
              </a:pathLst>
            </a:custGeom>
            <a:solidFill>
              <a:srgbClr val="31005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63"/>
            <p:cNvSpPr/>
            <p:nvPr/>
          </p:nvSpPr>
          <p:spPr>
            <a:xfrm>
              <a:off x="8066656" y="4687783"/>
              <a:ext cx="363113" cy="18322"/>
            </a:xfrm>
            <a:custGeom>
              <a:avLst/>
              <a:gdLst/>
              <a:ahLst/>
              <a:cxnLst/>
              <a:rect l="l" t="t" r="r" b="b"/>
              <a:pathLst>
                <a:path w="5549" h="280" extrusionOk="0">
                  <a:moveTo>
                    <a:pt x="5270" y="1"/>
                  </a:moveTo>
                  <a:lnTo>
                    <a:pt x="241" y="15"/>
                  </a:lnTo>
                  <a:lnTo>
                    <a:pt x="1" y="279"/>
                  </a:lnTo>
                  <a:lnTo>
                    <a:pt x="5548" y="279"/>
                  </a:lnTo>
                  <a:lnTo>
                    <a:pt x="52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63"/>
            <p:cNvSpPr/>
            <p:nvPr/>
          </p:nvSpPr>
          <p:spPr>
            <a:xfrm>
              <a:off x="7993434" y="2995967"/>
              <a:ext cx="455772" cy="31867"/>
            </a:xfrm>
            <a:custGeom>
              <a:avLst/>
              <a:gdLst/>
              <a:ahLst/>
              <a:cxnLst/>
              <a:rect l="l" t="t" r="r" b="b"/>
              <a:pathLst>
                <a:path w="6965" h="487" extrusionOk="0">
                  <a:moveTo>
                    <a:pt x="1" y="1"/>
                  </a:moveTo>
                  <a:lnTo>
                    <a:pt x="1" y="213"/>
                  </a:lnTo>
                  <a:lnTo>
                    <a:pt x="6965" y="487"/>
                  </a:lnTo>
                  <a:lnTo>
                    <a:pt x="6965" y="19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63"/>
            <p:cNvSpPr/>
            <p:nvPr/>
          </p:nvSpPr>
          <p:spPr>
            <a:xfrm>
              <a:off x="8024320" y="2647462"/>
              <a:ext cx="57847" cy="329727"/>
            </a:xfrm>
            <a:custGeom>
              <a:avLst/>
              <a:gdLst/>
              <a:ahLst/>
              <a:cxnLst/>
              <a:rect l="l" t="t" r="r" b="b"/>
              <a:pathLst>
                <a:path w="884" h="5039" extrusionOk="0">
                  <a:moveTo>
                    <a:pt x="884" y="1"/>
                  </a:moveTo>
                  <a:lnTo>
                    <a:pt x="1" y="5039"/>
                  </a:lnTo>
                  <a:lnTo>
                    <a:pt x="501" y="5029"/>
                  </a:lnTo>
                  <a:lnTo>
                    <a:pt x="8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4" name="Google Shape;6984;p63"/>
          <p:cNvGrpSpPr/>
          <p:nvPr/>
        </p:nvGrpSpPr>
        <p:grpSpPr>
          <a:xfrm>
            <a:off x="1189018" y="2626313"/>
            <a:ext cx="1195832" cy="2079781"/>
            <a:chOff x="1189018" y="2626313"/>
            <a:chExt cx="1195832" cy="2079781"/>
          </a:xfrm>
        </p:grpSpPr>
        <p:sp>
          <p:nvSpPr>
            <p:cNvPr id="6985" name="Google Shape;6985;p63"/>
            <p:cNvSpPr/>
            <p:nvPr/>
          </p:nvSpPr>
          <p:spPr>
            <a:xfrm>
              <a:off x="1573647" y="4104157"/>
              <a:ext cx="35336" cy="601937"/>
            </a:xfrm>
            <a:custGeom>
              <a:avLst/>
              <a:gdLst/>
              <a:ahLst/>
              <a:cxnLst/>
              <a:rect l="l" t="t" r="r" b="b"/>
              <a:pathLst>
                <a:path w="540" h="9199" extrusionOk="0">
                  <a:moveTo>
                    <a:pt x="1" y="1"/>
                  </a:moveTo>
                  <a:lnTo>
                    <a:pt x="341" y="9198"/>
                  </a:lnTo>
                  <a:lnTo>
                    <a:pt x="539" y="9198"/>
                  </a:lnTo>
                  <a:lnTo>
                    <a:pt x="5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6" name="Google Shape;6986;p63"/>
            <p:cNvSpPr/>
            <p:nvPr/>
          </p:nvSpPr>
          <p:spPr>
            <a:xfrm>
              <a:off x="1875239" y="3301207"/>
              <a:ext cx="457016" cy="798372"/>
            </a:xfrm>
            <a:custGeom>
              <a:avLst/>
              <a:gdLst/>
              <a:ahLst/>
              <a:cxnLst/>
              <a:rect l="l" t="t" r="r" b="b"/>
              <a:pathLst>
                <a:path w="6984" h="12201" extrusionOk="0">
                  <a:moveTo>
                    <a:pt x="1530" y="0"/>
                  </a:moveTo>
                  <a:cubicBezTo>
                    <a:pt x="1785" y="4765"/>
                    <a:pt x="1148" y="7791"/>
                    <a:pt x="0" y="12201"/>
                  </a:cubicBezTo>
                  <a:lnTo>
                    <a:pt x="5567" y="12201"/>
                  </a:lnTo>
                  <a:cubicBezTo>
                    <a:pt x="6714" y="9071"/>
                    <a:pt x="6983" y="4731"/>
                    <a:pt x="67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7" name="Google Shape;6987;p63"/>
            <p:cNvSpPr/>
            <p:nvPr/>
          </p:nvSpPr>
          <p:spPr>
            <a:xfrm>
              <a:off x="1856982" y="3301207"/>
              <a:ext cx="457016" cy="798372"/>
            </a:xfrm>
            <a:custGeom>
              <a:avLst/>
              <a:gdLst/>
              <a:ahLst/>
              <a:cxnLst/>
              <a:rect l="l" t="t" r="r" b="b"/>
              <a:pathLst>
                <a:path w="6984" h="12201" extrusionOk="0">
                  <a:moveTo>
                    <a:pt x="1526" y="0"/>
                  </a:moveTo>
                  <a:cubicBezTo>
                    <a:pt x="1785" y="4765"/>
                    <a:pt x="1143" y="7791"/>
                    <a:pt x="1" y="12201"/>
                  </a:cubicBezTo>
                  <a:lnTo>
                    <a:pt x="5567" y="12201"/>
                  </a:lnTo>
                  <a:cubicBezTo>
                    <a:pt x="6710" y="9071"/>
                    <a:pt x="6984" y="4731"/>
                    <a:pt x="67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8" name="Google Shape;6988;p63"/>
            <p:cNvSpPr/>
            <p:nvPr/>
          </p:nvSpPr>
          <p:spPr>
            <a:xfrm>
              <a:off x="1652170" y="4109130"/>
              <a:ext cx="300031" cy="63407"/>
            </a:xfrm>
            <a:custGeom>
              <a:avLst/>
              <a:gdLst/>
              <a:ahLst/>
              <a:cxnLst/>
              <a:rect l="l" t="t" r="r" b="b"/>
              <a:pathLst>
                <a:path w="4585" h="969" extrusionOk="0">
                  <a:moveTo>
                    <a:pt x="0" y="0"/>
                  </a:moveTo>
                  <a:lnTo>
                    <a:pt x="0" y="968"/>
                  </a:lnTo>
                  <a:lnTo>
                    <a:pt x="4585" y="968"/>
                  </a:lnTo>
                  <a:lnTo>
                    <a:pt x="4585" y="0"/>
                  </a:lnTo>
                  <a:close/>
                </a:path>
              </a:pathLst>
            </a:custGeom>
            <a:solidFill>
              <a:srgbClr val="F1B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63"/>
            <p:cNvSpPr/>
            <p:nvPr/>
          </p:nvSpPr>
          <p:spPr>
            <a:xfrm>
              <a:off x="1597793" y="4093687"/>
              <a:ext cx="306836" cy="612406"/>
            </a:xfrm>
            <a:custGeom>
              <a:avLst/>
              <a:gdLst/>
              <a:ahLst/>
              <a:cxnLst/>
              <a:rect l="l" t="t" r="r" b="b"/>
              <a:pathLst>
                <a:path w="4689" h="9359" extrusionOk="0">
                  <a:moveTo>
                    <a:pt x="0" y="0"/>
                  </a:moveTo>
                  <a:lnTo>
                    <a:pt x="90" y="9358"/>
                  </a:lnTo>
                  <a:lnTo>
                    <a:pt x="246" y="9358"/>
                  </a:lnTo>
                  <a:lnTo>
                    <a:pt x="1393" y="1615"/>
                  </a:lnTo>
                  <a:lnTo>
                    <a:pt x="3522" y="1615"/>
                  </a:lnTo>
                  <a:lnTo>
                    <a:pt x="4132" y="9358"/>
                  </a:lnTo>
                  <a:lnTo>
                    <a:pt x="4287" y="9358"/>
                  </a:lnTo>
                  <a:lnTo>
                    <a:pt x="46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63"/>
            <p:cNvSpPr/>
            <p:nvPr/>
          </p:nvSpPr>
          <p:spPr>
            <a:xfrm>
              <a:off x="1912930" y="4104157"/>
              <a:ext cx="35271" cy="601937"/>
            </a:xfrm>
            <a:custGeom>
              <a:avLst/>
              <a:gdLst/>
              <a:ahLst/>
              <a:cxnLst/>
              <a:rect l="l" t="t" r="r" b="b"/>
              <a:pathLst>
                <a:path w="539" h="9199" extrusionOk="0">
                  <a:moveTo>
                    <a:pt x="0" y="1"/>
                  </a:moveTo>
                  <a:lnTo>
                    <a:pt x="335" y="9198"/>
                  </a:lnTo>
                  <a:lnTo>
                    <a:pt x="538" y="9198"/>
                  </a:lnTo>
                  <a:lnTo>
                    <a:pt x="5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63"/>
            <p:cNvSpPr/>
            <p:nvPr/>
          </p:nvSpPr>
          <p:spPr>
            <a:xfrm>
              <a:off x="2138747" y="4104157"/>
              <a:ext cx="70803" cy="601937"/>
            </a:xfrm>
            <a:custGeom>
              <a:avLst/>
              <a:gdLst/>
              <a:ahLst/>
              <a:cxnLst/>
              <a:rect l="l" t="t" r="r" b="b"/>
              <a:pathLst>
                <a:path w="1082" h="9199" extrusionOk="0">
                  <a:moveTo>
                    <a:pt x="1" y="1"/>
                  </a:moveTo>
                  <a:lnTo>
                    <a:pt x="879" y="9198"/>
                  </a:lnTo>
                  <a:lnTo>
                    <a:pt x="1082" y="9198"/>
                  </a:lnTo>
                  <a:lnTo>
                    <a:pt x="5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63"/>
            <p:cNvSpPr/>
            <p:nvPr/>
          </p:nvSpPr>
          <p:spPr>
            <a:xfrm>
              <a:off x="1624360" y="4295095"/>
              <a:ext cx="565118" cy="36513"/>
            </a:xfrm>
            <a:custGeom>
              <a:avLst/>
              <a:gdLst/>
              <a:ahLst/>
              <a:cxnLst/>
              <a:rect l="l" t="t" r="r" b="b"/>
              <a:pathLst>
                <a:path w="8636" h="558" extrusionOk="0">
                  <a:moveTo>
                    <a:pt x="0" y="1"/>
                  </a:moveTo>
                  <a:lnTo>
                    <a:pt x="0" y="558"/>
                  </a:lnTo>
                  <a:lnTo>
                    <a:pt x="8636" y="558"/>
                  </a:lnTo>
                  <a:lnTo>
                    <a:pt x="86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63"/>
            <p:cNvSpPr/>
            <p:nvPr/>
          </p:nvSpPr>
          <p:spPr>
            <a:xfrm>
              <a:off x="1937010" y="4093687"/>
              <a:ext cx="304088" cy="612406"/>
            </a:xfrm>
            <a:custGeom>
              <a:avLst/>
              <a:gdLst/>
              <a:ahLst/>
              <a:cxnLst/>
              <a:rect l="l" t="t" r="r" b="b"/>
              <a:pathLst>
                <a:path w="4647" h="9359" extrusionOk="0">
                  <a:moveTo>
                    <a:pt x="0" y="0"/>
                  </a:moveTo>
                  <a:lnTo>
                    <a:pt x="90" y="9358"/>
                  </a:lnTo>
                  <a:lnTo>
                    <a:pt x="204" y="9358"/>
                  </a:lnTo>
                  <a:lnTo>
                    <a:pt x="1072" y="1615"/>
                  </a:lnTo>
                  <a:lnTo>
                    <a:pt x="3480" y="1615"/>
                  </a:lnTo>
                  <a:lnTo>
                    <a:pt x="4085" y="9358"/>
                  </a:lnTo>
                  <a:lnTo>
                    <a:pt x="4240" y="9358"/>
                  </a:lnTo>
                  <a:lnTo>
                    <a:pt x="46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63"/>
            <p:cNvSpPr/>
            <p:nvPr/>
          </p:nvSpPr>
          <p:spPr>
            <a:xfrm>
              <a:off x="1847691" y="3345048"/>
              <a:ext cx="450537" cy="764477"/>
            </a:xfrm>
            <a:custGeom>
              <a:avLst/>
              <a:gdLst/>
              <a:ahLst/>
              <a:cxnLst/>
              <a:rect l="l" t="t" r="r" b="b"/>
              <a:pathLst>
                <a:path w="6885" h="11683" extrusionOk="0">
                  <a:moveTo>
                    <a:pt x="1927" y="0"/>
                  </a:moveTo>
                  <a:cubicBezTo>
                    <a:pt x="1913" y="0"/>
                    <a:pt x="1899" y="1"/>
                    <a:pt x="1885" y="1"/>
                  </a:cubicBezTo>
                  <a:cubicBezTo>
                    <a:pt x="1838" y="4128"/>
                    <a:pt x="1035" y="7546"/>
                    <a:pt x="1" y="11531"/>
                  </a:cubicBezTo>
                  <a:lnTo>
                    <a:pt x="5775" y="11682"/>
                  </a:lnTo>
                  <a:cubicBezTo>
                    <a:pt x="6300" y="10237"/>
                    <a:pt x="6696" y="8334"/>
                    <a:pt x="6885" y="6460"/>
                  </a:cubicBezTo>
                  <a:cubicBezTo>
                    <a:pt x="5905" y="2949"/>
                    <a:pt x="3897" y="0"/>
                    <a:pt x="1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63"/>
            <p:cNvSpPr/>
            <p:nvPr/>
          </p:nvSpPr>
          <p:spPr>
            <a:xfrm>
              <a:off x="1705630" y="4157028"/>
              <a:ext cx="114974" cy="34026"/>
            </a:xfrm>
            <a:custGeom>
              <a:avLst/>
              <a:gdLst/>
              <a:ahLst/>
              <a:cxnLst/>
              <a:rect l="l" t="t" r="r" b="b"/>
              <a:pathLst>
                <a:path w="1757" h="520" extrusionOk="0">
                  <a:moveTo>
                    <a:pt x="179" y="0"/>
                  </a:moveTo>
                  <a:lnTo>
                    <a:pt x="0" y="520"/>
                  </a:lnTo>
                  <a:lnTo>
                    <a:pt x="1756" y="520"/>
                  </a:lnTo>
                  <a:lnTo>
                    <a:pt x="17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6" name="Google Shape;6996;p63"/>
            <p:cNvSpPr/>
            <p:nvPr/>
          </p:nvSpPr>
          <p:spPr>
            <a:xfrm>
              <a:off x="1599298" y="4085050"/>
              <a:ext cx="643970" cy="51955"/>
            </a:xfrm>
            <a:custGeom>
              <a:avLst/>
              <a:gdLst/>
              <a:ahLst/>
              <a:cxnLst/>
              <a:rect l="l" t="t" r="r" b="b"/>
              <a:pathLst>
                <a:path w="9841" h="794" extrusionOk="0">
                  <a:moveTo>
                    <a:pt x="9841" y="0"/>
                  </a:moveTo>
                  <a:lnTo>
                    <a:pt x="1" y="132"/>
                  </a:lnTo>
                  <a:lnTo>
                    <a:pt x="1" y="793"/>
                  </a:lnTo>
                  <a:lnTo>
                    <a:pt x="9770" y="793"/>
                  </a:lnTo>
                  <a:lnTo>
                    <a:pt x="98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63"/>
            <p:cNvSpPr/>
            <p:nvPr/>
          </p:nvSpPr>
          <p:spPr>
            <a:xfrm>
              <a:off x="1189018" y="4147520"/>
              <a:ext cx="311221" cy="249111"/>
            </a:xfrm>
            <a:custGeom>
              <a:avLst/>
              <a:gdLst/>
              <a:ahLst/>
              <a:cxnLst/>
              <a:rect l="l" t="t" r="r" b="b"/>
              <a:pathLst>
                <a:path w="4756" h="3807" extrusionOk="0">
                  <a:moveTo>
                    <a:pt x="2418" y="0"/>
                  </a:moveTo>
                  <a:cubicBezTo>
                    <a:pt x="2056" y="0"/>
                    <a:pt x="1664" y="105"/>
                    <a:pt x="1242" y="337"/>
                  </a:cubicBezTo>
                  <a:cubicBezTo>
                    <a:pt x="359" y="823"/>
                    <a:pt x="1" y="2140"/>
                    <a:pt x="1450" y="3807"/>
                  </a:cubicBezTo>
                  <a:lnTo>
                    <a:pt x="1809" y="3443"/>
                  </a:lnTo>
                  <a:cubicBezTo>
                    <a:pt x="525" y="1999"/>
                    <a:pt x="978" y="795"/>
                    <a:pt x="1526" y="507"/>
                  </a:cubicBezTo>
                  <a:cubicBezTo>
                    <a:pt x="1763" y="380"/>
                    <a:pt x="2005" y="317"/>
                    <a:pt x="2245" y="317"/>
                  </a:cubicBezTo>
                  <a:cubicBezTo>
                    <a:pt x="3022" y="317"/>
                    <a:pt x="3773" y="976"/>
                    <a:pt x="4245" y="2249"/>
                  </a:cubicBezTo>
                  <a:lnTo>
                    <a:pt x="4755" y="2093"/>
                  </a:lnTo>
                  <a:cubicBezTo>
                    <a:pt x="4260" y="884"/>
                    <a:pt x="3469" y="0"/>
                    <a:pt x="24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8" name="Google Shape;6998;p63"/>
            <p:cNvSpPr/>
            <p:nvPr/>
          </p:nvSpPr>
          <p:spPr>
            <a:xfrm>
              <a:off x="1190850" y="4243971"/>
              <a:ext cx="452697" cy="461317"/>
            </a:xfrm>
            <a:custGeom>
              <a:avLst/>
              <a:gdLst/>
              <a:ahLst/>
              <a:cxnLst/>
              <a:rect l="l" t="t" r="r" b="b"/>
              <a:pathLst>
                <a:path w="6918" h="7050" extrusionOk="0">
                  <a:moveTo>
                    <a:pt x="5426" y="1"/>
                  </a:moveTo>
                  <a:lnTo>
                    <a:pt x="1" y="2342"/>
                  </a:lnTo>
                  <a:lnTo>
                    <a:pt x="2735" y="7050"/>
                  </a:lnTo>
                  <a:lnTo>
                    <a:pt x="6918" y="5539"/>
                  </a:lnTo>
                  <a:lnTo>
                    <a:pt x="54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63"/>
            <p:cNvSpPr/>
            <p:nvPr/>
          </p:nvSpPr>
          <p:spPr>
            <a:xfrm>
              <a:off x="1336706" y="4243971"/>
              <a:ext cx="304677" cy="354723"/>
            </a:xfrm>
            <a:custGeom>
              <a:avLst/>
              <a:gdLst/>
              <a:ahLst/>
              <a:cxnLst/>
              <a:rect l="l" t="t" r="r" b="b"/>
              <a:pathLst>
                <a:path w="4656" h="5421" extrusionOk="0">
                  <a:moveTo>
                    <a:pt x="3197" y="1"/>
                  </a:moveTo>
                  <a:lnTo>
                    <a:pt x="0" y="1379"/>
                  </a:lnTo>
                  <a:cubicBezTo>
                    <a:pt x="133" y="1667"/>
                    <a:pt x="288" y="1960"/>
                    <a:pt x="458" y="2248"/>
                  </a:cubicBezTo>
                  <a:cubicBezTo>
                    <a:pt x="1623" y="4173"/>
                    <a:pt x="3329" y="5421"/>
                    <a:pt x="4634" y="5421"/>
                  </a:cubicBezTo>
                  <a:cubicBezTo>
                    <a:pt x="4641" y="5421"/>
                    <a:pt x="4649" y="5421"/>
                    <a:pt x="4656" y="5421"/>
                  </a:cubicBezTo>
                  <a:lnTo>
                    <a:pt x="3197" y="1"/>
                  </a:lnTo>
                  <a:close/>
                </a:path>
              </a:pathLst>
            </a:custGeom>
            <a:solidFill>
              <a:srgbClr val="31005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63"/>
            <p:cNvSpPr/>
            <p:nvPr/>
          </p:nvSpPr>
          <p:spPr>
            <a:xfrm>
              <a:off x="1509128" y="3117990"/>
              <a:ext cx="304350" cy="214038"/>
            </a:xfrm>
            <a:custGeom>
              <a:avLst/>
              <a:gdLst/>
              <a:ahLst/>
              <a:cxnLst/>
              <a:rect l="l" t="t" r="r" b="b"/>
              <a:pathLst>
                <a:path w="4651" h="3271" extrusionOk="0">
                  <a:moveTo>
                    <a:pt x="0" y="1"/>
                  </a:moveTo>
                  <a:lnTo>
                    <a:pt x="0" y="218"/>
                  </a:lnTo>
                  <a:cubicBezTo>
                    <a:pt x="0" y="218"/>
                    <a:pt x="3664" y="3155"/>
                    <a:pt x="3872" y="3249"/>
                  </a:cubicBezTo>
                  <a:cubicBezTo>
                    <a:pt x="3904" y="3264"/>
                    <a:pt x="3946" y="3271"/>
                    <a:pt x="3993" y="3271"/>
                  </a:cubicBezTo>
                  <a:cubicBezTo>
                    <a:pt x="4252" y="3271"/>
                    <a:pt x="4651" y="3058"/>
                    <a:pt x="4235" y="2706"/>
                  </a:cubicBezTo>
                  <a:lnTo>
                    <a:pt x="0" y="1"/>
                  </a:lnTo>
                  <a:close/>
                </a:path>
              </a:pathLst>
            </a:custGeom>
            <a:solidFill>
              <a:srgbClr val="FEB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63"/>
            <p:cNvSpPr/>
            <p:nvPr/>
          </p:nvSpPr>
          <p:spPr>
            <a:xfrm>
              <a:off x="1675334" y="3223994"/>
              <a:ext cx="138139" cy="108033"/>
            </a:xfrm>
            <a:custGeom>
              <a:avLst/>
              <a:gdLst/>
              <a:ahLst/>
              <a:cxnLst/>
              <a:rect l="l" t="t" r="r" b="b"/>
              <a:pathLst>
                <a:path w="2111" h="1651" extrusionOk="0">
                  <a:moveTo>
                    <a:pt x="0" y="0"/>
                  </a:moveTo>
                  <a:lnTo>
                    <a:pt x="0" y="614"/>
                  </a:lnTo>
                  <a:cubicBezTo>
                    <a:pt x="680" y="1152"/>
                    <a:pt x="1256" y="1591"/>
                    <a:pt x="1332" y="1629"/>
                  </a:cubicBezTo>
                  <a:cubicBezTo>
                    <a:pt x="1364" y="1644"/>
                    <a:pt x="1406" y="1651"/>
                    <a:pt x="1453" y="1651"/>
                  </a:cubicBezTo>
                  <a:cubicBezTo>
                    <a:pt x="1712" y="1651"/>
                    <a:pt x="2111" y="1438"/>
                    <a:pt x="1695" y="1086"/>
                  </a:cubicBezTo>
                  <a:lnTo>
                    <a:pt x="0" y="0"/>
                  </a:lnTo>
                  <a:close/>
                </a:path>
              </a:pathLst>
            </a:custGeom>
            <a:solidFill>
              <a:srgbClr val="FD9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63"/>
            <p:cNvSpPr/>
            <p:nvPr/>
          </p:nvSpPr>
          <p:spPr>
            <a:xfrm>
              <a:off x="1786574" y="3617584"/>
              <a:ext cx="285504" cy="466290"/>
            </a:xfrm>
            <a:custGeom>
              <a:avLst/>
              <a:gdLst/>
              <a:ahLst/>
              <a:cxnLst/>
              <a:rect l="l" t="t" r="r" b="b"/>
              <a:pathLst>
                <a:path w="4363" h="7126" extrusionOk="0">
                  <a:moveTo>
                    <a:pt x="33" y="0"/>
                  </a:moveTo>
                  <a:lnTo>
                    <a:pt x="0" y="7054"/>
                  </a:lnTo>
                  <a:lnTo>
                    <a:pt x="128" y="7125"/>
                  </a:lnTo>
                  <a:lnTo>
                    <a:pt x="1615" y="2092"/>
                  </a:lnTo>
                  <a:lnTo>
                    <a:pt x="2309" y="1917"/>
                  </a:lnTo>
                  <a:lnTo>
                    <a:pt x="4240" y="7087"/>
                  </a:lnTo>
                  <a:lnTo>
                    <a:pt x="4363" y="7040"/>
                  </a:lnTo>
                  <a:lnTo>
                    <a:pt x="3645" y="303"/>
                  </a:lnTo>
                  <a:lnTo>
                    <a:pt x="33" y="0"/>
                  </a:lnTo>
                  <a:close/>
                </a:path>
              </a:pathLst>
            </a:custGeom>
            <a:solidFill>
              <a:srgbClr val="5741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63"/>
            <p:cNvSpPr/>
            <p:nvPr/>
          </p:nvSpPr>
          <p:spPr>
            <a:xfrm>
              <a:off x="1788079" y="3617584"/>
              <a:ext cx="241988" cy="116540"/>
            </a:xfrm>
            <a:custGeom>
              <a:avLst/>
              <a:gdLst/>
              <a:ahLst/>
              <a:cxnLst/>
              <a:rect l="l" t="t" r="r" b="b"/>
              <a:pathLst>
                <a:path w="3698" h="1781" extrusionOk="0">
                  <a:moveTo>
                    <a:pt x="10" y="0"/>
                  </a:moveTo>
                  <a:lnTo>
                    <a:pt x="1" y="1780"/>
                  </a:lnTo>
                  <a:lnTo>
                    <a:pt x="3698" y="1011"/>
                  </a:lnTo>
                  <a:lnTo>
                    <a:pt x="3622" y="303"/>
                  </a:lnTo>
                  <a:lnTo>
                    <a:pt x="10" y="0"/>
                  </a:lnTo>
                  <a:close/>
                </a:path>
              </a:pathLst>
            </a:custGeom>
            <a:solidFill>
              <a:srgbClr val="473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63"/>
            <p:cNvSpPr/>
            <p:nvPr/>
          </p:nvSpPr>
          <p:spPr>
            <a:xfrm>
              <a:off x="1790893" y="3733403"/>
              <a:ext cx="256777" cy="350470"/>
            </a:xfrm>
            <a:custGeom>
              <a:avLst/>
              <a:gdLst/>
              <a:ahLst/>
              <a:cxnLst/>
              <a:rect l="l" t="t" r="r" b="b"/>
              <a:pathLst>
                <a:path w="3924" h="5356" extrusionOk="0">
                  <a:moveTo>
                    <a:pt x="2389" y="1"/>
                  </a:moveTo>
                  <a:lnTo>
                    <a:pt x="1426" y="171"/>
                  </a:lnTo>
                  <a:lnTo>
                    <a:pt x="0" y="5322"/>
                  </a:lnTo>
                  <a:lnTo>
                    <a:pt x="62" y="5355"/>
                  </a:lnTo>
                  <a:lnTo>
                    <a:pt x="1587" y="364"/>
                  </a:lnTo>
                  <a:lnTo>
                    <a:pt x="2219" y="223"/>
                  </a:lnTo>
                  <a:lnTo>
                    <a:pt x="3924" y="4642"/>
                  </a:lnTo>
                  <a:lnTo>
                    <a:pt x="2389" y="1"/>
                  </a:lnTo>
                  <a:close/>
                </a:path>
              </a:pathLst>
            </a:custGeom>
            <a:solidFill>
              <a:srgbClr val="473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5" name="Google Shape;7005;p63"/>
            <p:cNvSpPr/>
            <p:nvPr/>
          </p:nvSpPr>
          <p:spPr>
            <a:xfrm>
              <a:off x="1657405" y="2898587"/>
              <a:ext cx="503345" cy="455100"/>
            </a:xfrm>
            <a:custGeom>
              <a:avLst/>
              <a:gdLst/>
              <a:ahLst/>
              <a:cxnLst/>
              <a:rect l="l" t="t" r="r" b="b"/>
              <a:pathLst>
                <a:path w="7692" h="6955" extrusionOk="0">
                  <a:moveTo>
                    <a:pt x="3831" y="1"/>
                  </a:moveTo>
                  <a:cubicBezTo>
                    <a:pt x="3476" y="1"/>
                    <a:pt x="3108" y="163"/>
                    <a:pt x="2871" y="563"/>
                  </a:cubicBezTo>
                  <a:cubicBezTo>
                    <a:pt x="2388" y="405"/>
                    <a:pt x="2003" y="336"/>
                    <a:pt x="1689" y="336"/>
                  </a:cubicBezTo>
                  <a:cubicBezTo>
                    <a:pt x="1186" y="336"/>
                    <a:pt x="867" y="514"/>
                    <a:pt x="628" y="790"/>
                  </a:cubicBezTo>
                  <a:cubicBezTo>
                    <a:pt x="241" y="1238"/>
                    <a:pt x="421" y="2202"/>
                    <a:pt x="421" y="2202"/>
                  </a:cubicBezTo>
                  <a:cubicBezTo>
                    <a:pt x="421" y="2202"/>
                    <a:pt x="62" y="2589"/>
                    <a:pt x="29" y="2999"/>
                  </a:cubicBezTo>
                  <a:cubicBezTo>
                    <a:pt x="0" y="3410"/>
                    <a:pt x="510" y="3840"/>
                    <a:pt x="510" y="3840"/>
                  </a:cubicBezTo>
                  <a:cubicBezTo>
                    <a:pt x="510" y="3840"/>
                    <a:pt x="208" y="3878"/>
                    <a:pt x="298" y="4458"/>
                  </a:cubicBezTo>
                  <a:cubicBezTo>
                    <a:pt x="388" y="5044"/>
                    <a:pt x="1105" y="5115"/>
                    <a:pt x="1105" y="5115"/>
                  </a:cubicBezTo>
                  <a:cubicBezTo>
                    <a:pt x="1049" y="5582"/>
                    <a:pt x="1436" y="6394"/>
                    <a:pt x="2871" y="6536"/>
                  </a:cubicBezTo>
                  <a:cubicBezTo>
                    <a:pt x="2871" y="6536"/>
                    <a:pt x="3261" y="6955"/>
                    <a:pt x="3891" y="6955"/>
                  </a:cubicBezTo>
                  <a:cubicBezTo>
                    <a:pt x="3940" y="6955"/>
                    <a:pt x="3990" y="6952"/>
                    <a:pt x="4042" y="6947"/>
                  </a:cubicBezTo>
                  <a:cubicBezTo>
                    <a:pt x="4760" y="6871"/>
                    <a:pt x="5081" y="6366"/>
                    <a:pt x="5081" y="6366"/>
                  </a:cubicBezTo>
                  <a:cubicBezTo>
                    <a:pt x="5081" y="6366"/>
                    <a:pt x="5311" y="6599"/>
                    <a:pt x="5714" y="6599"/>
                  </a:cubicBezTo>
                  <a:cubicBezTo>
                    <a:pt x="5839" y="6599"/>
                    <a:pt x="5981" y="6577"/>
                    <a:pt x="6139" y="6517"/>
                  </a:cubicBezTo>
                  <a:cubicBezTo>
                    <a:pt x="6795" y="6267"/>
                    <a:pt x="6644" y="5129"/>
                    <a:pt x="6644" y="5129"/>
                  </a:cubicBezTo>
                  <a:lnTo>
                    <a:pt x="6644" y="5129"/>
                  </a:lnTo>
                  <a:cubicBezTo>
                    <a:pt x="6644" y="5129"/>
                    <a:pt x="6704" y="5180"/>
                    <a:pt x="6809" y="5180"/>
                  </a:cubicBezTo>
                  <a:cubicBezTo>
                    <a:pt x="6926" y="5180"/>
                    <a:pt x="7098" y="5117"/>
                    <a:pt x="7305" y="4850"/>
                  </a:cubicBezTo>
                  <a:cubicBezTo>
                    <a:pt x="7692" y="4340"/>
                    <a:pt x="7125" y="4090"/>
                    <a:pt x="7125" y="4090"/>
                  </a:cubicBezTo>
                  <a:cubicBezTo>
                    <a:pt x="7125" y="4090"/>
                    <a:pt x="7664" y="3788"/>
                    <a:pt x="7602" y="3174"/>
                  </a:cubicBezTo>
                  <a:cubicBezTo>
                    <a:pt x="7541" y="2560"/>
                    <a:pt x="7154" y="2423"/>
                    <a:pt x="7154" y="2423"/>
                  </a:cubicBezTo>
                  <a:cubicBezTo>
                    <a:pt x="7154" y="2423"/>
                    <a:pt x="7272" y="1630"/>
                    <a:pt x="6677" y="1144"/>
                  </a:cubicBezTo>
                  <a:cubicBezTo>
                    <a:pt x="6444" y="959"/>
                    <a:pt x="5926" y="679"/>
                    <a:pt x="5424" y="679"/>
                  </a:cubicBezTo>
                  <a:cubicBezTo>
                    <a:pt x="5234" y="679"/>
                    <a:pt x="5047" y="719"/>
                    <a:pt x="4878" y="818"/>
                  </a:cubicBezTo>
                  <a:cubicBezTo>
                    <a:pt x="4853" y="352"/>
                    <a:pt x="4354" y="1"/>
                    <a:pt x="3831" y="1"/>
                  </a:cubicBezTo>
                  <a:close/>
                </a:path>
              </a:pathLst>
            </a:custGeom>
            <a:solidFill>
              <a:srgbClr val="894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6" name="Google Shape;7006;p63"/>
            <p:cNvSpPr/>
            <p:nvPr/>
          </p:nvSpPr>
          <p:spPr>
            <a:xfrm>
              <a:off x="1657405" y="2938175"/>
              <a:ext cx="503345" cy="415512"/>
            </a:xfrm>
            <a:custGeom>
              <a:avLst/>
              <a:gdLst/>
              <a:ahLst/>
              <a:cxnLst/>
              <a:rect l="l" t="t" r="r" b="b"/>
              <a:pathLst>
                <a:path w="7692" h="6350" extrusionOk="0">
                  <a:moveTo>
                    <a:pt x="822" y="1"/>
                  </a:moveTo>
                  <a:cubicBezTo>
                    <a:pt x="751" y="57"/>
                    <a:pt x="690" y="119"/>
                    <a:pt x="628" y="185"/>
                  </a:cubicBezTo>
                  <a:cubicBezTo>
                    <a:pt x="241" y="633"/>
                    <a:pt x="421" y="1597"/>
                    <a:pt x="421" y="1597"/>
                  </a:cubicBezTo>
                  <a:cubicBezTo>
                    <a:pt x="421" y="1597"/>
                    <a:pt x="62" y="1984"/>
                    <a:pt x="29" y="2394"/>
                  </a:cubicBezTo>
                  <a:cubicBezTo>
                    <a:pt x="0" y="2805"/>
                    <a:pt x="510" y="3235"/>
                    <a:pt x="510" y="3235"/>
                  </a:cubicBezTo>
                  <a:cubicBezTo>
                    <a:pt x="510" y="3235"/>
                    <a:pt x="208" y="3273"/>
                    <a:pt x="298" y="3853"/>
                  </a:cubicBezTo>
                  <a:cubicBezTo>
                    <a:pt x="388" y="4439"/>
                    <a:pt x="1105" y="4510"/>
                    <a:pt x="1105" y="4510"/>
                  </a:cubicBezTo>
                  <a:cubicBezTo>
                    <a:pt x="1049" y="4977"/>
                    <a:pt x="1436" y="5789"/>
                    <a:pt x="2871" y="5931"/>
                  </a:cubicBezTo>
                  <a:cubicBezTo>
                    <a:pt x="2871" y="5931"/>
                    <a:pt x="3261" y="6350"/>
                    <a:pt x="3891" y="6350"/>
                  </a:cubicBezTo>
                  <a:cubicBezTo>
                    <a:pt x="3940" y="6350"/>
                    <a:pt x="3990" y="6347"/>
                    <a:pt x="4042" y="6342"/>
                  </a:cubicBezTo>
                  <a:cubicBezTo>
                    <a:pt x="4760" y="6266"/>
                    <a:pt x="5081" y="5761"/>
                    <a:pt x="5081" y="5761"/>
                  </a:cubicBezTo>
                  <a:cubicBezTo>
                    <a:pt x="5081" y="5761"/>
                    <a:pt x="5311" y="5994"/>
                    <a:pt x="5714" y="5994"/>
                  </a:cubicBezTo>
                  <a:cubicBezTo>
                    <a:pt x="5839" y="5994"/>
                    <a:pt x="5981" y="5972"/>
                    <a:pt x="6139" y="5912"/>
                  </a:cubicBezTo>
                  <a:cubicBezTo>
                    <a:pt x="6795" y="5662"/>
                    <a:pt x="6644" y="4524"/>
                    <a:pt x="6644" y="4524"/>
                  </a:cubicBezTo>
                  <a:lnTo>
                    <a:pt x="6644" y="4524"/>
                  </a:lnTo>
                  <a:cubicBezTo>
                    <a:pt x="6644" y="4524"/>
                    <a:pt x="6704" y="4575"/>
                    <a:pt x="6809" y="4575"/>
                  </a:cubicBezTo>
                  <a:cubicBezTo>
                    <a:pt x="6926" y="4575"/>
                    <a:pt x="7098" y="4512"/>
                    <a:pt x="7305" y="4245"/>
                  </a:cubicBezTo>
                  <a:cubicBezTo>
                    <a:pt x="7692" y="3735"/>
                    <a:pt x="7125" y="3485"/>
                    <a:pt x="7125" y="3485"/>
                  </a:cubicBezTo>
                  <a:cubicBezTo>
                    <a:pt x="7125" y="3485"/>
                    <a:pt x="7664" y="3183"/>
                    <a:pt x="7602" y="2569"/>
                  </a:cubicBezTo>
                  <a:cubicBezTo>
                    <a:pt x="7541" y="1955"/>
                    <a:pt x="7154" y="1818"/>
                    <a:pt x="7154" y="1818"/>
                  </a:cubicBezTo>
                  <a:cubicBezTo>
                    <a:pt x="7154" y="1818"/>
                    <a:pt x="7234" y="1266"/>
                    <a:pt x="6918" y="799"/>
                  </a:cubicBezTo>
                  <a:lnTo>
                    <a:pt x="6918" y="799"/>
                  </a:lnTo>
                  <a:cubicBezTo>
                    <a:pt x="7099" y="1655"/>
                    <a:pt x="5906" y="2367"/>
                    <a:pt x="4555" y="2367"/>
                  </a:cubicBezTo>
                  <a:cubicBezTo>
                    <a:pt x="4357" y="2367"/>
                    <a:pt x="4154" y="2352"/>
                    <a:pt x="3952" y="2319"/>
                  </a:cubicBezTo>
                  <a:cubicBezTo>
                    <a:pt x="2512" y="2088"/>
                    <a:pt x="331" y="1082"/>
                    <a:pt x="822" y="1"/>
                  </a:cubicBezTo>
                  <a:close/>
                </a:path>
              </a:pathLst>
            </a:custGeom>
            <a:solidFill>
              <a:srgbClr val="702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7" name="Google Shape;7007;p63"/>
            <p:cNvSpPr/>
            <p:nvPr/>
          </p:nvSpPr>
          <p:spPr>
            <a:xfrm>
              <a:off x="1774207" y="3287269"/>
              <a:ext cx="263909" cy="429515"/>
            </a:xfrm>
            <a:custGeom>
              <a:avLst/>
              <a:gdLst/>
              <a:ahLst/>
              <a:cxnLst/>
              <a:rect l="l" t="t" r="r" b="b"/>
              <a:pathLst>
                <a:path w="4033" h="6564" extrusionOk="0">
                  <a:moveTo>
                    <a:pt x="381" y="1"/>
                  </a:moveTo>
                  <a:cubicBezTo>
                    <a:pt x="234" y="1"/>
                    <a:pt x="0" y="6564"/>
                    <a:pt x="0" y="6564"/>
                  </a:cubicBezTo>
                  <a:lnTo>
                    <a:pt x="4032" y="5775"/>
                  </a:lnTo>
                  <a:cubicBezTo>
                    <a:pt x="4032" y="5775"/>
                    <a:pt x="3528" y="317"/>
                    <a:pt x="3346" y="317"/>
                  </a:cubicBezTo>
                  <a:cubicBezTo>
                    <a:pt x="3345" y="317"/>
                    <a:pt x="3344" y="317"/>
                    <a:pt x="3343" y="317"/>
                  </a:cubicBezTo>
                  <a:cubicBezTo>
                    <a:pt x="3087" y="398"/>
                    <a:pt x="2805" y="436"/>
                    <a:pt x="2500" y="436"/>
                  </a:cubicBezTo>
                  <a:cubicBezTo>
                    <a:pt x="1875" y="436"/>
                    <a:pt x="1157" y="277"/>
                    <a:pt x="383" y="1"/>
                  </a:cubicBezTo>
                  <a:cubicBezTo>
                    <a:pt x="382" y="1"/>
                    <a:pt x="382" y="1"/>
                    <a:pt x="3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8" name="Google Shape;7008;p63"/>
            <p:cNvSpPr/>
            <p:nvPr/>
          </p:nvSpPr>
          <p:spPr>
            <a:xfrm>
              <a:off x="1850831" y="3303039"/>
              <a:ext cx="105420" cy="58761"/>
            </a:xfrm>
            <a:custGeom>
              <a:avLst/>
              <a:gdLst/>
              <a:ahLst/>
              <a:cxnLst/>
              <a:rect l="l" t="t" r="r" b="b"/>
              <a:pathLst>
                <a:path w="1611" h="898" extrusionOk="0">
                  <a:moveTo>
                    <a:pt x="0" y="1"/>
                  </a:moveTo>
                  <a:lnTo>
                    <a:pt x="0" y="1"/>
                  </a:lnTo>
                  <a:cubicBezTo>
                    <a:pt x="47" y="501"/>
                    <a:pt x="378" y="888"/>
                    <a:pt x="793" y="898"/>
                  </a:cubicBezTo>
                  <a:cubicBezTo>
                    <a:pt x="797" y="898"/>
                    <a:pt x="801" y="898"/>
                    <a:pt x="804" y="898"/>
                  </a:cubicBezTo>
                  <a:cubicBezTo>
                    <a:pt x="1175" y="898"/>
                    <a:pt x="1610" y="657"/>
                    <a:pt x="1601" y="180"/>
                  </a:cubicBezTo>
                  <a:lnTo>
                    <a:pt x="1601" y="180"/>
                  </a:lnTo>
                  <a:cubicBezTo>
                    <a:pt x="1513" y="187"/>
                    <a:pt x="1422" y="191"/>
                    <a:pt x="1330" y="191"/>
                  </a:cubicBezTo>
                  <a:cubicBezTo>
                    <a:pt x="923" y="191"/>
                    <a:pt x="477" y="124"/>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63"/>
            <p:cNvSpPr/>
            <p:nvPr/>
          </p:nvSpPr>
          <p:spPr>
            <a:xfrm>
              <a:off x="1712697" y="3240025"/>
              <a:ext cx="105420" cy="203699"/>
            </a:xfrm>
            <a:custGeom>
              <a:avLst/>
              <a:gdLst/>
              <a:ahLst/>
              <a:cxnLst/>
              <a:rect l="l" t="t" r="r" b="b"/>
              <a:pathLst>
                <a:path w="1611" h="3113" extrusionOk="0">
                  <a:moveTo>
                    <a:pt x="1" y="1"/>
                  </a:moveTo>
                  <a:lnTo>
                    <a:pt x="265" y="2479"/>
                  </a:lnTo>
                  <a:lnTo>
                    <a:pt x="1280" y="3112"/>
                  </a:lnTo>
                  <a:lnTo>
                    <a:pt x="1611" y="8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63"/>
            <p:cNvSpPr/>
            <p:nvPr/>
          </p:nvSpPr>
          <p:spPr>
            <a:xfrm>
              <a:off x="1727224" y="3375017"/>
              <a:ext cx="73617" cy="77344"/>
            </a:xfrm>
            <a:custGeom>
              <a:avLst/>
              <a:gdLst/>
              <a:ahLst/>
              <a:cxnLst/>
              <a:rect l="l" t="t" r="r" b="b"/>
              <a:pathLst>
                <a:path w="1125" h="1182" extrusionOk="0">
                  <a:moveTo>
                    <a:pt x="1" y="1"/>
                  </a:moveTo>
                  <a:lnTo>
                    <a:pt x="43" y="416"/>
                  </a:lnTo>
                  <a:lnTo>
                    <a:pt x="898" y="1181"/>
                  </a:lnTo>
                  <a:lnTo>
                    <a:pt x="1124" y="107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1" name="Google Shape;7011;p63"/>
            <p:cNvSpPr/>
            <p:nvPr/>
          </p:nvSpPr>
          <p:spPr>
            <a:xfrm>
              <a:off x="1970513" y="3186565"/>
              <a:ext cx="328365" cy="167383"/>
            </a:xfrm>
            <a:custGeom>
              <a:avLst/>
              <a:gdLst/>
              <a:ahLst/>
              <a:cxnLst/>
              <a:rect l="l" t="t" r="r" b="b"/>
              <a:pathLst>
                <a:path w="5018" h="2558" extrusionOk="0">
                  <a:moveTo>
                    <a:pt x="5017" y="1"/>
                  </a:moveTo>
                  <a:lnTo>
                    <a:pt x="499" y="1955"/>
                  </a:lnTo>
                  <a:cubicBezTo>
                    <a:pt x="1" y="2259"/>
                    <a:pt x="444" y="2558"/>
                    <a:pt x="689" y="2558"/>
                  </a:cubicBezTo>
                  <a:cubicBezTo>
                    <a:pt x="711" y="2558"/>
                    <a:pt x="731" y="2555"/>
                    <a:pt x="749" y="2550"/>
                  </a:cubicBezTo>
                  <a:cubicBezTo>
                    <a:pt x="962" y="2494"/>
                    <a:pt x="4984" y="213"/>
                    <a:pt x="4984" y="213"/>
                  </a:cubicBezTo>
                  <a:lnTo>
                    <a:pt x="5017" y="1"/>
                  </a:lnTo>
                  <a:close/>
                </a:path>
              </a:pathLst>
            </a:custGeom>
            <a:solidFill>
              <a:srgbClr val="FEB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2" name="Google Shape;7012;p63"/>
            <p:cNvSpPr/>
            <p:nvPr/>
          </p:nvSpPr>
          <p:spPr>
            <a:xfrm>
              <a:off x="1970513" y="3260703"/>
              <a:ext cx="156854" cy="93245"/>
            </a:xfrm>
            <a:custGeom>
              <a:avLst/>
              <a:gdLst/>
              <a:ahLst/>
              <a:cxnLst/>
              <a:rect l="l" t="t" r="r" b="b"/>
              <a:pathLst>
                <a:path w="2397" h="1425" extrusionOk="0">
                  <a:moveTo>
                    <a:pt x="2397" y="1"/>
                  </a:moveTo>
                  <a:lnTo>
                    <a:pt x="499" y="822"/>
                  </a:lnTo>
                  <a:cubicBezTo>
                    <a:pt x="1" y="1126"/>
                    <a:pt x="444" y="1425"/>
                    <a:pt x="689" y="1425"/>
                  </a:cubicBezTo>
                  <a:cubicBezTo>
                    <a:pt x="711" y="1425"/>
                    <a:pt x="731" y="1422"/>
                    <a:pt x="749" y="1417"/>
                  </a:cubicBezTo>
                  <a:cubicBezTo>
                    <a:pt x="834" y="1394"/>
                    <a:pt x="1566" y="997"/>
                    <a:pt x="2397" y="534"/>
                  </a:cubicBezTo>
                  <a:lnTo>
                    <a:pt x="2397" y="1"/>
                  </a:lnTo>
                  <a:close/>
                </a:path>
              </a:pathLst>
            </a:custGeom>
            <a:solidFill>
              <a:srgbClr val="FD9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3" name="Google Shape;7013;p63"/>
            <p:cNvSpPr/>
            <p:nvPr/>
          </p:nvSpPr>
          <p:spPr>
            <a:xfrm>
              <a:off x="1979019" y="3262600"/>
              <a:ext cx="125836" cy="190350"/>
            </a:xfrm>
            <a:custGeom>
              <a:avLst/>
              <a:gdLst/>
              <a:ahLst/>
              <a:cxnLst/>
              <a:rect l="l" t="t" r="r" b="b"/>
              <a:pathLst>
                <a:path w="1923" h="2909" extrusionOk="0">
                  <a:moveTo>
                    <a:pt x="1922" y="0"/>
                  </a:moveTo>
                  <a:lnTo>
                    <a:pt x="1" y="779"/>
                  </a:lnTo>
                  <a:lnTo>
                    <a:pt x="411" y="2909"/>
                  </a:lnTo>
                  <a:lnTo>
                    <a:pt x="1663" y="2583"/>
                  </a:lnTo>
                  <a:lnTo>
                    <a:pt x="19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4" name="Google Shape;7014;p63"/>
            <p:cNvSpPr/>
            <p:nvPr/>
          </p:nvSpPr>
          <p:spPr>
            <a:xfrm>
              <a:off x="1995116" y="3401911"/>
              <a:ext cx="95539" cy="51694"/>
            </a:xfrm>
            <a:custGeom>
              <a:avLst/>
              <a:gdLst/>
              <a:ahLst/>
              <a:cxnLst/>
              <a:rect l="l" t="t" r="r" b="b"/>
              <a:pathLst>
                <a:path w="1460" h="790" extrusionOk="0">
                  <a:moveTo>
                    <a:pt x="1459" y="1"/>
                  </a:moveTo>
                  <a:lnTo>
                    <a:pt x="0" y="756"/>
                  </a:lnTo>
                  <a:lnTo>
                    <a:pt x="293" y="789"/>
                  </a:lnTo>
                  <a:lnTo>
                    <a:pt x="1407" y="525"/>
                  </a:lnTo>
                  <a:lnTo>
                    <a:pt x="14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63"/>
            <p:cNvSpPr/>
            <p:nvPr/>
          </p:nvSpPr>
          <p:spPr>
            <a:xfrm>
              <a:off x="1865947" y="3243428"/>
              <a:ext cx="78852" cy="102864"/>
            </a:xfrm>
            <a:custGeom>
              <a:avLst/>
              <a:gdLst/>
              <a:ahLst/>
              <a:cxnLst/>
              <a:rect l="l" t="t" r="r" b="b"/>
              <a:pathLst>
                <a:path w="1205" h="1572" extrusionOk="0">
                  <a:moveTo>
                    <a:pt x="123" y="1"/>
                  </a:moveTo>
                  <a:lnTo>
                    <a:pt x="19" y="912"/>
                  </a:lnTo>
                  <a:cubicBezTo>
                    <a:pt x="1" y="1329"/>
                    <a:pt x="326" y="1571"/>
                    <a:pt x="644" y="1571"/>
                  </a:cubicBezTo>
                  <a:cubicBezTo>
                    <a:pt x="890" y="1571"/>
                    <a:pt x="1132" y="1425"/>
                    <a:pt x="1205" y="1101"/>
                  </a:cubicBezTo>
                  <a:lnTo>
                    <a:pt x="1167" y="43"/>
                  </a:lnTo>
                  <a:lnTo>
                    <a:pt x="123" y="1"/>
                  </a:lnTo>
                  <a:close/>
                </a:path>
              </a:pathLst>
            </a:custGeom>
            <a:solidFill>
              <a:srgbClr val="FEB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63"/>
            <p:cNvSpPr/>
            <p:nvPr/>
          </p:nvSpPr>
          <p:spPr>
            <a:xfrm>
              <a:off x="1704125" y="3118120"/>
              <a:ext cx="31868" cy="62032"/>
            </a:xfrm>
            <a:custGeom>
              <a:avLst/>
              <a:gdLst/>
              <a:ahLst/>
              <a:cxnLst/>
              <a:rect l="l" t="t" r="r" b="b"/>
              <a:pathLst>
                <a:path w="487" h="948" extrusionOk="0">
                  <a:moveTo>
                    <a:pt x="144" y="1"/>
                  </a:moveTo>
                  <a:cubicBezTo>
                    <a:pt x="62" y="1"/>
                    <a:pt x="1" y="96"/>
                    <a:pt x="14" y="287"/>
                  </a:cubicBezTo>
                  <a:cubicBezTo>
                    <a:pt x="33" y="632"/>
                    <a:pt x="262" y="948"/>
                    <a:pt x="392" y="948"/>
                  </a:cubicBezTo>
                  <a:cubicBezTo>
                    <a:pt x="449" y="948"/>
                    <a:pt x="487" y="888"/>
                    <a:pt x="481" y="745"/>
                  </a:cubicBezTo>
                  <a:cubicBezTo>
                    <a:pt x="461" y="247"/>
                    <a:pt x="275" y="1"/>
                    <a:pt x="144" y="1"/>
                  </a:cubicBezTo>
                  <a:close/>
                </a:path>
              </a:pathLst>
            </a:custGeom>
            <a:solidFill>
              <a:srgbClr val="FEB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7" name="Google Shape;7017;p63"/>
            <p:cNvSpPr/>
            <p:nvPr/>
          </p:nvSpPr>
          <p:spPr>
            <a:xfrm>
              <a:off x="2068077" y="3146846"/>
              <a:ext cx="47246" cy="57386"/>
            </a:xfrm>
            <a:custGeom>
              <a:avLst/>
              <a:gdLst/>
              <a:ahLst/>
              <a:cxnLst/>
              <a:rect l="l" t="t" r="r" b="b"/>
              <a:pathLst>
                <a:path w="722" h="877" extrusionOk="0">
                  <a:moveTo>
                    <a:pt x="572" y="1"/>
                  </a:moveTo>
                  <a:cubicBezTo>
                    <a:pt x="439" y="1"/>
                    <a:pt x="214" y="200"/>
                    <a:pt x="56" y="650"/>
                  </a:cubicBezTo>
                  <a:cubicBezTo>
                    <a:pt x="0" y="809"/>
                    <a:pt x="33" y="877"/>
                    <a:pt x="107" y="877"/>
                  </a:cubicBezTo>
                  <a:cubicBezTo>
                    <a:pt x="245" y="877"/>
                    <a:pt x="529" y="639"/>
                    <a:pt x="646" y="324"/>
                  </a:cubicBezTo>
                  <a:cubicBezTo>
                    <a:pt x="722" y="116"/>
                    <a:pt x="674" y="1"/>
                    <a:pt x="572" y="1"/>
                  </a:cubicBezTo>
                  <a:close/>
                </a:path>
              </a:pathLst>
            </a:custGeom>
            <a:solidFill>
              <a:srgbClr val="FEB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8" name="Google Shape;7018;p63"/>
            <p:cNvSpPr/>
            <p:nvPr/>
          </p:nvSpPr>
          <p:spPr>
            <a:xfrm>
              <a:off x="1725654" y="4068626"/>
              <a:ext cx="78590" cy="21724"/>
            </a:xfrm>
            <a:custGeom>
              <a:avLst/>
              <a:gdLst/>
              <a:ahLst/>
              <a:cxnLst/>
              <a:rect l="l" t="t" r="r" b="b"/>
              <a:pathLst>
                <a:path w="1201" h="332" extrusionOk="0">
                  <a:moveTo>
                    <a:pt x="941" y="1"/>
                  </a:moveTo>
                  <a:cubicBezTo>
                    <a:pt x="568" y="15"/>
                    <a:pt x="1" y="331"/>
                    <a:pt x="1" y="331"/>
                  </a:cubicBezTo>
                  <a:lnTo>
                    <a:pt x="1148" y="331"/>
                  </a:lnTo>
                  <a:cubicBezTo>
                    <a:pt x="1148" y="331"/>
                    <a:pt x="1200" y="100"/>
                    <a:pt x="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63"/>
            <p:cNvSpPr/>
            <p:nvPr/>
          </p:nvSpPr>
          <p:spPr>
            <a:xfrm>
              <a:off x="2056298" y="4068626"/>
              <a:ext cx="60595" cy="21724"/>
            </a:xfrm>
            <a:custGeom>
              <a:avLst/>
              <a:gdLst/>
              <a:ahLst/>
              <a:cxnLst/>
              <a:rect l="l" t="t" r="r" b="b"/>
              <a:pathLst>
                <a:path w="926" h="332" extrusionOk="0">
                  <a:moveTo>
                    <a:pt x="203" y="1"/>
                  </a:moveTo>
                  <a:cubicBezTo>
                    <a:pt x="0" y="100"/>
                    <a:pt x="43" y="331"/>
                    <a:pt x="43" y="331"/>
                  </a:cubicBezTo>
                  <a:lnTo>
                    <a:pt x="925" y="331"/>
                  </a:lnTo>
                  <a:cubicBezTo>
                    <a:pt x="925" y="331"/>
                    <a:pt x="491" y="15"/>
                    <a:pt x="203" y="1"/>
                  </a:cubicBezTo>
                  <a:close/>
                </a:path>
              </a:pathLst>
            </a:custGeom>
            <a:solidFill>
              <a:srgbClr val="FEFB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63"/>
            <p:cNvSpPr/>
            <p:nvPr/>
          </p:nvSpPr>
          <p:spPr>
            <a:xfrm>
              <a:off x="1988900" y="2880527"/>
              <a:ext cx="35271" cy="28988"/>
            </a:xfrm>
            <a:custGeom>
              <a:avLst/>
              <a:gdLst/>
              <a:ahLst/>
              <a:cxnLst/>
              <a:rect l="l" t="t" r="r" b="b"/>
              <a:pathLst>
                <a:path w="539" h="443" extrusionOk="0">
                  <a:moveTo>
                    <a:pt x="270" y="0"/>
                  </a:moveTo>
                  <a:cubicBezTo>
                    <a:pt x="145" y="0"/>
                    <a:pt x="75" y="186"/>
                    <a:pt x="1" y="443"/>
                  </a:cubicBezTo>
                  <a:cubicBezTo>
                    <a:pt x="1" y="443"/>
                    <a:pt x="539" y="131"/>
                    <a:pt x="360" y="27"/>
                  </a:cubicBezTo>
                  <a:cubicBezTo>
                    <a:pt x="327" y="9"/>
                    <a:pt x="297" y="0"/>
                    <a:pt x="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63"/>
            <p:cNvSpPr/>
            <p:nvPr/>
          </p:nvSpPr>
          <p:spPr>
            <a:xfrm>
              <a:off x="2055971" y="2833937"/>
              <a:ext cx="41880" cy="17537"/>
            </a:xfrm>
            <a:custGeom>
              <a:avLst/>
              <a:gdLst/>
              <a:ahLst/>
              <a:cxnLst/>
              <a:rect l="l" t="t" r="r" b="b"/>
              <a:pathLst>
                <a:path w="640" h="268" extrusionOk="0">
                  <a:moveTo>
                    <a:pt x="495" y="0"/>
                  </a:moveTo>
                  <a:cubicBezTo>
                    <a:pt x="389" y="0"/>
                    <a:pt x="215" y="112"/>
                    <a:pt x="0" y="267"/>
                  </a:cubicBezTo>
                  <a:cubicBezTo>
                    <a:pt x="0" y="267"/>
                    <a:pt x="18" y="267"/>
                    <a:pt x="46" y="267"/>
                  </a:cubicBezTo>
                  <a:cubicBezTo>
                    <a:pt x="193" y="267"/>
                    <a:pt x="639" y="254"/>
                    <a:pt x="600" y="92"/>
                  </a:cubicBezTo>
                  <a:cubicBezTo>
                    <a:pt x="584" y="28"/>
                    <a:pt x="548" y="0"/>
                    <a:pt x="4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2" name="Google Shape;7022;p63"/>
            <p:cNvSpPr/>
            <p:nvPr/>
          </p:nvSpPr>
          <p:spPr>
            <a:xfrm>
              <a:off x="1994789" y="2818364"/>
              <a:ext cx="30036" cy="31212"/>
            </a:xfrm>
            <a:custGeom>
              <a:avLst/>
              <a:gdLst/>
              <a:ahLst/>
              <a:cxnLst/>
              <a:rect l="l" t="t" r="r" b="b"/>
              <a:pathLst>
                <a:path w="459" h="477" extrusionOk="0">
                  <a:moveTo>
                    <a:pt x="269" y="0"/>
                  </a:moveTo>
                  <a:cubicBezTo>
                    <a:pt x="172" y="0"/>
                    <a:pt x="88" y="214"/>
                    <a:pt x="0" y="477"/>
                  </a:cubicBezTo>
                  <a:cubicBezTo>
                    <a:pt x="0" y="477"/>
                    <a:pt x="458" y="198"/>
                    <a:pt x="359" y="61"/>
                  </a:cubicBezTo>
                  <a:cubicBezTo>
                    <a:pt x="328" y="19"/>
                    <a:pt x="298" y="0"/>
                    <a:pt x="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3" name="Google Shape;7023;p63"/>
            <p:cNvSpPr/>
            <p:nvPr/>
          </p:nvSpPr>
          <p:spPr>
            <a:xfrm>
              <a:off x="2090259" y="2760127"/>
              <a:ext cx="34944" cy="21201"/>
            </a:xfrm>
            <a:custGeom>
              <a:avLst/>
              <a:gdLst/>
              <a:ahLst/>
              <a:cxnLst/>
              <a:rect l="l" t="t" r="r" b="b"/>
              <a:pathLst>
                <a:path w="534" h="324" extrusionOk="0">
                  <a:moveTo>
                    <a:pt x="388" y="0"/>
                  </a:moveTo>
                  <a:cubicBezTo>
                    <a:pt x="293" y="0"/>
                    <a:pt x="153" y="144"/>
                    <a:pt x="0" y="323"/>
                  </a:cubicBezTo>
                  <a:cubicBezTo>
                    <a:pt x="0" y="323"/>
                    <a:pt x="534" y="248"/>
                    <a:pt x="482" y="87"/>
                  </a:cubicBezTo>
                  <a:cubicBezTo>
                    <a:pt x="461" y="26"/>
                    <a:pt x="429" y="0"/>
                    <a:pt x="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63"/>
            <p:cNvSpPr/>
            <p:nvPr/>
          </p:nvSpPr>
          <p:spPr>
            <a:xfrm>
              <a:off x="2169371" y="2813652"/>
              <a:ext cx="36907" cy="13480"/>
            </a:xfrm>
            <a:custGeom>
              <a:avLst/>
              <a:gdLst/>
              <a:ahLst/>
              <a:cxnLst/>
              <a:rect l="l" t="t" r="r" b="b"/>
              <a:pathLst>
                <a:path w="564" h="206" extrusionOk="0">
                  <a:moveTo>
                    <a:pt x="398" y="0"/>
                  </a:moveTo>
                  <a:cubicBezTo>
                    <a:pt x="299" y="0"/>
                    <a:pt x="156" y="33"/>
                    <a:pt x="0" y="76"/>
                  </a:cubicBezTo>
                  <a:cubicBezTo>
                    <a:pt x="0" y="76"/>
                    <a:pt x="267" y="206"/>
                    <a:pt x="425" y="206"/>
                  </a:cubicBezTo>
                  <a:cubicBezTo>
                    <a:pt x="480" y="206"/>
                    <a:pt x="521" y="190"/>
                    <a:pt x="534" y="147"/>
                  </a:cubicBezTo>
                  <a:cubicBezTo>
                    <a:pt x="563" y="39"/>
                    <a:pt x="506" y="0"/>
                    <a:pt x="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5" name="Google Shape;7025;p63"/>
            <p:cNvSpPr/>
            <p:nvPr/>
          </p:nvSpPr>
          <p:spPr>
            <a:xfrm>
              <a:off x="2347944" y="2660666"/>
              <a:ext cx="36907" cy="13545"/>
            </a:xfrm>
            <a:custGeom>
              <a:avLst/>
              <a:gdLst/>
              <a:ahLst/>
              <a:cxnLst/>
              <a:rect l="l" t="t" r="r" b="b"/>
              <a:pathLst>
                <a:path w="564" h="207" extrusionOk="0">
                  <a:moveTo>
                    <a:pt x="398" y="1"/>
                  </a:moveTo>
                  <a:cubicBezTo>
                    <a:pt x="299" y="1"/>
                    <a:pt x="157" y="34"/>
                    <a:pt x="0" y="77"/>
                  </a:cubicBezTo>
                  <a:cubicBezTo>
                    <a:pt x="0" y="77"/>
                    <a:pt x="270" y="207"/>
                    <a:pt x="427" y="207"/>
                  </a:cubicBezTo>
                  <a:cubicBezTo>
                    <a:pt x="482" y="207"/>
                    <a:pt x="523" y="191"/>
                    <a:pt x="534" y="148"/>
                  </a:cubicBezTo>
                  <a:cubicBezTo>
                    <a:pt x="563" y="40"/>
                    <a:pt x="506" y="1"/>
                    <a:pt x="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6" name="Google Shape;7026;p63"/>
            <p:cNvSpPr/>
            <p:nvPr/>
          </p:nvSpPr>
          <p:spPr>
            <a:xfrm>
              <a:off x="2297559" y="2804426"/>
              <a:ext cx="39001" cy="20808"/>
            </a:xfrm>
            <a:custGeom>
              <a:avLst/>
              <a:gdLst/>
              <a:ahLst/>
              <a:cxnLst/>
              <a:rect l="l" t="t" r="r" b="b"/>
              <a:pathLst>
                <a:path w="596" h="318" extrusionOk="0">
                  <a:moveTo>
                    <a:pt x="1" y="0"/>
                  </a:moveTo>
                  <a:lnTo>
                    <a:pt x="1" y="0"/>
                  </a:lnTo>
                  <a:cubicBezTo>
                    <a:pt x="1" y="0"/>
                    <a:pt x="257" y="317"/>
                    <a:pt x="399" y="317"/>
                  </a:cubicBezTo>
                  <a:cubicBezTo>
                    <a:pt x="420" y="317"/>
                    <a:pt x="439" y="310"/>
                    <a:pt x="454" y="293"/>
                  </a:cubicBezTo>
                  <a:cubicBezTo>
                    <a:pt x="595" y="128"/>
                    <a:pt x="336" y="5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63"/>
            <p:cNvSpPr/>
            <p:nvPr/>
          </p:nvSpPr>
          <p:spPr>
            <a:xfrm>
              <a:off x="2147712" y="2690766"/>
              <a:ext cx="34878" cy="15050"/>
            </a:xfrm>
            <a:custGeom>
              <a:avLst/>
              <a:gdLst/>
              <a:ahLst/>
              <a:cxnLst/>
              <a:rect l="l" t="t" r="r" b="b"/>
              <a:pathLst>
                <a:path w="533" h="230" extrusionOk="0">
                  <a:moveTo>
                    <a:pt x="432" y="1"/>
                  </a:moveTo>
                  <a:cubicBezTo>
                    <a:pt x="336" y="1"/>
                    <a:pt x="177" y="97"/>
                    <a:pt x="1" y="217"/>
                  </a:cubicBezTo>
                  <a:cubicBezTo>
                    <a:pt x="1" y="217"/>
                    <a:pt x="104" y="230"/>
                    <a:pt x="218" y="230"/>
                  </a:cubicBezTo>
                  <a:cubicBezTo>
                    <a:pt x="366" y="230"/>
                    <a:pt x="533" y="209"/>
                    <a:pt x="525" y="113"/>
                  </a:cubicBezTo>
                  <a:cubicBezTo>
                    <a:pt x="521" y="33"/>
                    <a:pt x="487" y="1"/>
                    <a:pt x="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63"/>
            <p:cNvSpPr/>
            <p:nvPr/>
          </p:nvSpPr>
          <p:spPr>
            <a:xfrm>
              <a:off x="2279629" y="2720931"/>
              <a:ext cx="36907" cy="13545"/>
            </a:xfrm>
            <a:custGeom>
              <a:avLst/>
              <a:gdLst/>
              <a:ahLst/>
              <a:cxnLst/>
              <a:rect l="l" t="t" r="r" b="b"/>
              <a:pathLst>
                <a:path w="564" h="207" extrusionOk="0">
                  <a:moveTo>
                    <a:pt x="399" y="1"/>
                  </a:moveTo>
                  <a:cubicBezTo>
                    <a:pt x="299" y="1"/>
                    <a:pt x="157" y="34"/>
                    <a:pt x="1" y="77"/>
                  </a:cubicBezTo>
                  <a:cubicBezTo>
                    <a:pt x="1" y="77"/>
                    <a:pt x="268" y="206"/>
                    <a:pt x="425" y="206"/>
                  </a:cubicBezTo>
                  <a:cubicBezTo>
                    <a:pt x="480" y="206"/>
                    <a:pt x="522" y="191"/>
                    <a:pt x="534" y="148"/>
                  </a:cubicBezTo>
                  <a:cubicBezTo>
                    <a:pt x="564" y="40"/>
                    <a:pt x="506" y="1"/>
                    <a:pt x="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63"/>
            <p:cNvSpPr/>
            <p:nvPr/>
          </p:nvSpPr>
          <p:spPr>
            <a:xfrm>
              <a:off x="1825181" y="2855073"/>
              <a:ext cx="36841" cy="30362"/>
            </a:xfrm>
            <a:custGeom>
              <a:avLst/>
              <a:gdLst/>
              <a:ahLst/>
              <a:cxnLst/>
              <a:rect l="l" t="t" r="r" b="b"/>
              <a:pathLst>
                <a:path w="563" h="464" extrusionOk="0">
                  <a:moveTo>
                    <a:pt x="279" y="1"/>
                  </a:moveTo>
                  <a:cubicBezTo>
                    <a:pt x="251" y="1"/>
                    <a:pt x="222" y="10"/>
                    <a:pt x="189" y="29"/>
                  </a:cubicBezTo>
                  <a:cubicBezTo>
                    <a:pt x="0" y="137"/>
                    <a:pt x="562" y="463"/>
                    <a:pt x="562" y="463"/>
                  </a:cubicBezTo>
                  <a:cubicBezTo>
                    <a:pt x="481" y="195"/>
                    <a:pt x="405"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0" name="Google Shape;7030;p63"/>
            <p:cNvSpPr/>
            <p:nvPr/>
          </p:nvSpPr>
          <p:spPr>
            <a:xfrm>
              <a:off x="1748425" y="2806455"/>
              <a:ext cx="43451" cy="18453"/>
            </a:xfrm>
            <a:custGeom>
              <a:avLst/>
              <a:gdLst/>
              <a:ahLst/>
              <a:cxnLst/>
              <a:rect l="l" t="t" r="r" b="b"/>
              <a:pathLst>
                <a:path w="664" h="282" extrusionOk="0">
                  <a:moveTo>
                    <a:pt x="148" y="1"/>
                  </a:moveTo>
                  <a:cubicBezTo>
                    <a:pt x="93" y="1"/>
                    <a:pt x="56" y="30"/>
                    <a:pt x="40" y="97"/>
                  </a:cubicBezTo>
                  <a:cubicBezTo>
                    <a:pt x="0" y="268"/>
                    <a:pt x="471" y="281"/>
                    <a:pt x="619" y="281"/>
                  </a:cubicBezTo>
                  <a:cubicBezTo>
                    <a:pt x="647" y="281"/>
                    <a:pt x="663" y="281"/>
                    <a:pt x="663" y="281"/>
                  </a:cubicBezTo>
                  <a:cubicBezTo>
                    <a:pt x="442" y="120"/>
                    <a:pt x="259" y="1"/>
                    <a:pt x="1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1" name="Google Shape;7031;p63"/>
            <p:cNvSpPr/>
            <p:nvPr/>
          </p:nvSpPr>
          <p:spPr>
            <a:xfrm>
              <a:off x="1824526" y="2790292"/>
              <a:ext cx="30952" cy="32390"/>
            </a:xfrm>
            <a:custGeom>
              <a:avLst/>
              <a:gdLst/>
              <a:ahLst/>
              <a:cxnLst/>
              <a:rect l="l" t="t" r="r" b="b"/>
              <a:pathLst>
                <a:path w="473" h="495" extrusionOk="0">
                  <a:moveTo>
                    <a:pt x="197" y="0"/>
                  </a:moveTo>
                  <a:cubicBezTo>
                    <a:pt x="167" y="0"/>
                    <a:pt x="136" y="20"/>
                    <a:pt x="105" y="65"/>
                  </a:cubicBezTo>
                  <a:cubicBezTo>
                    <a:pt x="1" y="207"/>
                    <a:pt x="473" y="495"/>
                    <a:pt x="473" y="495"/>
                  </a:cubicBezTo>
                  <a:cubicBezTo>
                    <a:pt x="386" y="222"/>
                    <a:pt x="296" y="0"/>
                    <a:pt x="1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2" name="Google Shape;7032;p63"/>
            <p:cNvSpPr/>
            <p:nvPr/>
          </p:nvSpPr>
          <p:spPr>
            <a:xfrm>
              <a:off x="1719830" y="2729896"/>
              <a:ext cx="36514" cy="22052"/>
            </a:xfrm>
            <a:custGeom>
              <a:avLst/>
              <a:gdLst/>
              <a:ahLst/>
              <a:cxnLst/>
              <a:rect l="l" t="t" r="r" b="b"/>
              <a:pathLst>
                <a:path w="558" h="337" extrusionOk="0">
                  <a:moveTo>
                    <a:pt x="153" y="0"/>
                  </a:moveTo>
                  <a:cubicBezTo>
                    <a:pt x="111" y="0"/>
                    <a:pt x="78" y="28"/>
                    <a:pt x="57" y="91"/>
                  </a:cubicBezTo>
                  <a:cubicBezTo>
                    <a:pt x="0" y="256"/>
                    <a:pt x="557" y="337"/>
                    <a:pt x="557" y="337"/>
                  </a:cubicBezTo>
                  <a:cubicBezTo>
                    <a:pt x="398" y="151"/>
                    <a:pt x="251"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63"/>
            <p:cNvSpPr/>
            <p:nvPr/>
          </p:nvSpPr>
          <p:spPr>
            <a:xfrm>
              <a:off x="1635484" y="2785581"/>
              <a:ext cx="38346" cy="14134"/>
            </a:xfrm>
            <a:custGeom>
              <a:avLst/>
              <a:gdLst/>
              <a:ahLst/>
              <a:cxnLst/>
              <a:rect l="l" t="t" r="r" b="b"/>
              <a:pathLst>
                <a:path w="586" h="216" extrusionOk="0">
                  <a:moveTo>
                    <a:pt x="178" y="0"/>
                  </a:moveTo>
                  <a:cubicBezTo>
                    <a:pt x="63" y="0"/>
                    <a:pt x="1" y="41"/>
                    <a:pt x="33" y="156"/>
                  </a:cubicBezTo>
                  <a:cubicBezTo>
                    <a:pt x="45" y="199"/>
                    <a:pt x="87" y="215"/>
                    <a:pt x="142" y="215"/>
                  </a:cubicBezTo>
                  <a:cubicBezTo>
                    <a:pt x="304" y="215"/>
                    <a:pt x="586" y="76"/>
                    <a:pt x="586" y="76"/>
                  </a:cubicBezTo>
                  <a:cubicBezTo>
                    <a:pt x="427" y="33"/>
                    <a:pt x="282" y="0"/>
                    <a:pt x="1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63"/>
            <p:cNvSpPr/>
            <p:nvPr/>
          </p:nvSpPr>
          <p:spPr>
            <a:xfrm>
              <a:off x="1449713" y="2626313"/>
              <a:ext cx="38477" cy="14003"/>
            </a:xfrm>
            <a:custGeom>
              <a:avLst/>
              <a:gdLst/>
              <a:ahLst/>
              <a:cxnLst/>
              <a:rect l="l" t="t" r="r" b="b"/>
              <a:pathLst>
                <a:path w="588" h="214" extrusionOk="0">
                  <a:moveTo>
                    <a:pt x="172" y="1"/>
                  </a:moveTo>
                  <a:cubicBezTo>
                    <a:pt x="60" y="1"/>
                    <a:pt x="0" y="41"/>
                    <a:pt x="30" y="154"/>
                  </a:cubicBezTo>
                  <a:cubicBezTo>
                    <a:pt x="42" y="197"/>
                    <a:pt x="85" y="214"/>
                    <a:pt x="142" y="214"/>
                  </a:cubicBezTo>
                  <a:cubicBezTo>
                    <a:pt x="306" y="214"/>
                    <a:pt x="587" y="78"/>
                    <a:pt x="587" y="78"/>
                  </a:cubicBezTo>
                  <a:cubicBezTo>
                    <a:pt x="424" y="35"/>
                    <a:pt x="276" y="1"/>
                    <a:pt x="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63"/>
            <p:cNvSpPr/>
            <p:nvPr/>
          </p:nvSpPr>
          <p:spPr>
            <a:xfrm>
              <a:off x="1500163" y="2775700"/>
              <a:ext cx="40179" cy="21724"/>
            </a:xfrm>
            <a:custGeom>
              <a:avLst/>
              <a:gdLst/>
              <a:ahLst/>
              <a:cxnLst/>
              <a:rect l="l" t="t" r="r" b="b"/>
              <a:pathLst>
                <a:path w="614" h="332" extrusionOk="0">
                  <a:moveTo>
                    <a:pt x="614" y="0"/>
                  </a:moveTo>
                  <a:cubicBezTo>
                    <a:pt x="269" y="61"/>
                    <a:pt x="0" y="137"/>
                    <a:pt x="147" y="307"/>
                  </a:cubicBezTo>
                  <a:cubicBezTo>
                    <a:pt x="161" y="324"/>
                    <a:pt x="180" y="332"/>
                    <a:pt x="202" y="332"/>
                  </a:cubicBezTo>
                  <a:cubicBezTo>
                    <a:pt x="346" y="332"/>
                    <a:pt x="614" y="0"/>
                    <a:pt x="6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6" name="Google Shape;7036;p63"/>
            <p:cNvSpPr/>
            <p:nvPr/>
          </p:nvSpPr>
          <p:spPr>
            <a:xfrm>
              <a:off x="1660153" y="2733856"/>
              <a:ext cx="36252" cy="15704"/>
            </a:xfrm>
            <a:custGeom>
              <a:avLst/>
              <a:gdLst/>
              <a:ahLst/>
              <a:cxnLst/>
              <a:rect l="l" t="t" r="r" b="b"/>
              <a:pathLst>
                <a:path w="554" h="240" extrusionOk="0">
                  <a:moveTo>
                    <a:pt x="106" y="1"/>
                  </a:moveTo>
                  <a:cubicBezTo>
                    <a:pt x="47" y="1"/>
                    <a:pt x="11" y="35"/>
                    <a:pt x="6" y="119"/>
                  </a:cubicBezTo>
                  <a:cubicBezTo>
                    <a:pt x="0" y="218"/>
                    <a:pt x="179" y="239"/>
                    <a:pt x="333" y="239"/>
                  </a:cubicBezTo>
                  <a:cubicBezTo>
                    <a:pt x="450" y="239"/>
                    <a:pt x="553" y="227"/>
                    <a:pt x="553" y="227"/>
                  </a:cubicBezTo>
                  <a:cubicBezTo>
                    <a:pt x="371" y="102"/>
                    <a:pt x="206" y="1"/>
                    <a:pt x="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63"/>
            <p:cNvSpPr/>
            <p:nvPr/>
          </p:nvSpPr>
          <p:spPr>
            <a:xfrm>
              <a:off x="1520906" y="2689065"/>
              <a:ext cx="38281" cy="14003"/>
            </a:xfrm>
            <a:custGeom>
              <a:avLst/>
              <a:gdLst/>
              <a:ahLst/>
              <a:cxnLst/>
              <a:rect l="l" t="t" r="r" b="b"/>
              <a:pathLst>
                <a:path w="585" h="214" extrusionOk="0">
                  <a:moveTo>
                    <a:pt x="171" y="0"/>
                  </a:moveTo>
                  <a:cubicBezTo>
                    <a:pt x="59" y="0"/>
                    <a:pt x="1" y="40"/>
                    <a:pt x="33" y="153"/>
                  </a:cubicBezTo>
                  <a:cubicBezTo>
                    <a:pt x="43" y="197"/>
                    <a:pt x="85" y="213"/>
                    <a:pt x="141" y="213"/>
                  </a:cubicBezTo>
                  <a:cubicBezTo>
                    <a:pt x="304" y="213"/>
                    <a:pt x="585" y="78"/>
                    <a:pt x="585" y="78"/>
                  </a:cubicBezTo>
                  <a:cubicBezTo>
                    <a:pt x="422" y="35"/>
                    <a:pt x="274" y="0"/>
                    <a:pt x="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63"/>
            <p:cNvSpPr/>
            <p:nvPr/>
          </p:nvSpPr>
          <p:spPr>
            <a:xfrm>
              <a:off x="2006502" y="3443658"/>
              <a:ext cx="31606" cy="224311"/>
            </a:xfrm>
            <a:custGeom>
              <a:avLst/>
              <a:gdLst/>
              <a:ahLst/>
              <a:cxnLst/>
              <a:rect l="l" t="t" r="r" b="b"/>
              <a:pathLst>
                <a:path w="483" h="3428" extrusionOk="0">
                  <a:moveTo>
                    <a:pt x="157" y="0"/>
                  </a:moveTo>
                  <a:cubicBezTo>
                    <a:pt x="105" y="10"/>
                    <a:pt x="53" y="10"/>
                    <a:pt x="1" y="14"/>
                  </a:cubicBezTo>
                  <a:cubicBezTo>
                    <a:pt x="171" y="1133"/>
                    <a:pt x="265" y="2356"/>
                    <a:pt x="251" y="3428"/>
                  </a:cubicBezTo>
                  <a:lnTo>
                    <a:pt x="482" y="3385"/>
                  </a:lnTo>
                  <a:cubicBezTo>
                    <a:pt x="482" y="3385"/>
                    <a:pt x="303" y="1502"/>
                    <a:pt x="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63"/>
            <p:cNvSpPr/>
            <p:nvPr/>
          </p:nvSpPr>
          <p:spPr>
            <a:xfrm>
              <a:off x="1774207" y="3434039"/>
              <a:ext cx="26306" cy="282745"/>
            </a:xfrm>
            <a:custGeom>
              <a:avLst/>
              <a:gdLst/>
              <a:ahLst/>
              <a:cxnLst/>
              <a:rect l="l" t="t" r="r" b="b"/>
              <a:pathLst>
                <a:path w="402" h="4321" extrusionOk="0">
                  <a:moveTo>
                    <a:pt x="104" y="1"/>
                  </a:moveTo>
                  <a:cubicBezTo>
                    <a:pt x="38" y="1847"/>
                    <a:pt x="0" y="4321"/>
                    <a:pt x="0" y="4321"/>
                  </a:cubicBezTo>
                  <a:lnTo>
                    <a:pt x="402" y="4245"/>
                  </a:lnTo>
                  <a:cubicBezTo>
                    <a:pt x="274" y="3542"/>
                    <a:pt x="194" y="2749"/>
                    <a:pt x="175" y="1913"/>
                  </a:cubicBezTo>
                  <a:cubicBezTo>
                    <a:pt x="161" y="1252"/>
                    <a:pt x="189" y="615"/>
                    <a:pt x="246" y="29"/>
                  </a:cubicBezTo>
                  <a:cubicBezTo>
                    <a:pt x="199" y="24"/>
                    <a:pt x="151" y="15"/>
                    <a:pt x="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0" name="Google Shape;7040;p63"/>
            <p:cNvSpPr/>
            <p:nvPr/>
          </p:nvSpPr>
          <p:spPr>
            <a:xfrm>
              <a:off x="1778853" y="3461260"/>
              <a:ext cx="241333" cy="43580"/>
            </a:xfrm>
            <a:custGeom>
              <a:avLst/>
              <a:gdLst/>
              <a:ahLst/>
              <a:cxnLst/>
              <a:rect l="l" t="t" r="r" b="b"/>
              <a:pathLst>
                <a:path w="3688" h="666" extrusionOk="0">
                  <a:moveTo>
                    <a:pt x="3664" y="0"/>
                  </a:moveTo>
                  <a:lnTo>
                    <a:pt x="5" y="406"/>
                  </a:lnTo>
                  <a:cubicBezTo>
                    <a:pt x="5" y="491"/>
                    <a:pt x="0" y="581"/>
                    <a:pt x="0" y="666"/>
                  </a:cubicBezTo>
                  <a:lnTo>
                    <a:pt x="3688" y="260"/>
                  </a:lnTo>
                  <a:cubicBezTo>
                    <a:pt x="3678" y="175"/>
                    <a:pt x="3673" y="90"/>
                    <a:pt x="36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63"/>
            <p:cNvSpPr/>
            <p:nvPr/>
          </p:nvSpPr>
          <p:spPr>
            <a:xfrm>
              <a:off x="1778198" y="3487827"/>
              <a:ext cx="243820" cy="35269"/>
            </a:xfrm>
            <a:custGeom>
              <a:avLst/>
              <a:gdLst/>
              <a:ahLst/>
              <a:cxnLst/>
              <a:rect l="l" t="t" r="r" b="b"/>
              <a:pathLst>
                <a:path w="3726" h="539" extrusionOk="0">
                  <a:moveTo>
                    <a:pt x="3712" y="0"/>
                  </a:moveTo>
                  <a:lnTo>
                    <a:pt x="5" y="411"/>
                  </a:lnTo>
                  <a:cubicBezTo>
                    <a:pt x="5" y="454"/>
                    <a:pt x="1" y="496"/>
                    <a:pt x="1" y="539"/>
                  </a:cubicBezTo>
                  <a:lnTo>
                    <a:pt x="3726" y="132"/>
                  </a:lnTo>
                  <a:cubicBezTo>
                    <a:pt x="3721" y="85"/>
                    <a:pt x="3716" y="43"/>
                    <a:pt x="37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63"/>
            <p:cNvSpPr/>
            <p:nvPr/>
          </p:nvSpPr>
          <p:spPr>
            <a:xfrm>
              <a:off x="1730627" y="2940988"/>
              <a:ext cx="352904" cy="342421"/>
            </a:xfrm>
            <a:custGeom>
              <a:avLst/>
              <a:gdLst/>
              <a:ahLst/>
              <a:cxnLst/>
              <a:rect l="l" t="t" r="r" b="b"/>
              <a:pathLst>
                <a:path w="5393" h="5233" extrusionOk="0">
                  <a:moveTo>
                    <a:pt x="2444" y="0"/>
                  </a:moveTo>
                  <a:cubicBezTo>
                    <a:pt x="1553" y="0"/>
                    <a:pt x="76" y="592"/>
                    <a:pt x="38" y="2300"/>
                  </a:cubicBezTo>
                  <a:cubicBezTo>
                    <a:pt x="0" y="4207"/>
                    <a:pt x="1134" y="5189"/>
                    <a:pt x="2696" y="5232"/>
                  </a:cubicBezTo>
                  <a:cubicBezTo>
                    <a:pt x="2722" y="5232"/>
                    <a:pt x="2748" y="5233"/>
                    <a:pt x="2775" y="5233"/>
                  </a:cubicBezTo>
                  <a:cubicBezTo>
                    <a:pt x="3646" y="5233"/>
                    <a:pt x="5304" y="4841"/>
                    <a:pt x="5345" y="2748"/>
                  </a:cubicBezTo>
                  <a:cubicBezTo>
                    <a:pt x="5393" y="595"/>
                    <a:pt x="3428" y="147"/>
                    <a:pt x="2730" y="24"/>
                  </a:cubicBezTo>
                  <a:cubicBezTo>
                    <a:pt x="2645" y="8"/>
                    <a:pt x="2548" y="0"/>
                    <a:pt x="2444" y="0"/>
                  </a:cubicBezTo>
                  <a:close/>
                </a:path>
              </a:pathLst>
            </a:custGeom>
            <a:solidFill>
              <a:srgbClr val="FEB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3" name="Google Shape;7043;p63"/>
            <p:cNvSpPr/>
            <p:nvPr/>
          </p:nvSpPr>
          <p:spPr>
            <a:xfrm>
              <a:off x="1734357" y="3122963"/>
              <a:ext cx="346099" cy="160447"/>
            </a:xfrm>
            <a:custGeom>
              <a:avLst/>
              <a:gdLst/>
              <a:ahLst/>
              <a:cxnLst/>
              <a:rect l="l" t="t" r="r" b="b"/>
              <a:pathLst>
                <a:path w="5289" h="2452" extrusionOk="0">
                  <a:moveTo>
                    <a:pt x="0" y="0"/>
                  </a:moveTo>
                  <a:cubicBezTo>
                    <a:pt x="146" y="1591"/>
                    <a:pt x="1218" y="2408"/>
                    <a:pt x="2639" y="2451"/>
                  </a:cubicBezTo>
                  <a:cubicBezTo>
                    <a:pt x="2665" y="2451"/>
                    <a:pt x="2691" y="2452"/>
                    <a:pt x="2718" y="2452"/>
                  </a:cubicBezTo>
                  <a:cubicBezTo>
                    <a:pt x="3575" y="2452"/>
                    <a:pt x="5197" y="2071"/>
                    <a:pt x="5288" y="62"/>
                  </a:cubicBezTo>
                  <a:lnTo>
                    <a:pt x="5288" y="62"/>
                  </a:lnTo>
                  <a:cubicBezTo>
                    <a:pt x="4607" y="880"/>
                    <a:pt x="3418" y="1063"/>
                    <a:pt x="2689" y="1063"/>
                  </a:cubicBezTo>
                  <a:cubicBezTo>
                    <a:pt x="2661" y="1063"/>
                    <a:pt x="2633" y="1063"/>
                    <a:pt x="2606" y="1062"/>
                  </a:cubicBezTo>
                  <a:cubicBezTo>
                    <a:pt x="1497" y="1034"/>
                    <a:pt x="567" y="680"/>
                    <a:pt x="0" y="0"/>
                  </a:cubicBezTo>
                  <a:close/>
                </a:path>
              </a:pathLst>
            </a:custGeom>
            <a:solidFill>
              <a:srgbClr val="FD9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4" name="Google Shape;7044;p63"/>
            <p:cNvSpPr/>
            <p:nvPr/>
          </p:nvSpPr>
          <p:spPr>
            <a:xfrm>
              <a:off x="1853253" y="3715540"/>
              <a:ext cx="112880" cy="38672"/>
            </a:xfrm>
            <a:custGeom>
              <a:avLst/>
              <a:gdLst/>
              <a:ahLst/>
              <a:cxnLst/>
              <a:rect l="l" t="t" r="r" b="b"/>
              <a:pathLst>
                <a:path w="1725" h="591" extrusionOk="0">
                  <a:moveTo>
                    <a:pt x="1724" y="0"/>
                  </a:moveTo>
                  <a:lnTo>
                    <a:pt x="917" y="345"/>
                  </a:lnTo>
                  <a:lnTo>
                    <a:pt x="1" y="420"/>
                  </a:lnTo>
                  <a:lnTo>
                    <a:pt x="634" y="590"/>
                  </a:lnTo>
                  <a:lnTo>
                    <a:pt x="1304" y="420"/>
                  </a:lnTo>
                  <a:lnTo>
                    <a:pt x="1724" y="0"/>
                  </a:lnTo>
                  <a:close/>
                </a:path>
              </a:pathLst>
            </a:custGeom>
            <a:solidFill>
              <a:srgbClr val="473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5" name="Google Shape;7045;p63"/>
            <p:cNvSpPr/>
            <p:nvPr/>
          </p:nvSpPr>
          <p:spPr>
            <a:xfrm>
              <a:off x="1967568" y="3455044"/>
              <a:ext cx="26044" cy="223788"/>
            </a:xfrm>
            <a:custGeom>
              <a:avLst/>
              <a:gdLst/>
              <a:ahLst/>
              <a:cxnLst/>
              <a:rect l="l" t="t" r="r" b="b"/>
              <a:pathLst>
                <a:path w="398" h="3420" extrusionOk="0">
                  <a:moveTo>
                    <a:pt x="1" y="1"/>
                  </a:moveTo>
                  <a:lnTo>
                    <a:pt x="1" y="3419"/>
                  </a:lnTo>
                  <a:lnTo>
                    <a:pt x="398" y="3344"/>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63"/>
            <p:cNvSpPr/>
            <p:nvPr/>
          </p:nvSpPr>
          <p:spPr>
            <a:xfrm>
              <a:off x="1891271" y="3553000"/>
              <a:ext cx="21725" cy="141536"/>
            </a:xfrm>
            <a:custGeom>
              <a:avLst/>
              <a:gdLst/>
              <a:ahLst/>
              <a:cxnLst/>
              <a:rect l="l" t="t" r="r" b="b"/>
              <a:pathLst>
                <a:path w="332" h="2163" extrusionOk="0">
                  <a:moveTo>
                    <a:pt x="322" y="1"/>
                  </a:moveTo>
                  <a:lnTo>
                    <a:pt x="1" y="2163"/>
                  </a:lnTo>
                  <a:lnTo>
                    <a:pt x="331" y="2087"/>
                  </a:lnTo>
                  <a:lnTo>
                    <a:pt x="3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63"/>
            <p:cNvSpPr/>
            <p:nvPr/>
          </p:nvSpPr>
          <p:spPr>
            <a:xfrm>
              <a:off x="2259279" y="3169160"/>
              <a:ext cx="70476" cy="47440"/>
            </a:xfrm>
            <a:custGeom>
              <a:avLst/>
              <a:gdLst/>
              <a:ahLst/>
              <a:cxnLst/>
              <a:rect l="l" t="t" r="r" b="b"/>
              <a:pathLst>
                <a:path w="1077" h="725" extrusionOk="0">
                  <a:moveTo>
                    <a:pt x="934" y="1"/>
                  </a:moveTo>
                  <a:cubicBezTo>
                    <a:pt x="795" y="1"/>
                    <a:pt x="52" y="517"/>
                    <a:pt x="52" y="517"/>
                  </a:cubicBezTo>
                  <a:lnTo>
                    <a:pt x="0" y="725"/>
                  </a:lnTo>
                  <a:cubicBezTo>
                    <a:pt x="316" y="611"/>
                    <a:pt x="784" y="678"/>
                    <a:pt x="949" y="560"/>
                  </a:cubicBezTo>
                  <a:cubicBezTo>
                    <a:pt x="1077" y="470"/>
                    <a:pt x="1044" y="35"/>
                    <a:pt x="944" y="2"/>
                  </a:cubicBezTo>
                  <a:cubicBezTo>
                    <a:pt x="941" y="1"/>
                    <a:pt x="938" y="1"/>
                    <a:pt x="934" y="1"/>
                  </a:cubicBezTo>
                  <a:close/>
                </a:path>
              </a:pathLst>
            </a:custGeom>
            <a:solidFill>
              <a:srgbClr val="FEB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8" name="Google Shape;7048;p63"/>
            <p:cNvSpPr/>
            <p:nvPr/>
          </p:nvSpPr>
          <p:spPr>
            <a:xfrm>
              <a:off x="2281331" y="3146585"/>
              <a:ext cx="28662" cy="44299"/>
            </a:xfrm>
            <a:custGeom>
              <a:avLst/>
              <a:gdLst/>
              <a:ahLst/>
              <a:cxnLst/>
              <a:rect l="l" t="t" r="r" b="b"/>
              <a:pathLst>
                <a:path w="438" h="677" extrusionOk="0">
                  <a:moveTo>
                    <a:pt x="373" y="0"/>
                  </a:moveTo>
                  <a:cubicBezTo>
                    <a:pt x="361" y="0"/>
                    <a:pt x="348" y="9"/>
                    <a:pt x="338" y="26"/>
                  </a:cubicBezTo>
                  <a:cubicBezTo>
                    <a:pt x="296" y="88"/>
                    <a:pt x="159" y="465"/>
                    <a:pt x="17" y="645"/>
                  </a:cubicBezTo>
                  <a:cubicBezTo>
                    <a:pt x="1" y="667"/>
                    <a:pt x="18" y="676"/>
                    <a:pt x="53" y="676"/>
                  </a:cubicBezTo>
                  <a:cubicBezTo>
                    <a:pt x="157" y="676"/>
                    <a:pt x="418" y="592"/>
                    <a:pt x="357" y="532"/>
                  </a:cubicBezTo>
                  <a:cubicBezTo>
                    <a:pt x="282" y="461"/>
                    <a:pt x="352" y="423"/>
                    <a:pt x="400" y="220"/>
                  </a:cubicBezTo>
                  <a:cubicBezTo>
                    <a:pt x="438" y="70"/>
                    <a:pt x="407" y="0"/>
                    <a:pt x="373" y="0"/>
                  </a:cubicBezTo>
                  <a:close/>
                </a:path>
              </a:pathLst>
            </a:custGeom>
            <a:solidFill>
              <a:srgbClr val="FEB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9" name="Google Shape;7049;p63"/>
            <p:cNvSpPr/>
            <p:nvPr/>
          </p:nvSpPr>
          <p:spPr>
            <a:xfrm>
              <a:off x="2310842" y="3151950"/>
              <a:ext cx="43974" cy="30362"/>
            </a:xfrm>
            <a:custGeom>
              <a:avLst/>
              <a:gdLst/>
              <a:ahLst/>
              <a:cxnLst/>
              <a:rect l="l" t="t" r="r" b="b"/>
              <a:pathLst>
                <a:path w="672" h="464" extrusionOk="0">
                  <a:moveTo>
                    <a:pt x="623" y="0"/>
                  </a:moveTo>
                  <a:cubicBezTo>
                    <a:pt x="522" y="0"/>
                    <a:pt x="1" y="341"/>
                    <a:pt x="1" y="341"/>
                  </a:cubicBezTo>
                  <a:lnTo>
                    <a:pt x="109" y="464"/>
                  </a:lnTo>
                  <a:cubicBezTo>
                    <a:pt x="274" y="341"/>
                    <a:pt x="671" y="62"/>
                    <a:pt x="638" y="6"/>
                  </a:cubicBezTo>
                  <a:cubicBezTo>
                    <a:pt x="635" y="2"/>
                    <a:pt x="630" y="0"/>
                    <a:pt x="623" y="0"/>
                  </a:cubicBezTo>
                  <a:close/>
                </a:path>
              </a:pathLst>
            </a:custGeom>
            <a:solidFill>
              <a:srgbClr val="FEB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0" name="Google Shape;7050;p63"/>
            <p:cNvSpPr/>
            <p:nvPr/>
          </p:nvSpPr>
          <p:spPr>
            <a:xfrm>
              <a:off x="2314834" y="3172366"/>
              <a:ext cx="45217" cy="19827"/>
            </a:xfrm>
            <a:custGeom>
              <a:avLst/>
              <a:gdLst/>
              <a:ahLst/>
              <a:cxnLst/>
              <a:rect l="l" t="t" r="r" b="b"/>
              <a:pathLst>
                <a:path w="691" h="303" extrusionOk="0">
                  <a:moveTo>
                    <a:pt x="633" y="0"/>
                  </a:moveTo>
                  <a:cubicBezTo>
                    <a:pt x="497" y="0"/>
                    <a:pt x="1" y="166"/>
                    <a:pt x="1" y="166"/>
                  </a:cubicBezTo>
                  <a:lnTo>
                    <a:pt x="86" y="303"/>
                  </a:lnTo>
                  <a:cubicBezTo>
                    <a:pt x="265" y="232"/>
                    <a:pt x="690" y="67"/>
                    <a:pt x="667" y="10"/>
                  </a:cubicBezTo>
                  <a:cubicBezTo>
                    <a:pt x="663" y="3"/>
                    <a:pt x="652" y="0"/>
                    <a:pt x="633" y="0"/>
                  </a:cubicBezTo>
                  <a:close/>
                </a:path>
              </a:pathLst>
            </a:custGeom>
            <a:solidFill>
              <a:srgbClr val="FEB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1" name="Google Shape;7051;p63"/>
            <p:cNvSpPr/>
            <p:nvPr/>
          </p:nvSpPr>
          <p:spPr>
            <a:xfrm>
              <a:off x="2310253" y="3196642"/>
              <a:ext cx="44825" cy="12236"/>
            </a:xfrm>
            <a:custGeom>
              <a:avLst/>
              <a:gdLst/>
              <a:ahLst/>
              <a:cxnLst/>
              <a:rect l="l" t="t" r="r" b="b"/>
              <a:pathLst>
                <a:path w="685" h="187" extrusionOk="0">
                  <a:moveTo>
                    <a:pt x="511" y="0"/>
                  </a:moveTo>
                  <a:cubicBezTo>
                    <a:pt x="311" y="0"/>
                    <a:pt x="0" y="31"/>
                    <a:pt x="0" y="31"/>
                  </a:cubicBezTo>
                  <a:lnTo>
                    <a:pt x="52" y="187"/>
                  </a:lnTo>
                  <a:cubicBezTo>
                    <a:pt x="241" y="154"/>
                    <a:pt x="685" y="92"/>
                    <a:pt x="675" y="26"/>
                  </a:cubicBezTo>
                  <a:cubicBezTo>
                    <a:pt x="672" y="7"/>
                    <a:pt x="603" y="0"/>
                    <a:pt x="511" y="0"/>
                  </a:cubicBezTo>
                  <a:close/>
                </a:path>
              </a:pathLst>
            </a:custGeom>
            <a:solidFill>
              <a:srgbClr val="FEB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2" name="Google Shape;7052;p63"/>
            <p:cNvSpPr/>
            <p:nvPr/>
          </p:nvSpPr>
          <p:spPr>
            <a:xfrm>
              <a:off x="1465548" y="3097508"/>
              <a:ext cx="69560" cy="47440"/>
            </a:xfrm>
            <a:custGeom>
              <a:avLst/>
              <a:gdLst/>
              <a:ahLst/>
              <a:cxnLst/>
              <a:rect l="l" t="t" r="r" b="b"/>
              <a:pathLst>
                <a:path w="1063" h="725" extrusionOk="0">
                  <a:moveTo>
                    <a:pt x="143" y="1"/>
                  </a:moveTo>
                  <a:cubicBezTo>
                    <a:pt x="139" y="1"/>
                    <a:pt x="135" y="1"/>
                    <a:pt x="133" y="2"/>
                  </a:cubicBezTo>
                  <a:cubicBezTo>
                    <a:pt x="33" y="35"/>
                    <a:pt x="0" y="469"/>
                    <a:pt x="128" y="559"/>
                  </a:cubicBezTo>
                  <a:cubicBezTo>
                    <a:pt x="288" y="682"/>
                    <a:pt x="746" y="611"/>
                    <a:pt x="1063" y="724"/>
                  </a:cubicBezTo>
                  <a:lnTo>
                    <a:pt x="1011" y="521"/>
                  </a:lnTo>
                  <a:cubicBezTo>
                    <a:pt x="1011" y="521"/>
                    <a:pt x="276" y="1"/>
                    <a:pt x="143" y="1"/>
                  </a:cubicBezTo>
                  <a:close/>
                </a:path>
              </a:pathLst>
            </a:custGeom>
            <a:solidFill>
              <a:srgbClr val="FEB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3" name="Google Shape;7053;p63"/>
            <p:cNvSpPr/>
            <p:nvPr/>
          </p:nvSpPr>
          <p:spPr>
            <a:xfrm>
              <a:off x="1485179" y="3074868"/>
              <a:ext cx="28138" cy="44299"/>
            </a:xfrm>
            <a:custGeom>
              <a:avLst/>
              <a:gdLst/>
              <a:ahLst/>
              <a:cxnLst/>
              <a:rect l="l" t="t" r="r" b="b"/>
              <a:pathLst>
                <a:path w="430" h="677" extrusionOk="0">
                  <a:moveTo>
                    <a:pt x="63" y="1"/>
                  </a:moveTo>
                  <a:cubicBezTo>
                    <a:pt x="30" y="1"/>
                    <a:pt x="1" y="71"/>
                    <a:pt x="36" y="220"/>
                  </a:cubicBezTo>
                  <a:cubicBezTo>
                    <a:pt x="83" y="424"/>
                    <a:pt x="154" y="461"/>
                    <a:pt x="78" y="537"/>
                  </a:cubicBezTo>
                  <a:cubicBezTo>
                    <a:pt x="18" y="594"/>
                    <a:pt x="274" y="677"/>
                    <a:pt x="378" y="677"/>
                  </a:cubicBezTo>
                  <a:cubicBezTo>
                    <a:pt x="412" y="677"/>
                    <a:pt x="430" y="668"/>
                    <a:pt x="413" y="645"/>
                  </a:cubicBezTo>
                  <a:cubicBezTo>
                    <a:pt x="272" y="466"/>
                    <a:pt x="135" y="93"/>
                    <a:pt x="97" y="27"/>
                  </a:cubicBezTo>
                  <a:cubicBezTo>
                    <a:pt x="87" y="10"/>
                    <a:pt x="75" y="1"/>
                    <a:pt x="63" y="1"/>
                  </a:cubicBezTo>
                  <a:close/>
                </a:path>
              </a:pathLst>
            </a:custGeom>
            <a:solidFill>
              <a:srgbClr val="FEB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63"/>
            <p:cNvSpPr/>
            <p:nvPr/>
          </p:nvSpPr>
          <p:spPr>
            <a:xfrm>
              <a:off x="1441141" y="3080234"/>
              <a:ext cx="42992" cy="30427"/>
            </a:xfrm>
            <a:custGeom>
              <a:avLst/>
              <a:gdLst/>
              <a:ahLst/>
              <a:cxnLst/>
              <a:rect l="l" t="t" r="r" b="b"/>
              <a:pathLst>
                <a:path w="657" h="465" extrusionOk="0">
                  <a:moveTo>
                    <a:pt x="47" y="1"/>
                  </a:moveTo>
                  <a:cubicBezTo>
                    <a:pt x="40" y="1"/>
                    <a:pt x="36" y="2"/>
                    <a:pt x="33" y="6"/>
                  </a:cubicBezTo>
                  <a:cubicBezTo>
                    <a:pt x="0" y="63"/>
                    <a:pt x="388" y="346"/>
                    <a:pt x="553" y="464"/>
                  </a:cubicBezTo>
                  <a:lnTo>
                    <a:pt x="657" y="342"/>
                  </a:lnTo>
                  <a:cubicBezTo>
                    <a:pt x="657" y="342"/>
                    <a:pt x="143" y="1"/>
                    <a:pt x="47" y="1"/>
                  </a:cubicBezTo>
                  <a:close/>
                </a:path>
              </a:pathLst>
            </a:custGeom>
            <a:solidFill>
              <a:srgbClr val="FEB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63"/>
            <p:cNvSpPr/>
            <p:nvPr/>
          </p:nvSpPr>
          <p:spPr>
            <a:xfrm>
              <a:off x="1435906" y="3100715"/>
              <a:ext cx="44236" cy="20154"/>
            </a:xfrm>
            <a:custGeom>
              <a:avLst/>
              <a:gdLst/>
              <a:ahLst/>
              <a:cxnLst/>
              <a:rect l="l" t="t" r="r" b="b"/>
              <a:pathLst>
                <a:path w="676" h="308" extrusionOk="0">
                  <a:moveTo>
                    <a:pt x="55" y="0"/>
                  </a:moveTo>
                  <a:cubicBezTo>
                    <a:pt x="38" y="0"/>
                    <a:pt x="26" y="3"/>
                    <a:pt x="24" y="10"/>
                  </a:cubicBezTo>
                  <a:cubicBezTo>
                    <a:pt x="0" y="71"/>
                    <a:pt x="416" y="236"/>
                    <a:pt x="590" y="307"/>
                  </a:cubicBezTo>
                  <a:lnTo>
                    <a:pt x="675" y="165"/>
                  </a:lnTo>
                  <a:cubicBezTo>
                    <a:pt x="675" y="165"/>
                    <a:pt x="186" y="0"/>
                    <a:pt x="55" y="0"/>
                  </a:cubicBezTo>
                  <a:close/>
                </a:path>
              </a:pathLst>
            </a:custGeom>
            <a:solidFill>
              <a:srgbClr val="FEB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63"/>
            <p:cNvSpPr/>
            <p:nvPr/>
          </p:nvSpPr>
          <p:spPr>
            <a:xfrm>
              <a:off x="1440486" y="3125056"/>
              <a:ext cx="44301" cy="12171"/>
            </a:xfrm>
            <a:custGeom>
              <a:avLst/>
              <a:gdLst/>
              <a:ahLst/>
              <a:cxnLst/>
              <a:rect l="l" t="t" r="r" b="b"/>
              <a:pathLst>
                <a:path w="677" h="186" extrusionOk="0">
                  <a:moveTo>
                    <a:pt x="187" y="0"/>
                  </a:moveTo>
                  <a:cubicBezTo>
                    <a:pt x="89" y="0"/>
                    <a:pt x="13" y="7"/>
                    <a:pt x="10" y="30"/>
                  </a:cubicBezTo>
                  <a:cubicBezTo>
                    <a:pt x="1" y="91"/>
                    <a:pt x="440" y="157"/>
                    <a:pt x="629" y="185"/>
                  </a:cubicBezTo>
                  <a:lnTo>
                    <a:pt x="676" y="30"/>
                  </a:lnTo>
                  <a:cubicBezTo>
                    <a:pt x="676" y="30"/>
                    <a:pt x="384" y="0"/>
                    <a:pt x="187" y="0"/>
                  </a:cubicBezTo>
                  <a:close/>
                </a:path>
              </a:pathLst>
            </a:custGeom>
            <a:solidFill>
              <a:srgbClr val="FEB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7" name="Google Shape;7057;p63"/>
            <p:cNvSpPr/>
            <p:nvPr/>
          </p:nvSpPr>
          <p:spPr>
            <a:xfrm>
              <a:off x="1799857" y="2948710"/>
              <a:ext cx="70803" cy="33699"/>
            </a:xfrm>
            <a:custGeom>
              <a:avLst/>
              <a:gdLst/>
              <a:ahLst/>
              <a:cxnLst/>
              <a:rect l="l" t="t" r="r" b="b"/>
              <a:pathLst>
                <a:path w="1082" h="515" extrusionOk="0">
                  <a:moveTo>
                    <a:pt x="1070" y="0"/>
                  </a:moveTo>
                  <a:cubicBezTo>
                    <a:pt x="989" y="0"/>
                    <a:pt x="473" y="16"/>
                    <a:pt x="0" y="406"/>
                  </a:cubicBezTo>
                  <a:lnTo>
                    <a:pt x="43" y="515"/>
                  </a:lnTo>
                  <a:cubicBezTo>
                    <a:pt x="147" y="428"/>
                    <a:pt x="614" y="208"/>
                    <a:pt x="930" y="208"/>
                  </a:cubicBezTo>
                  <a:cubicBezTo>
                    <a:pt x="956" y="208"/>
                    <a:pt x="982" y="209"/>
                    <a:pt x="1006" y="213"/>
                  </a:cubicBezTo>
                  <a:lnTo>
                    <a:pt x="1081" y="0"/>
                  </a:lnTo>
                  <a:cubicBezTo>
                    <a:pt x="1081" y="0"/>
                    <a:pt x="1078" y="0"/>
                    <a:pt x="1070" y="0"/>
                  </a:cubicBezTo>
                  <a:close/>
                </a:path>
              </a:pathLst>
            </a:custGeom>
            <a:solidFill>
              <a:srgbClr val="894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8" name="Google Shape;7058;p63"/>
            <p:cNvSpPr/>
            <p:nvPr/>
          </p:nvSpPr>
          <p:spPr>
            <a:xfrm>
              <a:off x="1944731" y="2956431"/>
              <a:ext cx="58763" cy="37756"/>
            </a:xfrm>
            <a:custGeom>
              <a:avLst/>
              <a:gdLst/>
              <a:ahLst/>
              <a:cxnLst/>
              <a:rect l="l" t="t" r="r" b="b"/>
              <a:pathLst>
                <a:path w="898" h="577" extrusionOk="0">
                  <a:moveTo>
                    <a:pt x="19" y="0"/>
                  </a:moveTo>
                  <a:lnTo>
                    <a:pt x="1" y="180"/>
                  </a:lnTo>
                  <a:cubicBezTo>
                    <a:pt x="350" y="217"/>
                    <a:pt x="756" y="496"/>
                    <a:pt x="817" y="576"/>
                  </a:cubicBezTo>
                  <a:lnTo>
                    <a:pt x="898" y="510"/>
                  </a:lnTo>
                  <a:cubicBezTo>
                    <a:pt x="591" y="128"/>
                    <a:pt x="19" y="0"/>
                    <a:pt x="19" y="0"/>
                  </a:cubicBezTo>
                  <a:close/>
                </a:path>
              </a:pathLst>
            </a:custGeom>
            <a:solidFill>
              <a:srgbClr val="894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9" name="Google Shape;7059;p63"/>
            <p:cNvSpPr/>
            <p:nvPr/>
          </p:nvSpPr>
          <p:spPr>
            <a:xfrm>
              <a:off x="1886363" y="2990850"/>
              <a:ext cx="38346" cy="24931"/>
            </a:xfrm>
            <a:custGeom>
              <a:avLst/>
              <a:gdLst/>
              <a:ahLst/>
              <a:cxnLst/>
              <a:rect l="l" t="t" r="r" b="b"/>
              <a:pathLst>
                <a:path w="586" h="381" extrusionOk="0">
                  <a:moveTo>
                    <a:pt x="220" y="1"/>
                  </a:moveTo>
                  <a:cubicBezTo>
                    <a:pt x="172" y="1"/>
                    <a:pt x="129" y="17"/>
                    <a:pt x="99" y="50"/>
                  </a:cubicBezTo>
                  <a:cubicBezTo>
                    <a:pt x="0" y="159"/>
                    <a:pt x="10" y="357"/>
                    <a:pt x="10" y="357"/>
                  </a:cubicBezTo>
                  <a:lnTo>
                    <a:pt x="586" y="381"/>
                  </a:lnTo>
                  <a:cubicBezTo>
                    <a:pt x="554" y="141"/>
                    <a:pt x="364" y="1"/>
                    <a:pt x="220" y="1"/>
                  </a:cubicBezTo>
                  <a:close/>
                </a:path>
              </a:pathLst>
            </a:custGeom>
            <a:solidFill>
              <a:srgbClr val="E9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0" name="Google Shape;7060;p63"/>
            <p:cNvSpPr/>
            <p:nvPr/>
          </p:nvSpPr>
          <p:spPr>
            <a:xfrm>
              <a:off x="1890027" y="2997459"/>
              <a:ext cx="30363" cy="19238"/>
            </a:xfrm>
            <a:custGeom>
              <a:avLst/>
              <a:gdLst/>
              <a:ahLst/>
              <a:cxnLst/>
              <a:rect l="l" t="t" r="r" b="b"/>
              <a:pathLst>
                <a:path w="464" h="294" extrusionOk="0">
                  <a:moveTo>
                    <a:pt x="172" y="0"/>
                  </a:moveTo>
                  <a:cubicBezTo>
                    <a:pt x="136" y="0"/>
                    <a:pt x="104" y="11"/>
                    <a:pt x="81" y="34"/>
                  </a:cubicBezTo>
                  <a:cubicBezTo>
                    <a:pt x="1" y="115"/>
                    <a:pt x="1" y="270"/>
                    <a:pt x="1" y="270"/>
                  </a:cubicBezTo>
                  <a:lnTo>
                    <a:pt x="464" y="294"/>
                  </a:lnTo>
                  <a:cubicBezTo>
                    <a:pt x="435" y="108"/>
                    <a:pt x="284" y="0"/>
                    <a:pt x="172" y="0"/>
                  </a:cubicBezTo>
                  <a:close/>
                </a:path>
              </a:pathLst>
            </a:custGeom>
            <a:solidFill>
              <a:srgbClr val="FEB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1" name="Google Shape;7061;p63"/>
            <p:cNvSpPr/>
            <p:nvPr/>
          </p:nvSpPr>
          <p:spPr>
            <a:xfrm>
              <a:off x="1882960" y="3126169"/>
              <a:ext cx="33700" cy="6282"/>
            </a:xfrm>
            <a:custGeom>
              <a:avLst/>
              <a:gdLst/>
              <a:ahLst/>
              <a:cxnLst/>
              <a:rect l="l" t="t" r="r" b="b"/>
              <a:pathLst>
                <a:path w="515" h="96" extrusionOk="0">
                  <a:moveTo>
                    <a:pt x="187" y="0"/>
                  </a:moveTo>
                  <a:cubicBezTo>
                    <a:pt x="87" y="0"/>
                    <a:pt x="13" y="13"/>
                    <a:pt x="10" y="31"/>
                  </a:cubicBezTo>
                  <a:cubicBezTo>
                    <a:pt x="0" y="60"/>
                    <a:pt x="109" y="88"/>
                    <a:pt x="250" y="93"/>
                  </a:cubicBezTo>
                  <a:cubicBezTo>
                    <a:pt x="280" y="95"/>
                    <a:pt x="308" y="96"/>
                    <a:pt x="334" y="96"/>
                  </a:cubicBezTo>
                  <a:cubicBezTo>
                    <a:pt x="431" y="96"/>
                    <a:pt x="502" y="83"/>
                    <a:pt x="505" y="64"/>
                  </a:cubicBezTo>
                  <a:cubicBezTo>
                    <a:pt x="515" y="36"/>
                    <a:pt x="411" y="13"/>
                    <a:pt x="274" y="3"/>
                  </a:cubicBezTo>
                  <a:cubicBezTo>
                    <a:pt x="244" y="1"/>
                    <a:pt x="215" y="0"/>
                    <a:pt x="187" y="0"/>
                  </a:cubicBezTo>
                  <a:close/>
                </a:path>
              </a:pathLst>
            </a:custGeom>
            <a:solidFill>
              <a:srgbClr val="E9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2" name="Google Shape;7062;p63"/>
            <p:cNvSpPr/>
            <p:nvPr/>
          </p:nvSpPr>
          <p:spPr>
            <a:xfrm>
              <a:off x="1803260" y="2978744"/>
              <a:ext cx="61642" cy="24342"/>
            </a:xfrm>
            <a:custGeom>
              <a:avLst/>
              <a:gdLst/>
              <a:ahLst/>
              <a:cxnLst/>
              <a:rect l="l" t="t" r="r" b="b"/>
              <a:pathLst>
                <a:path w="942" h="372" extrusionOk="0">
                  <a:moveTo>
                    <a:pt x="612" y="1"/>
                  </a:moveTo>
                  <a:cubicBezTo>
                    <a:pt x="551" y="1"/>
                    <a:pt x="486" y="8"/>
                    <a:pt x="420" y="28"/>
                  </a:cubicBezTo>
                  <a:cubicBezTo>
                    <a:pt x="165" y="103"/>
                    <a:pt x="0" y="325"/>
                    <a:pt x="9" y="367"/>
                  </a:cubicBezTo>
                  <a:cubicBezTo>
                    <a:pt x="10" y="370"/>
                    <a:pt x="12" y="372"/>
                    <a:pt x="14" y="372"/>
                  </a:cubicBezTo>
                  <a:cubicBezTo>
                    <a:pt x="44" y="372"/>
                    <a:pt x="203" y="168"/>
                    <a:pt x="439" y="98"/>
                  </a:cubicBezTo>
                  <a:cubicBezTo>
                    <a:pt x="507" y="79"/>
                    <a:pt x="575" y="72"/>
                    <a:pt x="637" y="72"/>
                  </a:cubicBezTo>
                  <a:cubicBezTo>
                    <a:pt x="778" y="72"/>
                    <a:pt x="893" y="106"/>
                    <a:pt x="929" y="106"/>
                  </a:cubicBezTo>
                  <a:cubicBezTo>
                    <a:pt x="938" y="106"/>
                    <a:pt x="942" y="104"/>
                    <a:pt x="940" y="98"/>
                  </a:cubicBezTo>
                  <a:cubicBezTo>
                    <a:pt x="933" y="67"/>
                    <a:pt x="791" y="1"/>
                    <a:pt x="612" y="1"/>
                  </a:cubicBezTo>
                  <a:close/>
                </a:path>
              </a:pathLst>
            </a:custGeom>
            <a:solidFill>
              <a:srgbClr val="E9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3" name="Google Shape;7063;p63"/>
            <p:cNvSpPr/>
            <p:nvPr/>
          </p:nvSpPr>
          <p:spPr>
            <a:xfrm>
              <a:off x="1931055" y="2979660"/>
              <a:ext cx="59156" cy="30493"/>
            </a:xfrm>
            <a:custGeom>
              <a:avLst/>
              <a:gdLst/>
              <a:ahLst/>
              <a:cxnLst/>
              <a:rect l="l" t="t" r="r" b="b"/>
              <a:pathLst>
                <a:path w="904" h="466" extrusionOk="0">
                  <a:moveTo>
                    <a:pt x="232" y="0"/>
                  </a:moveTo>
                  <a:cubicBezTo>
                    <a:pt x="110" y="0"/>
                    <a:pt x="17" y="28"/>
                    <a:pt x="6" y="47"/>
                  </a:cubicBezTo>
                  <a:cubicBezTo>
                    <a:pt x="0" y="59"/>
                    <a:pt x="27" y="60"/>
                    <a:pt x="74" y="60"/>
                  </a:cubicBezTo>
                  <a:cubicBezTo>
                    <a:pt x="84" y="60"/>
                    <a:pt x="94" y="60"/>
                    <a:pt x="105" y="60"/>
                  </a:cubicBezTo>
                  <a:cubicBezTo>
                    <a:pt x="204" y="60"/>
                    <a:pt x="363" y="64"/>
                    <a:pt x="507" y="132"/>
                  </a:cubicBezTo>
                  <a:cubicBezTo>
                    <a:pt x="731" y="237"/>
                    <a:pt x="849" y="466"/>
                    <a:pt x="879" y="466"/>
                  </a:cubicBezTo>
                  <a:cubicBezTo>
                    <a:pt x="882" y="466"/>
                    <a:pt x="883" y="465"/>
                    <a:pt x="885" y="462"/>
                  </a:cubicBezTo>
                  <a:cubicBezTo>
                    <a:pt x="904" y="424"/>
                    <a:pt x="781" y="179"/>
                    <a:pt x="540" y="65"/>
                  </a:cubicBezTo>
                  <a:cubicBezTo>
                    <a:pt x="436" y="16"/>
                    <a:pt x="325" y="0"/>
                    <a:pt x="232" y="0"/>
                  </a:cubicBezTo>
                  <a:close/>
                </a:path>
              </a:pathLst>
            </a:custGeom>
            <a:solidFill>
              <a:srgbClr val="E9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4" name="Google Shape;7064;p63"/>
            <p:cNvSpPr/>
            <p:nvPr/>
          </p:nvSpPr>
          <p:spPr>
            <a:xfrm>
              <a:off x="1840296" y="3028082"/>
              <a:ext cx="120274" cy="92460"/>
            </a:xfrm>
            <a:custGeom>
              <a:avLst/>
              <a:gdLst/>
              <a:ahLst/>
              <a:cxnLst/>
              <a:rect l="l" t="t" r="r" b="b"/>
              <a:pathLst>
                <a:path w="1838" h="1413" extrusionOk="0">
                  <a:moveTo>
                    <a:pt x="912" y="1"/>
                  </a:moveTo>
                  <a:cubicBezTo>
                    <a:pt x="161" y="1"/>
                    <a:pt x="1" y="898"/>
                    <a:pt x="1" y="1214"/>
                  </a:cubicBezTo>
                  <a:cubicBezTo>
                    <a:pt x="1" y="1372"/>
                    <a:pt x="40" y="1412"/>
                    <a:pt x="170" y="1412"/>
                  </a:cubicBezTo>
                  <a:cubicBezTo>
                    <a:pt x="303" y="1412"/>
                    <a:pt x="533" y="1370"/>
                    <a:pt x="917" y="1370"/>
                  </a:cubicBezTo>
                  <a:cubicBezTo>
                    <a:pt x="1222" y="1370"/>
                    <a:pt x="1432" y="1388"/>
                    <a:pt x="1572" y="1388"/>
                  </a:cubicBezTo>
                  <a:cubicBezTo>
                    <a:pt x="1778" y="1388"/>
                    <a:pt x="1837" y="1350"/>
                    <a:pt x="1837" y="1162"/>
                  </a:cubicBezTo>
                  <a:cubicBezTo>
                    <a:pt x="1837" y="846"/>
                    <a:pt x="1663" y="1"/>
                    <a:pt x="912" y="1"/>
                  </a:cubicBezTo>
                  <a:close/>
                </a:path>
              </a:pathLst>
            </a:custGeom>
            <a:solidFill>
              <a:srgbClr val="472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5" name="Google Shape;7065;p63"/>
            <p:cNvSpPr/>
            <p:nvPr/>
          </p:nvSpPr>
          <p:spPr>
            <a:xfrm>
              <a:off x="1847429" y="3090507"/>
              <a:ext cx="106009" cy="28072"/>
            </a:xfrm>
            <a:custGeom>
              <a:avLst/>
              <a:gdLst/>
              <a:ahLst/>
              <a:cxnLst/>
              <a:rect l="l" t="t" r="r" b="b"/>
              <a:pathLst>
                <a:path w="1620" h="429" extrusionOk="0">
                  <a:moveTo>
                    <a:pt x="789" y="0"/>
                  </a:moveTo>
                  <a:cubicBezTo>
                    <a:pt x="458" y="0"/>
                    <a:pt x="165" y="81"/>
                    <a:pt x="5" y="194"/>
                  </a:cubicBezTo>
                  <a:cubicBezTo>
                    <a:pt x="0" y="218"/>
                    <a:pt x="0" y="236"/>
                    <a:pt x="0" y="255"/>
                  </a:cubicBezTo>
                  <a:cubicBezTo>
                    <a:pt x="0" y="393"/>
                    <a:pt x="36" y="428"/>
                    <a:pt x="153" y="428"/>
                  </a:cubicBezTo>
                  <a:cubicBezTo>
                    <a:pt x="272" y="428"/>
                    <a:pt x="474" y="392"/>
                    <a:pt x="808" y="392"/>
                  </a:cubicBezTo>
                  <a:cubicBezTo>
                    <a:pt x="1075" y="392"/>
                    <a:pt x="1258" y="408"/>
                    <a:pt x="1382" y="408"/>
                  </a:cubicBezTo>
                  <a:cubicBezTo>
                    <a:pt x="1558" y="408"/>
                    <a:pt x="1614" y="377"/>
                    <a:pt x="1620" y="227"/>
                  </a:cubicBezTo>
                  <a:cubicBezTo>
                    <a:pt x="1469" y="95"/>
                    <a:pt x="1152" y="0"/>
                    <a:pt x="789" y="0"/>
                  </a:cubicBezTo>
                  <a:close/>
                </a:path>
              </a:pathLst>
            </a:custGeom>
            <a:solidFill>
              <a:srgbClr val="E9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6" name="Google Shape;7066;p63"/>
            <p:cNvSpPr/>
            <p:nvPr/>
          </p:nvSpPr>
          <p:spPr>
            <a:xfrm>
              <a:off x="1865358" y="3037047"/>
              <a:ext cx="70149" cy="23884"/>
            </a:xfrm>
            <a:custGeom>
              <a:avLst/>
              <a:gdLst/>
              <a:ahLst/>
              <a:cxnLst/>
              <a:rect l="l" t="t" r="r" b="b"/>
              <a:pathLst>
                <a:path w="1072" h="365" extrusionOk="0">
                  <a:moveTo>
                    <a:pt x="529" y="1"/>
                  </a:moveTo>
                  <a:cubicBezTo>
                    <a:pt x="255" y="1"/>
                    <a:pt x="90" y="171"/>
                    <a:pt x="0" y="364"/>
                  </a:cubicBezTo>
                  <a:cubicBezTo>
                    <a:pt x="132" y="284"/>
                    <a:pt x="312" y="227"/>
                    <a:pt x="538" y="227"/>
                  </a:cubicBezTo>
                  <a:cubicBezTo>
                    <a:pt x="765" y="227"/>
                    <a:pt x="935" y="279"/>
                    <a:pt x="1072" y="350"/>
                  </a:cubicBezTo>
                  <a:cubicBezTo>
                    <a:pt x="977" y="166"/>
                    <a:pt x="807" y="1"/>
                    <a:pt x="529" y="1"/>
                  </a:cubicBezTo>
                  <a:close/>
                </a:path>
              </a:pathLst>
            </a:custGeom>
            <a:solidFill>
              <a:srgbClr val="FEFA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63"/>
            <p:cNvSpPr/>
            <p:nvPr/>
          </p:nvSpPr>
          <p:spPr>
            <a:xfrm>
              <a:off x="2048250" y="4401592"/>
              <a:ext cx="302518" cy="302506"/>
            </a:xfrm>
            <a:custGeom>
              <a:avLst/>
              <a:gdLst/>
              <a:ahLst/>
              <a:cxnLst/>
              <a:rect l="l" t="t" r="r" b="b"/>
              <a:pathLst>
                <a:path w="4623" h="4623" extrusionOk="0">
                  <a:moveTo>
                    <a:pt x="2309" y="0"/>
                  </a:moveTo>
                  <a:cubicBezTo>
                    <a:pt x="1034" y="0"/>
                    <a:pt x="0" y="1034"/>
                    <a:pt x="0" y="2309"/>
                  </a:cubicBezTo>
                  <a:cubicBezTo>
                    <a:pt x="0" y="3589"/>
                    <a:pt x="1034" y="4623"/>
                    <a:pt x="2309" y="4623"/>
                  </a:cubicBezTo>
                  <a:cubicBezTo>
                    <a:pt x="3589" y="4623"/>
                    <a:pt x="4623" y="3589"/>
                    <a:pt x="4623" y="2309"/>
                  </a:cubicBezTo>
                  <a:cubicBezTo>
                    <a:pt x="4623" y="1034"/>
                    <a:pt x="3589" y="0"/>
                    <a:pt x="2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8" name="Google Shape;7068;p63"/>
            <p:cNvSpPr/>
            <p:nvPr/>
          </p:nvSpPr>
          <p:spPr>
            <a:xfrm>
              <a:off x="2039024" y="4444190"/>
              <a:ext cx="275623" cy="259908"/>
            </a:xfrm>
            <a:custGeom>
              <a:avLst/>
              <a:gdLst/>
              <a:ahLst/>
              <a:cxnLst/>
              <a:rect l="l" t="t" r="r" b="b"/>
              <a:pathLst>
                <a:path w="4212" h="3972" extrusionOk="0">
                  <a:moveTo>
                    <a:pt x="845" y="1"/>
                  </a:moveTo>
                  <a:lnTo>
                    <a:pt x="845" y="1"/>
                  </a:lnTo>
                  <a:cubicBezTo>
                    <a:pt x="410" y="421"/>
                    <a:pt x="141" y="1007"/>
                    <a:pt x="141" y="1658"/>
                  </a:cubicBezTo>
                  <a:cubicBezTo>
                    <a:pt x="141" y="2938"/>
                    <a:pt x="1175" y="3972"/>
                    <a:pt x="2450" y="3972"/>
                  </a:cubicBezTo>
                  <a:cubicBezTo>
                    <a:pt x="3158" y="3972"/>
                    <a:pt x="3786" y="3651"/>
                    <a:pt x="4211" y="3155"/>
                  </a:cubicBezTo>
                  <a:lnTo>
                    <a:pt x="4211" y="3155"/>
                  </a:lnTo>
                  <a:cubicBezTo>
                    <a:pt x="3937" y="3315"/>
                    <a:pt x="3638" y="3386"/>
                    <a:pt x="3333" y="3386"/>
                  </a:cubicBezTo>
                  <a:cubicBezTo>
                    <a:pt x="1742" y="3386"/>
                    <a:pt x="1" y="1436"/>
                    <a:pt x="845" y="1"/>
                  </a:cubicBezTo>
                  <a:close/>
                </a:path>
              </a:pathLst>
            </a:custGeom>
            <a:solidFill>
              <a:srgbClr val="31005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9" name="Google Shape;7069;p63"/>
            <p:cNvSpPr/>
            <p:nvPr/>
          </p:nvSpPr>
          <p:spPr>
            <a:xfrm>
              <a:off x="2189721" y="4415464"/>
              <a:ext cx="90631" cy="87225"/>
            </a:xfrm>
            <a:custGeom>
              <a:avLst/>
              <a:gdLst/>
              <a:ahLst/>
              <a:cxnLst/>
              <a:rect l="l" t="t" r="r" b="b"/>
              <a:pathLst>
                <a:path w="1385" h="1333" extrusionOk="0">
                  <a:moveTo>
                    <a:pt x="355" y="1"/>
                  </a:moveTo>
                  <a:cubicBezTo>
                    <a:pt x="246" y="1"/>
                    <a:pt x="142" y="20"/>
                    <a:pt x="53" y="43"/>
                  </a:cubicBezTo>
                  <a:cubicBezTo>
                    <a:pt x="1" y="426"/>
                    <a:pt x="109" y="889"/>
                    <a:pt x="374" y="1328"/>
                  </a:cubicBezTo>
                  <a:cubicBezTo>
                    <a:pt x="378" y="1332"/>
                    <a:pt x="378" y="1332"/>
                    <a:pt x="378" y="1332"/>
                  </a:cubicBezTo>
                  <a:cubicBezTo>
                    <a:pt x="454" y="851"/>
                    <a:pt x="808" y="468"/>
                    <a:pt x="1384" y="374"/>
                  </a:cubicBezTo>
                  <a:cubicBezTo>
                    <a:pt x="1058" y="138"/>
                    <a:pt x="695" y="1"/>
                    <a:pt x="3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0" name="Google Shape;7070;p63"/>
            <p:cNvSpPr/>
            <p:nvPr/>
          </p:nvSpPr>
          <p:spPr>
            <a:xfrm>
              <a:off x="2226823" y="4452893"/>
              <a:ext cx="111898" cy="132571"/>
            </a:xfrm>
            <a:custGeom>
              <a:avLst/>
              <a:gdLst/>
              <a:ahLst/>
              <a:cxnLst/>
              <a:rect l="l" t="t" r="r" b="b"/>
              <a:pathLst>
                <a:path w="1710" h="2026" extrusionOk="0">
                  <a:moveTo>
                    <a:pt x="1058" y="0"/>
                  </a:moveTo>
                  <a:cubicBezTo>
                    <a:pt x="425" y="99"/>
                    <a:pt x="52" y="520"/>
                    <a:pt x="0" y="1039"/>
                  </a:cubicBezTo>
                  <a:cubicBezTo>
                    <a:pt x="373" y="1525"/>
                    <a:pt x="916" y="1908"/>
                    <a:pt x="1445" y="2026"/>
                  </a:cubicBezTo>
                  <a:cubicBezTo>
                    <a:pt x="1610" y="1865"/>
                    <a:pt x="1710" y="1639"/>
                    <a:pt x="1710" y="1346"/>
                  </a:cubicBezTo>
                  <a:cubicBezTo>
                    <a:pt x="1710" y="874"/>
                    <a:pt x="1455" y="378"/>
                    <a:pt x="10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1" name="Google Shape;7071;p63"/>
          <p:cNvGrpSpPr/>
          <p:nvPr/>
        </p:nvGrpSpPr>
        <p:grpSpPr>
          <a:xfrm>
            <a:off x="-7175" y="4706100"/>
            <a:ext cx="9151200" cy="437400"/>
            <a:chOff x="-7175" y="4706100"/>
            <a:chExt cx="9151200" cy="437400"/>
          </a:xfrm>
        </p:grpSpPr>
        <p:sp>
          <p:nvSpPr>
            <p:cNvPr id="7072" name="Google Shape;7072;p63"/>
            <p:cNvSpPr/>
            <p:nvPr/>
          </p:nvSpPr>
          <p:spPr>
            <a:xfrm>
              <a:off x="-7175" y="4706100"/>
              <a:ext cx="9151200" cy="4374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3" name="Google Shape;7073;p63"/>
            <p:cNvSpPr/>
            <p:nvPr/>
          </p:nvSpPr>
          <p:spPr>
            <a:xfrm flipH="1">
              <a:off x="8088463" y="4706100"/>
              <a:ext cx="591000" cy="437400"/>
            </a:xfrm>
            <a:prstGeom prst="parallelogram">
              <a:avLst>
                <a:gd name="adj" fmla="val 5993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4" name="Google Shape;7074;p63"/>
            <p:cNvSpPr/>
            <p:nvPr/>
          </p:nvSpPr>
          <p:spPr>
            <a:xfrm>
              <a:off x="7900388" y="4706100"/>
              <a:ext cx="536100" cy="437400"/>
            </a:xfrm>
            <a:prstGeom prst="parallelogram">
              <a:avLst>
                <a:gd name="adj" fmla="val 45113"/>
              </a:avLst>
            </a:prstGeom>
            <a:solidFill>
              <a:srgbClr val="191919">
                <a:alpha val="6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5" name="Google Shape;7075;p63"/>
            <p:cNvSpPr/>
            <p:nvPr/>
          </p:nvSpPr>
          <p:spPr>
            <a:xfrm flipH="1">
              <a:off x="1593986" y="4706100"/>
              <a:ext cx="1169100" cy="437400"/>
            </a:xfrm>
            <a:prstGeom prst="parallelogram">
              <a:avLst>
                <a:gd name="adj" fmla="val 12330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6" name="Google Shape;7076;p63"/>
            <p:cNvSpPr/>
            <p:nvPr/>
          </p:nvSpPr>
          <p:spPr>
            <a:xfrm>
              <a:off x="1189954" y="4706100"/>
              <a:ext cx="951600" cy="437400"/>
            </a:xfrm>
            <a:prstGeom prst="parallelogram">
              <a:avLst>
                <a:gd name="adj" fmla="val 45113"/>
              </a:avLst>
            </a:prstGeom>
            <a:solidFill>
              <a:srgbClr val="191919">
                <a:alpha val="6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descr="Text&#10;&#10;Description automatically generated">
            <a:extLst>
              <a:ext uri="{FF2B5EF4-FFF2-40B4-BE49-F238E27FC236}">
                <a16:creationId xmlns:a16="http://schemas.microsoft.com/office/drawing/2014/main" id="{D1A2092F-BA22-8584-EB4D-F4856B21A5BE}"/>
              </a:ext>
            </a:extLst>
          </p:cNvPr>
          <p:cNvPicPr>
            <a:picLocks noChangeAspect="1"/>
          </p:cNvPicPr>
          <p:nvPr/>
        </p:nvPicPr>
        <p:blipFill>
          <a:blip r:embed="rId3"/>
          <a:stretch>
            <a:fillRect/>
          </a:stretch>
        </p:blipFill>
        <p:spPr>
          <a:xfrm>
            <a:off x="58287" y="-17970"/>
            <a:ext cx="2704799" cy="285295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53"/>
        <p:cNvGrpSpPr/>
        <p:nvPr/>
      </p:nvGrpSpPr>
      <p:grpSpPr>
        <a:xfrm>
          <a:off x="0" y="0"/>
          <a:ext cx="0" cy="0"/>
          <a:chOff x="0" y="0"/>
          <a:chExt cx="0" cy="0"/>
        </a:xfrm>
      </p:grpSpPr>
      <p:sp>
        <p:nvSpPr>
          <p:cNvPr id="4254" name="Google Shape;4254;p41"/>
          <p:cNvSpPr txBox="1">
            <a:spLocks noGrp="1"/>
          </p:cNvSpPr>
          <p:nvPr>
            <p:ph type="title"/>
          </p:nvPr>
        </p:nvSpPr>
        <p:spPr>
          <a:xfrm>
            <a:off x="720000" y="1181400"/>
            <a:ext cx="3017400" cy="131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Trợ lý ảo	 </a:t>
            </a:r>
            <a:r>
              <a:rPr lang="en" dirty="0">
                <a:solidFill>
                  <a:schemeClr val="accent3"/>
                </a:solidFill>
              </a:rPr>
              <a:t>hay VA</a:t>
            </a:r>
            <a:endParaRPr dirty="0">
              <a:solidFill>
                <a:schemeClr val="accent3"/>
              </a:solidFill>
            </a:endParaRPr>
          </a:p>
        </p:txBody>
      </p:sp>
      <p:sp>
        <p:nvSpPr>
          <p:cNvPr id="4255" name="Google Shape;4255;p41"/>
          <p:cNvSpPr txBox="1">
            <a:spLocks noGrp="1"/>
          </p:cNvSpPr>
          <p:nvPr>
            <p:ph type="subTitle" idx="1"/>
          </p:nvPr>
        </p:nvSpPr>
        <p:spPr>
          <a:xfrm>
            <a:off x="720000" y="2505013"/>
            <a:ext cx="3017400" cy="1457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Là một phần mềm có khả năng thực hiện các tác vụ hoặc dịch vụ nào đó cho cá nhân người sử dụng.</a:t>
            </a:r>
            <a:endParaRPr dirty="0"/>
          </a:p>
        </p:txBody>
      </p:sp>
      <p:grpSp>
        <p:nvGrpSpPr>
          <p:cNvPr id="4256" name="Google Shape;4256;p41"/>
          <p:cNvGrpSpPr/>
          <p:nvPr/>
        </p:nvGrpSpPr>
        <p:grpSpPr>
          <a:xfrm>
            <a:off x="-7175" y="4706100"/>
            <a:ext cx="9151200" cy="437400"/>
            <a:chOff x="-7175" y="4706100"/>
            <a:chExt cx="9151200" cy="437400"/>
          </a:xfrm>
        </p:grpSpPr>
        <p:sp>
          <p:nvSpPr>
            <p:cNvPr id="4257" name="Google Shape;4257;p41"/>
            <p:cNvSpPr/>
            <p:nvPr/>
          </p:nvSpPr>
          <p:spPr>
            <a:xfrm>
              <a:off x="-7175" y="4706100"/>
              <a:ext cx="9151200" cy="4374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41"/>
            <p:cNvSpPr/>
            <p:nvPr/>
          </p:nvSpPr>
          <p:spPr>
            <a:xfrm>
              <a:off x="2758168" y="4706100"/>
              <a:ext cx="4893900" cy="437400"/>
            </a:xfrm>
            <a:prstGeom prst="parallelogram">
              <a:avLst>
                <a:gd name="adj" fmla="val 48708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41"/>
            <p:cNvSpPr/>
            <p:nvPr/>
          </p:nvSpPr>
          <p:spPr>
            <a:xfrm flipH="1">
              <a:off x="5986552" y="4706100"/>
              <a:ext cx="1820400" cy="437400"/>
            </a:xfrm>
            <a:prstGeom prst="parallelogram">
              <a:avLst>
                <a:gd name="adj" fmla="val 45113"/>
              </a:avLst>
            </a:prstGeom>
            <a:solidFill>
              <a:srgbClr val="191919">
                <a:alpha val="6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0" name="Google Shape;4260;p41"/>
          <p:cNvGrpSpPr/>
          <p:nvPr/>
        </p:nvGrpSpPr>
        <p:grpSpPr>
          <a:xfrm flipH="1">
            <a:off x="4572010" y="1012281"/>
            <a:ext cx="3404791" cy="3724582"/>
            <a:chOff x="723300" y="1549924"/>
            <a:chExt cx="2887128" cy="3158299"/>
          </a:xfrm>
        </p:grpSpPr>
        <p:sp>
          <p:nvSpPr>
            <p:cNvPr id="4261" name="Google Shape;4261;p41"/>
            <p:cNvSpPr/>
            <p:nvPr/>
          </p:nvSpPr>
          <p:spPr>
            <a:xfrm>
              <a:off x="2433429" y="2138267"/>
              <a:ext cx="275707" cy="226358"/>
            </a:xfrm>
            <a:custGeom>
              <a:avLst/>
              <a:gdLst/>
              <a:ahLst/>
              <a:cxnLst/>
              <a:rect l="l" t="t" r="r" b="b"/>
              <a:pathLst>
                <a:path w="2732" h="2243" extrusionOk="0">
                  <a:moveTo>
                    <a:pt x="2221" y="0"/>
                  </a:moveTo>
                  <a:cubicBezTo>
                    <a:pt x="1874" y="0"/>
                    <a:pt x="1112" y="137"/>
                    <a:pt x="468" y="295"/>
                  </a:cubicBezTo>
                  <a:cubicBezTo>
                    <a:pt x="175" y="361"/>
                    <a:pt x="0" y="635"/>
                    <a:pt x="43" y="947"/>
                  </a:cubicBezTo>
                  <a:lnTo>
                    <a:pt x="232" y="2231"/>
                  </a:lnTo>
                  <a:cubicBezTo>
                    <a:pt x="323" y="2239"/>
                    <a:pt x="413" y="2243"/>
                    <a:pt x="502" y="2243"/>
                  </a:cubicBezTo>
                  <a:cubicBezTo>
                    <a:pt x="1721" y="2243"/>
                    <a:pt x="2732" y="1534"/>
                    <a:pt x="2701" y="1301"/>
                  </a:cubicBezTo>
                  <a:cubicBezTo>
                    <a:pt x="2673" y="1046"/>
                    <a:pt x="2635" y="83"/>
                    <a:pt x="2356" y="12"/>
                  </a:cubicBezTo>
                  <a:cubicBezTo>
                    <a:pt x="2324" y="4"/>
                    <a:pt x="2278" y="0"/>
                    <a:pt x="2221"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41"/>
            <p:cNvSpPr/>
            <p:nvPr/>
          </p:nvSpPr>
          <p:spPr>
            <a:xfrm>
              <a:off x="2454823" y="2025140"/>
              <a:ext cx="193156" cy="174385"/>
            </a:xfrm>
            <a:custGeom>
              <a:avLst/>
              <a:gdLst/>
              <a:ahLst/>
              <a:cxnLst/>
              <a:rect l="l" t="t" r="r" b="b"/>
              <a:pathLst>
                <a:path w="1914" h="1728" extrusionOk="0">
                  <a:moveTo>
                    <a:pt x="1500" y="1"/>
                  </a:moveTo>
                  <a:cubicBezTo>
                    <a:pt x="1455" y="1"/>
                    <a:pt x="1414" y="8"/>
                    <a:pt x="1380" y="23"/>
                  </a:cubicBezTo>
                  <a:cubicBezTo>
                    <a:pt x="1276" y="71"/>
                    <a:pt x="992" y="835"/>
                    <a:pt x="1" y="1496"/>
                  </a:cubicBezTo>
                  <a:lnTo>
                    <a:pt x="1129" y="1728"/>
                  </a:lnTo>
                  <a:cubicBezTo>
                    <a:pt x="1384" y="1548"/>
                    <a:pt x="1913" y="462"/>
                    <a:pt x="1871" y="264"/>
                  </a:cubicBezTo>
                  <a:cubicBezTo>
                    <a:pt x="1838" y="89"/>
                    <a:pt x="1652" y="1"/>
                    <a:pt x="1500"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41"/>
            <p:cNvSpPr/>
            <p:nvPr/>
          </p:nvSpPr>
          <p:spPr>
            <a:xfrm>
              <a:off x="2575418" y="2064699"/>
              <a:ext cx="211725" cy="129578"/>
            </a:xfrm>
            <a:custGeom>
              <a:avLst/>
              <a:gdLst/>
              <a:ahLst/>
              <a:cxnLst/>
              <a:rect l="l" t="t" r="r" b="b"/>
              <a:pathLst>
                <a:path w="2098" h="1284" extrusionOk="0">
                  <a:moveTo>
                    <a:pt x="1811" y="0"/>
                  </a:moveTo>
                  <a:cubicBezTo>
                    <a:pt x="1799" y="0"/>
                    <a:pt x="1787" y="2"/>
                    <a:pt x="1776" y="4"/>
                  </a:cubicBezTo>
                  <a:cubicBezTo>
                    <a:pt x="1686" y="28"/>
                    <a:pt x="742" y="458"/>
                    <a:pt x="0" y="944"/>
                  </a:cubicBezTo>
                  <a:lnTo>
                    <a:pt x="657" y="1284"/>
                  </a:lnTo>
                  <a:cubicBezTo>
                    <a:pt x="657" y="1284"/>
                    <a:pt x="2002" y="486"/>
                    <a:pt x="2050" y="316"/>
                  </a:cubicBezTo>
                  <a:cubicBezTo>
                    <a:pt x="2097" y="160"/>
                    <a:pt x="1942" y="0"/>
                    <a:pt x="1811"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41"/>
            <p:cNvSpPr/>
            <p:nvPr/>
          </p:nvSpPr>
          <p:spPr>
            <a:xfrm>
              <a:off x="2623051" y="2142001"/>
              <a:ext cx="198807" cy="110404"/>
            </a:xfrm>
            <a:custGeom>
              <a:avLst/>
              <a:gdLst/>
              <a:ahLst/>
              <a:cxnLst/>
              <a:rect l="l" t="t" r="r" b="b"/>
              <a:pathLst>
                <a:path w="1970" h="1094" extrusionOk="0">
                  <a:moveTo>
                    <a:pt x="1710" y="1"/>
                  </a:moveTo>
                  <a:cubicBezTo>
                    <a:pt x="1554" y="1"/>
                    <a:pt x="769" y="343"/>
                    <a:pt x="1" y="697"/>
                  </a:cubicBezTo>
                  <a:lnTo>
                    <a:pt x="600" y="1094"/>
                  </a:lnTo>
                  <a:cubicBezTo>
                    <a:pt x="600" y="1094"/>
                    <a:pt x="1828" y="532"/>
                    <a:pt x="1899" y="381"/>
                  </a:cubicBezTo>
                  <a:cubicBezTo>
                    <a:pt x="1969" y="225"/>
                    <a:pt x="1828" y="36"/>
                    <a:pt x="1729" y="3"/>
                  </a:cubicBezTo>
                  <a:cubicBezTo>
                    <a:pt x="1724" y="1"/>
                    <a:pt x="1718" y="1"/>
                    <a:pt x="1710"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41"/>
            <p:cNvSpPr/>
            <p:nvPr/>
          </p:nvSpPr>
          <p:spPr>
            <a:xfrm>
              <a:off x="2525868" y="2212643"/>
              <a:ext cx="295789" cy="142294"/>
            </a:xfrm>
            <a:custGeom>
              <a:avLst/>
              <a:gdLst/>
              <a:ahLst/>
              <a:cxnLst/>
              <a:rect l="l" t="t" r="r" b="b"/>
              <a:pathLst>
                <a:path w="2931" h="1410" extrusionOk="0">
                  <a:moveTo>
                    <a:pt x="2796" y="1"/>
                  </a:moveTo>
                  <a:cubicBezTo>
                    <a:pt x="2786" y="1"/>
                    <a:pt x="2775" y="3"/>
                    <a:pt x="2762" y="7"/>
                  </a:cubicBezTo>
                  <a:cubicBezTo>
                    <a:pt x="2603" y="58"/>
                    <a:pt x="1850" y="479"/>
                    <a:pt x="1633" y="479"/>
                  </a:cubicBezTo>
                  <a:cubicBezTo>
                    <a:pt x="1632" y="479"/>
                    <a:pt x="1630" y="479"/>
                    <a:pt x="1629" y="479"/>
                  </a:cubicBezTo>
                  <a:cubicBezTo>
                    <a:pt x="1429" y="475"/>
                    <a:pt x="243" y="310"/>
                    <a:pt x="47" y="310"/>
                  </a:cubicBezTo>
                  <a:cubicBezTo>
                    <a:pt x="30" y="310"/>
                    <a:pt x="20" y="311"/>
                    <a:pt x="19" y="314"/>
                  </a:cubicBezTo>
                  <a:cubicBezTo>
                    <a:pt x="0" y="342"/>
                    <a:pt x="392" y="1409"/>
                    <a:pt x="392" y="1409"/>
                  </a:cubicBezTo>
                  <a:cubicBezTo>
                    <a:pt x="1625" y="1381"/>
                    <a:pt x="2871" y="498"/>
                    <a:pt x="2904" y="384"/>
                  </a:cubicBezTo>
                  <a:cubicBezTo>
                    <a:pt x="2930" y="275"/>
                    <a:pt x="2924" y="1"/>
                    <a:pt x="2796"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41"/>
            <p:cNvSpPr/>
            <p:nvPr/>
          </p:nvSpPr>
          <p:spPr>
            <a:xfrm>
              <a:off x="2083653" y="3108581"/>
              <a:ext cx="997872" cy="75385"/>
            </a:xfrm>
            <a:custGeom>
              <a:avLst/>
              <a:gdLst/>
              <a:ahLst/>
              <a:cxnLst/>
              <a:rect l="l" t="t" r="r" b="b"/>
              <a:pathLst>
                <a:path w="9888" h="747" extrusionOk="0">
                  <a:moveTo>
                    <a:pt x="9888" y="1"/>
                  </a:moveTo>
                  <a:lnTo>
                    <a:pt x="53" y="388"/>
                  </a:lnTo>
                  <a:lnTo>
                    <a:pt x="1" y="747"/>
                  </a:lnTo>
                  <a:lnTo>
                    <a:pt x="9770" y="747"/>
                  </a:lnTo>
                  <a:lnTo>
                    <a:pt x="9888" y="1"/>
                  </a:lnTo>
                  <a:close/>
                </a:path>
              </a:pathLst>
            </a:custGeom>
            <a:solidFill>
              <a:srgbClr val="7E95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41"/>
            <p:cNvSpPr/>
            <p:nvPr/>
          </p:nvSpPr>
          <p:spPr>
            <a:xfrm>
              <a:off x="1717225" y="3758484"/>
              <a:ext cx="138762" cy="924001"/>
            </a:xfrm>
            <a:custGeom>
              <a:avLst/>
              <a:gdLst/>
              <a:ahLst/>
              <a:cxnLst/>
              <a:rect l="l" t="t" r="r" b="b"/>
              <a:pathLst>
                <a:path w="1375" h="9156" extrusionOk="0">
                  <a:moveTo>
                    <a:pt x="681" y="1"/>
                  </a:moveTo>
                  <a:lnTo>
                    <a:pt x="1" y="157"/>
                  </a:lnTo>
                  <a:lnTo>
                    <a:pt x="1162" y="9156"/>
                  </a:lnTo>
                  <a:lnTo>
                    <a:pt x="1375" y="9156"/>
                  </a:lnTo>
                  <a:lnTo>
                    <a:pt x="6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41"/>
            <p:cNvSpPr/>
            <p:nvPr/>
          </p:nvSpPr>
          <p:spPr>
            <a:xfrm>
              <a:off x="1357055" y="3758484"/>
              <a:ext cx="138762" cy="924001"/>
            </a:xfrm>
            <a:custGeom>
              <a:avLst/>
              <a:gdLst/>
              <a:ahLst/>
              <a:cxnLst/>
              <a:rect l="l" t="t" r="r" b="b"/>
              <a:pathLst>
                <a:path w="1375" h="9156" extrusionOk="0">
                  <a:moveTo>
                    <a:pt x="680" y="1"/>
                  </a:moveTo>
                  <a:lnTo>
                    <a:pt x="0" y="157"/>
                  </a:lnTo>
                  <a:lnTo>
                    <a:pt x="1167" y="9156"/>
                  </a:lnTo>
                  <a:lnTo>
                    <a:pt x="1374" y="9156"/>
                  </a:lnTo>
                  <a:lnTo>
                    <a:pt x="6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41"/>
            <p:cNvSpPr/>
            <p:nvPr/>
          </p:nvSpPr>
          <p:spPr>
            <a:xfrm>
              <a:off x="1205983" y="3758484"/>
              <a:ext cx="138257" cy="924001"/>
            </a:xfrm>
            <a:custGeom>
              <a:avLst/>
              <a:gdLst/>
              <a:ahLst/>
              <a:cxnLst/>
              <a:rect l="l" t="t" r="r" b="b"/>
              <a:pathLst>
                <a:path w="1370" h="9156" extrusionOk="0">
                  <a:moveTo>
                    <a:pt x="676" y="1"/>
                  </a:moveTo>
                  <a:lnTo>
                    <a:pt x="1" y="157"/>
                  </a:lnTo>
                  <a:lnTo>
                    <a:pt x="1162" y="9156"/>
                  </a:lnTo>
                  <a:lnTo>
                    <a:pt x="1370" y="9156"/>
                  </a:lnTo>
                  <a:lnTo>
                    <a:pt x="6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41"/>
            <p:cNvSpPr/>
            <p:nvPr/>
          </p:nvSpPr>
          <p:spPr>
            <a:xfrm>
              <a:off x="908683" y="3758484"/>
              <a:ext cx="138257" cy="924001"/>
            </a:xfrm>
            <a:custGeom>
              <a:avLst/>
              <a:gdLst/>
              <a:ahLst/>
              <a:cxnLst/>
              <a:rect l="l" t="t" r="r" b="b"/>
              <a:pathLst>
                <a:path w="1370" h="9156" extrusionOk="0">
                  <a:moveTo>
                    <a:pt x="676" y="1"/>
                  </a:moveTo>
                  <a:lnTo>
                    <a:pt x="0" y="157"/>
                  </a:lnTo>
                  <a:lnTo>
                    <a:pt x="1162" y="9156"/>
                  </a:lnTo>
                  <a:lnTo>
                    <a:pt x="1370" y="9156"/>
                  </a:lnTo>
                  <a:lnTo>
                    <a:pt x="6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41"/>
            <p:cNvSpPr/>
            <p:nvPr/>
          </p:nvSpPr>
          <p:spPr>
            <a:xfrm>
              <a:off x="723300" y="2518218"/>
              <a:ext cx="745377" cy="1326661"/>
            </a:xfrm>
            <a:custGeom>
              <a:avLst/>
              <a:gdLst/>
              <a:ahLst/>
              <a:cxnLst/>
              <a:rect l="l" t="t" r="r" b="b"/>
              <a:pathLst>
                <a:path w="7386" h="13146" extrusionOk="0">
                  <a:moveTo>
                    <a:pt x="1" y="1"/>
                  </a:moveTo>
                  <a:lnTo>
                    <a:pt x="1908" y="13145"/>
                  </a:lnTo>
                  <a:lnTo>
                    <a:pt x="7385" y="13145"/>
                  </a:lnTo>
                  <a:lnTo>
                    <a:pt x="5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41"/>
            <p:cNvSpPr/>
            <p:nvPr/>
          </p:nvSpPr>
          <p:spPr>
            <a:xfrm>
              <a:off x="746208" y="2518218"/>
              <a:ext cx="203551" cy="423248"/>
            </a:xfrm>
            <a:custGeom>
              <a:avLst/>
              <a:gdLst/>
              <a:ahLst/>
              <a:cxnLst/>
              <a:rect l="l" t="t" r="r" b="b"/>
              <a:pathLst>
                <a:path w="2017" h="4194" extrusionOk="0">
                  <a:moveTo>
                    <a:pt x="0" y="1"/>
                  </a:moveTo>
                  <a:lnTo>
                    <a:pt x="609" y="4193"/>
                  </a:lnTo>
                  <a:lnTo>
                    <a:pt x="614" y="4193"/>
                  </a:lnTo>
                  <a:cubicBezTo>
                    <a:pt x="1388" y="4193"/>
                    <a:pt x="2016" y="2338"/>
                    <a:pt x="2016" y="48"/>
                  </a:cubicBezTo>
                  <a:cubicBezTo>
                    <a:pt x="2016" y="34"/>
                    <a:pt x="2016" y="19"/>
                    <a:pt x="2016" y="1"/>
                  </a:cubicBezTo>
                  <a:close/>
                </a:path>
              </a:pathLst>
            </a:custGeom>
            <a:solidFill>
              <a:srgbClr val="FFFFFF">
                <a:alpha val="20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41"/>
            <p:cNvSpPr/>
            <p:nvPr/>
          </p:nvSpPr>
          <p:spPr>
            <a:xfrm>
              <a:off x="907674" y="3753236"/>
              <a:ext cx="953166" cy="91633"/>
            </a:xfrm>
            <a:custGeom>
              <a:avLst/>
              <a:gdLst/>
              <a:ahLst/>
              <a:cxnLst/>
              <a:rect l="l" t="t" r="r" b="b"/>
              <a:pathLst>
                <a:path w="9445" h="908" extrusionOk="0">
                  <a:moveTo>
                    <a:pt x="1" y="1"/>
                  </a:moveTo>
                  <a:lnTo>
                    <a:pt x="138" y="907"/>
                  </a:lnTo>
                  <a:lnTo>
                    <a:pt x="9368" y="907"/>
                  </a:lnTo>
                  <a:lnTo>
                    <a:pt x="94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41"/>
            <p:cNvSpPr/>
            <p:nvPr/>
          </p:nvSpPr>
          <p:spPr>
            <a:xfrm>
              <a:off x="1424669" y="2070855"/>
              <a:ext cx="103037" cy="68220"/>
            </a:xfrm>
            <a:custGeom>
              <a:avLst/>
              <a:gdLst/>
              <a:ahLst/>
              <a:cxnLst/>
              <a:rect l="l" t="t" r="r" b="b"/>
              <a:pathLst>
                <a:path w="1021" h="676" extrusionOk="0">
                  <a:moveTo>
                    <a:pt x="34" y="0"/>
                  </a:moveTo>
                  <a:cubicBezTo>
                    <a:pt x="15" y="57"/>
                    <a:pt x="1" y="118"/>
                    <a:pt x="6" y="184"/>
                  </a:cubicBezTo>
                  <a:cubicBezTo>
                    <a:pt x="10" y="457"/>
                    <a:pt x="232" y="675"/>
                    <a:pt x="503" y="675"/>
                  </a:cubicBezTo>
                  <a:cubicBezTo>
                    <a:pt x="509" y="675"/>
                    <a:pt x="514" y="675"/>
                    <a:pt x="520" y="675"/>
                  </a:cubicBezTo>
                  <a:cubicBezTo>
                    <a:pt x="799" y="670"/>
                    <a:pt x="1021" y="439"/>
                    <a:pt x="1011" y="161"/>
                  </a:cubicBezTo>
                  <a:cubicBezTo>
                    <a:pt x="1011" y="113"/>
                    <a:pt x="1002" y="66"/>
                    <a:pt x="988" y="19"/>
                  </a:cubicBezTo>
                  <a:cubicBezTo>
                    <a:pt x="921" y="208"/>
                    <a:pt x="742" y="345"/>
                    <a:pt x="525" y="349"/>
                  </a:cubicBezTo>
                  <a:cubicBezTo>
                    <a:pt x="521" y="349"/>
                    <a:pt x="518" y="350"/>
                    <a:pt x="514" y="350"/>
                  </a:cubicBezTo>
                  <a:cubicBezTo>
                    <a:pt x="292" y="350"/>
                    <a:pt x="99" y="205"/>
                    <a:pt x="34" y="0"/>
                  </a:cubicBezTo>
                  <a:close/>
                </a:path>
              </a:pathLst>
            </a:custGeom>
            <a:solidFill>
              <a:srgbClr val="C75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41"/>
            <p:cNvSpPr/>
            <p:nvPr/>
          </p:nvSpPr>
          <p:spPr>
            <a:xfrm>
              <a:off x="1603896" y="2357660"/>
              <a:ext cx="717624" cy="419918"/>
            </a:xfrm>
            <a:custGeom>
              <a:avLst/>
              <a:gdLst/>
              <a:ahLst/>
              <a:cxnLst/>
              <a:rect l="l" t="t" r="r" b="b"/>
              <a:pathLst>
                <a:path w="7111" h="4161" extrusionOk="0">
                  <a:moveTo>
                    <a:pt x="0" y="0"/>
                  </a:moveTo>
                  <a:lnTo>
                    <a:pt x="1195" y="4160"/>
                  </a:lnTo>
                  <a:cubicBezTo>
                    <a:pt x="1195" y="4160"/>
                    <a:pt x="6285" y="3225"/>
                    <a:pt x="6700" y="2937"/>
                  </a:cubicBezTo>
                  <a:cubicBezTo>
                    <a:pt x="7111" y="2654"/>
                    <a:pt x="6091" y="501"/>
                    <a:pt x="5680" y="345"/>
                  </a:cubicBezTo>
                  <a:cubicBezTo>
                    <a:pt x="5265" y="189"/>
                    <a:pt x="2096" y="388"/>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41"/>
            <p:cNvSpPr/>
            <p:nvPr/>
          </p:nvSpPr>
          <p:spPr>
            <a:xfrm>
              <a:off x="1683419" y="2578768"/>
              <a:ext cx="610450" cy="210716"/>
            </a:xfrm>
            <a:custGeom>
              <a:avLst/>
              <a:gdLst/>
              <a:ahLst/>
              <a:cxnLst/>
              <a:rect l="l" t="t" r="r" b="b"/>
              <a:pathLst>
                <a:path w="6049" h="2088" extrusionOk="0">
                  <a:moveTo>
                    <a:pt x="5926" y="0"/>
                  </a:moveTo>
                  <a:lnTo>
                    <a:pt x="5926" y="0"/>
                  </a:lnTo>
                  <a:cubicBezTo>
                    <a:pt x="5086" y="265"/>
                    <a:pt x="3986" y="425"/>
                    <a:pt x="2777" y="524"/>
                  </a:cubicBezTo>
                  <a:cubicBezTo>
                    <a:pt x="2166" y="575"/>
                    <a:pt x="1580" y="604"/>
                    <a:pt x="1037" y="604"/>
                  </a:cubicBezTo>
                  <a:cubicBezTo>
                    <a:pt x="670" y="604"/>
                    <a:pt x="323" y="591"/>
                    <a:pt x="1" y="562"/>
                  </a:cubicBezTo>
                  <a:lnTo>
                    <a:pt x="1" y="562"/>
                  </a:lnTo>
                  <a:lnTo>
                    <a:pt x="265" y="2087"/>
                  </a:lnTo>
                  <a:cubicBezTo>
                    <a:pt x="265" y="2087"/>
                    <a:pt x="5497" y="1034"/>
                    <a:pt x="5912" y="746"/>
                  </a:cubicBezTo>
                  <a:cubicBezTo>
                    <a:pt x="6049" y="656"/>
                    <a:pt x="6030" y="359"/>
                    <a:pt x="5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41"/>
            <p:cNvSpPr/>
            <p:nvPr/>
          </p:nvSpPr>
          <p:spPr>
            <a:xfrm>
              <a:off x="2561593" y="2565246"/>
              <a:ext cx="1048836" cy="631643"/>
            </a:xfrm>
            <a:custGeom>
              <a:avLst/>
              <a:gdLst/>
              <a:ahLst/>
              <a:cxnLst/>
              <a:rect l="l" t="t" r="r" b="b"/>
              <a:pathLst>
                <a:path w="10393" h="6259" extrusionOk="0">
                  <a:moveTo>
                    <a:pt x="3461" y="1"/>
                  </a:moveTo>
                  <a:cubicBezTo>
                    <a:pt x="3292" y="1"/>
                    <a:pt x="3140" y="88"/>
                    <a:pt x="3070" y="224"/>
                  </a:cubicBezTo>
                  <a:lnTo>
                    <a:pt x="0" y="6258"/>
                  </a:lnTo>
                  <a:lnTo>
                    <a:pt x="7281" y="6258"/>
                  </a:lnTo>
                  <a:lnTo>
                    <a:pt x="10336" y="715"/>
                  </a:lnTo>
                  <a:cubicBezTo>
                    <a:pt x="10393" y="611"/>
                    <a:pt x="10317" y="493"/>
                    <a:pt x="10190" y="484"/>
                  </a:cubicBezTo>
                  <a:lnTo>
                    <a:pt x="3499" y="2"/>
                  </a:lnTo>
                  <a:cubicBezTo>
                    <a:pt x="3486" y="1"/>
                    <a:pt x="3474" y="1"/>
                    <a:pt x="3461" y="1"/>
                  </a:cubicBezTo>
                  <a:close/>
                </a:path>
              </a:pathLst>
            </a:custGeom>
            <a:solidFill>
              <a:srgbClr val="7E95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41"/>
            <p:cNvSpPr/>
            <p:nvPr/>
          </p:nvSpPr>
          <p:spPr>
            <a:xfrm>
              <a:off x="2605895" y="2567264"/>
              <a:ext cx="1004533" cy="629624"/>
            </a:xfrm>
            <a:custGeom>
              <a:avLst/>
              <a:gdLst/>
              <a:ahLst/>
              <a:cxnLst/>
              <a:rect l="l" t="t" r="r" b="b"/>
              <a:pathLst>
                <a:path w="9954" h="6239" extrusionOk="0">
                  <a:moveTo>
                    <a:pt x="3325" y="1"/>
                  </a:moveTo>
                  <a:cubicBezTo>
                    <a:pt x="3216" y="34"/>
                    <a:pt x="3122" y="105"/>
                    <a:pt x="3070" y="204"/>
                  </a:cubicBezTo>
                  <a:lnTo>
                    <a:pt x="1" y="6238"/>
                  </a:lnTo>
                  <a:lnTo>
                    <a:pt x="6842" y="6238"/>
                  </a:lnTo>
                  <a:lnTo>
                    <a:pt x="9902" y="695"/>
                  </a:lnTo>
                  <a:cubicBezTo>
                    <a:pt x="9954" y="591"/>
                    <a:pt x="9878" y="473"/>
                    <a:pt x="9751" y="464"/>
                  </a:cubicBezTo>
                  <a:lnTo>
                    <a:pt x="3325" y="1"/>
                  </a:lnTo>
                  <a:close/>
                </a:path>
              </a:pathLst>
            </a:custGeom>
            <a:solidFill>
              <a:srgbClr val="9FBD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41"/>
            <p:cNvSpPr/>
            <p:nvPr/>
          </p:nvSpPr>
          <p:spPr>
            <a:xfrm>
              <a:off x="2700757" y="2583007"/>
              <a:ext cx="781001" cy="613881"/>
            </a:xfrm>
            <a:custGeom>
              <a:avLst/>
              <a:gdLst/>
              <a:ahLst/>
              <a:cxnLst/>
              <a:rect l="l" t="t" r="r" b="b"/>
              <a:pathLst>
                <a:path w="7739" h="6083" extrusionOk="0">
                  <a:moveTo>
                    <a:pt x="4571" y="1"/>
                  </a:moveTo>
                  <a:lnTo>
                    <a:pt x="0" y="6082"/>
                  </a:lnTo>
                  <a:lnTo>
                    <a:pt x="3338" y="6082"/>
                  </a:lnTo>
                  <a:lnTo>
                    <a:pt x="7739" y="232"/>
                  </a:lnTo>
                  <a:lnTo>
                    <a:pt x="4571" y="1"/>
                  </a:lnTo>
                  <a:close/>
                </a:path>
              </a:pathLst>
            </a:custGeom>
            <a:solidFill>
              <a:srgbClr val="AAC8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41"/>
            <p:cNvSpPr/>
            <p:nvPr/>
          </p:nvSpPr>
          <p:spPr>
            <a:xfrm>
              <a:off x="1058746" y="3318891"/>
              <a:ext cx="1310515" cy="1356937"/>
            </a:xfrm>
            <a:custGeom>
              <a:avLst/>
              <a:gdLst/>
              <a:ahLst/>
              <a:cxnLst/>
              <a:rect l="l" t="t" r="r" b="b"/>
              <a:pathLst>
                <a:path w="12986" h="13446" extrusionOk="0">
                  <a:moveTo>
                    <a:pt x="3326" y="1"/>
                  </a:moveTo>
                  <a:cubicBezTo>
                    <a:pt x="2168" y="1"/>
                    <a:pt x="875" y="128"/>
                    <a:pt x="539" y="726"/>
                  </a:cubicBezTo>
                  <a:cubicBezTo>
                    <a:pt x="1" y="1684"/>
                    <a:pt x="3055" y="4465"/>
                    <a:pt x="4897" y="4465"/>
                  </a:cubicBezTo>
                  <a:lnTo>
                    <a:pt x="8769" y="4465"/>
                  </a:lnTo>
                  <a:cubicBezTo>
                    <a:pt x="8769" y="4465"/>
                    <a:pt x="12560" y="13408"/>
                    <a:pt x="12772" y="13446"/>
                  </a:cubicBezTo>
                  <a:cubicBezTo>
                    <a:pt x="12773" y="13446"/>
                    <a:pt x="12773" y="13446"/>
                    <a:pt x="12774" y="13446"/>
                  </a:cubicBezTo>
                  <a:cubicBezTo>
                    <a:pt x="12986" y="13446"/>
                    <a:pt x="11757" y="1787"/>
                    <a:pt x="11295" y="1212"/>
                  </a:cubicBezTo>
                  <a:cubicBezTo>
                    <a:pt x="10858" y="673"/>
                    <a:pt x="6673" y="63"/>
                    <a:pt x="5475" y="63"/>
                  </a:cubicBezTo>
                  <a:cubicBezTo>
                    <a:pt x="5404" y="63"/>
                    <a:pt x="5342" y="65"/>
                    <a:pt x="5294" y="70"/>
                  </a:cubicBezTo>
                  <a:cubicBezTo>
                    <a:pt x="5279" y="71"/>
                    <a:pt x="5260" y="71"/>
                    <a:pt x="5236" y="71"/>
                  </a:cubicBezTo>
                  <a:cubicBezTo>
                    <a:pt x="4973" y="71"/>
                    <a:pt x="4187" y="1"/>
                    <a:pt x="3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41"/>
            <p:cNvSpPr/>
            <p:nvPr/>
          </p:nvSpPr>
          <p:spPr>
            <a:xfrm>
              <a:off x="1058746" y="3318891"/>
              <a:ext cx="1308698" cy="1356937"/>
            </a:xfrm>
            <a:custGeom>
              <a:avLst/>
              <a:gdLst/>
              <a:ahLst/>
              <a:cxnLst/>
              <a:rect l="l" t="t" r="r" b="b"/>
              <a:pathLst>
                <a:path w="12968" h="13446" extrusionOk="0">
                  <a:moveTo>
                    <a:pt x="3326" y="1"/>
                  </a:moveTo>
                  <a:cubicBezTo>
                    <a:pt x="2168" y="1"/>
                    <a:pt x="875" y="128"/>
                    <a:pt x="539" y="726"/>
                  </a:cubicBezTo>
                  <a:cubicBezTo>
                    <a:pt x="1" y="1684"/>
                    <a:pt x="3055" y="4465"/>
                    <a:pt x="4897" y="4465"/>
                  </a:cubicBezTo>
                  <a:lnTo>
                    <a:pt x="8769" y="4465"/>
                  </a:lnTo>
                  <a:cubicBezTo>
                    <a:pt x="8769" y="4465"/>
                    <a:pt x="12560" y="13408"/>
                    <a:pt x="12772" y="13446"/>
                  </a:cubicBezTo>
                  <a:cubicBezTo>
                    <a:pt x="12773" y="13446"/>
                    <a:pt x="12773" y="13446"/>
                    <a:pt x="12773" y="13446"/>
                  </a:cubicBezTo>
                  <a:cubicBezTo>
                    <a:pt x="12967" y="13446"/>
                    <a:pt x="11945" y="3579"/>
                    <a:pt x="11422" y="1552"/>
                  </a:cubicBezTo>
                  <a:cubicBezTo>
                    <a:pt x="11265" y="1617"/>
                    <a:pt x="11086" y="1644"/>
                    <a:pt x="10892" y="1644"/>
                  </a:cubicBezTo>
                  <a:cubicBezTo>
                    <a:pt x="10264" y="1644"/>
                    <a:pt x="9480" y="1363"/>
                    <a:pt x="8787" y="1179"/>
                  </a:cubicBezTo>
                  <a:cubicBezTo>
                    <a:pt x="8476" y="1099"/>
                    <a:pt x="5600" y="669"/>
                    <a:pt x="7168" y="206"/>
                  </a:cubicBezTo>
                  <a:cubicBezTo>
                    <a:pt x="6461" y="117"/>
                    <a:pt x="5841" y="62"/>
                    <a:pt x="5482" y="62"/>
                  </a:cubicBezTo>
                  <a:cubicBezTo>
                    <a:pt x="5407" y="62"/>
                    <a:pt x="5344" y="65"/>
                    <a:pt x="5294" y="70"/>
                  </a:cubicBezTo>
                  <a:cubicBezTo>
                    <a:pt x="5279" y="71"/>
                    <a:pt x="5260" y="71"/>
                    <a:pt x="5236" y="71"/>
                  </a:cubicBezTo>
                  <a:cubicBezTo>
                    <a:pt x="4973" y="71"/>
                    <a:pt x="4187" y="1"/>
                    <a:pt x="3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41"/>
            <p:cNvSpPr/>
            <p:nvPr/>
          </p:nvSpPr>
          <p:spPr>
            <a:xfrm>
              <a:off x="948646" y="3325148"/>
              <a:ext cx="1051258" cy="1350680"/>
            </a:xfrm>
            <a:custGeom>
              <a:avLst/>
              <a:gdLst/>
              <a:ahLst/>
              <a:cxnLst/>
              <a:rect l="l" t="t" r="r" b="b"/>
              <a:pathLst>
                <a:path w="10417" h="13384" extrusionOk="0">
                  <a:moveTo>
                    <a:pt x="3176" y="1"/>
                  </a:moveTo>
                  <a:cubicBezTo>
                    <a:pt x="3110" y="1"/>
                    <a:pt x="3053" y="3"/>
                    <a:pt x="3009" y="8"/>
                  </a:cubicBezTo>
                  <a:cubicBezTo>
                    <a:pt x="2636" y="41"/>
                    <a:pt x="1111" y="338"/>
                    <a:pt x="520" y="1419"/>
                  </a:cubicBezTo>
                  <a:cubicBezTo>
                    <a:pt x="1" y="2378"/>
                    <a:pt x="1026" y="4144"/>
                    <a:pt x="2716" y="4144"/>
                  </a:cubicBezTo>
                  <a:lnTo>
                    <a:pt x="6078" y="4403"/>
                  </a:lnTo>
                  <a:cubicBezTo>
                    <a:pt x="6078" y="4403"/>
                    <a:pt x="10030" y="13346"/>
                    <a:pt x="10223" y="13384"/>
                  </a:cubicBezTo>
                  <a:cubicBezTo>
                    <a:pt x="10223" y="13384"/>
                    <a:pt x="10224" y="13384"/>
                    <a:pt x="10224" y="13384"/>
                  </a:cubicBezTo>
                  <a:cubicBezTo>
                    <a:pt x="10417" y="13384"/>
                    <a:pt x="8900" y="1725"/>
                    <a:pt x="8495" y="1150"/>
                  </a:cubicBezTo>
                  <a:cubicBezTo>
                    <a:pt x="8108" y="611"/>
                    <a:pt x="4274" y="1"/>
                    <a:pt x="3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41"/>
            <p:cNvSpPr/>
            <p:nvPr/>
          </p:nvSpPr>
          <p:spPr>
            <a:xfrm>
              <a:off x="948646" y="3298808"/>
              <a:ext cx="1048432" cy="1377019"/>
            </a:xfrm>
            <a:custGeom>
              <a:avLst/>
              <a:gdLst/>
              <a:ahLst/>
              <a:cxnLst/>
              <a:rect l="l" t="t" r="r" b="b"/>
              <a:pathLst>
                <a:path w="10389" h="13645" extrusionOk="0">
                  <a:moveTo>
                    <a:pt x="3373" y="0"/>
                  </a:moveTo>
                  <a:cubicBezTo>
                    <a:pt x="3238" y="0"/>
                    <a:pt x="3136" y="3"/>
                    <a:pt x="3079" y="9"/>
                  </a:cubicBezTo>
                  <a:cubicBezTo>
                    <a:pt x="2706" y="42"/>
                    <a:pt x="1111" y="599"/>
                    <a:pt x="520" y="1680"/>
                  </a:cubicBezTo>
                  <a:cubicBezTo>
                    <a:pt x="1" y="2639"/>
                    <a:pt x="832" y="4664"/>
                    <a:pt x="2522" y="4664"/>
                  </a:cubicBezTo>
                  <a:lnTo>
                    <a:pt x="6078" y="4664"/>
                  </a:lnTo>
                  <a:cubicBezTo>
                    <a:pt x="6078" y="4664"/>
                    <a:pt x="10030" y="13607"/>
                    <a:pt x="10223" y="13645"/>
                  </a:cubicBezTo>
                  <a:cubicBezTo>
                    <a:pt x="10223" y="13645"/>
                    <a:pt x="10224" y="13645"/>
                    <a:pt x="10224" y="13645"/>
                  </a:cubicBezTo>
                  <a:cubicBezTo>
                    <a:pt x="10389" y="13645"/>
                    <a:pt x="9297" y="5041"/>
                    <a:pt x="8726" y="2252"/>
                  </a:cubicBezTo>
                  <a:cubicBezTo>
                    <a:pt x="8216" y="2464"/>
                    <a:pt x="7574" y="2658"/>
                    <a:pt x="6847" y="2799"/>
                  </a:cubicBezTo>
                  <a:cubicBezTo>
                    <a:pt x="5793" y="3002"/>
                    <a:pt x="4844" y="3129"/>
                    <a:pt x="4116" y="3129"/>
                  </a:cubicBezTo>
                  <a:cubicBezTo>
                    <a:pt x="3420" y="3129"/>
                    <a:pt x="2926" y="3013"/>
                    <a:pt x="2739" y="2733"/>
                  </a:cubicBezTo>
                  <a:cubicBezTo>
                    <a:pt x="2352" y="2157"/>
                    <a:pt x="7310" y="349"/>
                    <a:pt x="7504" y="321"/>
                  </a:cubicBezTo>
                  <a:cubicBezTo>
                    <a:pt x="6417" y="113"/>
                    <a:pt x="4222" y="0"/>
                    <a:pt x="3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41"/>
            <p:cNvSpPr/>
            <p:nvPr/>
          </p:nvSpPr>
          <p:spPr>
            <a:xfrm>
              <a:off x="922509" y="2316183"/>
              <a:ext cx="1059331" cy="1322322"/>
            </a:xfrm>
            <a:custGeom>
              <a:avLst/>
              <a:gdLst/>
              <a:ahLst/>
              <a:cxnLst/>
              <a:rect l="l" t="t" r="r" b="b"/>
              <a:pathLst>
                <a:path w="10497" h="13103" extrusionOk="0">
                  <a:moveTo>
                    <a:pt x="5557" y="0"/>
                  </a:moveTo>
                  <a:cubicBezTo>
                    <a:pt x="5541" y="0"/>
                    <a:pt x="5525" y="0"/>
                    <a:pt x="5510" y="1"/>
                  </a:cubicBezTo>
                  <a:cubicBezTo>
                    <a:pt x="4750" y="10"/>
                    <a:pt x="3362" y="38"/>
                    <a:pt x="1681" y="2210"/>
                  </a:cubicBezTo>
                  <a:cubicBezTo>
                    <a:pt x="0" y="4382"/>
                    <a:pt x="416" y="11904"/>
                    <a:pt x="416" y="12423"/>
                  </a:cubicBezTo>
                  <a:cubicBezTo>
                    <a:pt x="416" y="12938"/>
                    <a:pt x="444" y="13042"/>
                    <a:pt x="864" y="13103"/>
                  </a:cubicBezTo>
                  <a:cubicBezTo>
                    <a:pt x="2068" y="11625"/>
                    <a:pt x="3768" y="10402"/>
                    <a:pt x="7087" y="10006"/>
                  </a:cubicBezTo>
                  <a:cubicBezTo>
                    <a:pt x="7087" y="10006"/>
                    <a:pt x="7508" y="4661"/>
                    <a:pt x="8480" y="4496"/>
                  </a:cubicBezTo>
                  <a:cubicBezTo>
                    <a:pt x="10496" y="4160"/>
                    <a:pt x="10317" y="1984"/>
                    <a:pt x="10189" y="1512"/>
                  </a:cubicBezTo>
                  <a:cubicBezTo>
                    <a:pt x="9883" y="420"/>
                    <a:pt x="6525" y="0"/>
                    <a:pt x="5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41"/>
            <p:cNvSpPr/>
            <p:nvPr/>
          </p:nvSpPr>
          <p:spPr>
            <a:xfrm>
              <a:off x="1328899" y="2546374"/>
              <a:ext cx="247450" cy="783927"/>
            </a:xfrm>
            <a:custGeom>
              <a:avLst/>
              <a:gdLst/>
              <a:ahLst/>
              <a:cxnLst/>
              <a:rect l="l" t="t" r="r" b="b"/>
              <a:pathLst>
                <a:path w="2452" h="7768" extrusionOk="0">
                  <a:moveTo>
                    <a:pt x="2295" y="0"/>
                  </a:moveTo>
                  <a:cubicBezTo>
                    <a:pt x="2295" y="0"/>
                    <a:pt x="1" y="3900"/>
                    <a:pt x="832" y="7337"/>
                  </a:cubicBezTo>
                  <a:lnTo>
                    <a:pt x="1460" y="7767"/>
                  </a:lnTo>
                  <a:lnTo>
                    <a:pt x="1705" y="7167"/>
                  </a:lnTo>
                  <a:cubicBezTo>
                    <a:pt x="563" y="4193"/>
                    <a:pt x="2451" y="19"/>
                    <a:pt x="2451" y="19"/>
                  </a:cubicBezTo>
                  <a:lnTo>
                    <a:pt x="2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41"/>
            <p:cNvSpPr/>
            <p:nvPr/>
          </p:nvSpPr>
          <p:spPr>
            <a:xfrm>
              <a:off x="1348477" y="2544457"/>
              <a:ext cx="237863" cy="785845"/>
            </a:xfrm>
            <a:custGeom>
              <a:avLst/>
              <a:gdLst/>
              <a:ahLst/>
              <a:cxnLst/>
              <a:rect l="l" t="t" r="r" b="b"/>
              <a:pathLst>
                <a:path w="2357" h="7787" extrusionOk="0">
                  <a:moveTo>
                    <a:pt x="2201" y="0"/>
                  </a:moveTo>
                  <a:cubicBezTo>
                    <a:pt x="2201" y="0"/>
                    <a:pt x="0" y="3910"/>
                    <a:pt x="916" y="7356"/>
                  </a:cubicBezTo>
                  <a:lnTo>
                    <a:pt x="1554" y="7786"/>
                  </a:lnTo>
                  <a:lnTo>
                    <a:pt x="1785" y="7186"/>
                  </a:lnTo>
                  <a:cubicBezTo>
                    <a:pt x="572" y="4207"/>
                    <a:pt x="2356" y="19"/>
                    <a:pt x="2356" y="19"/>
                  </a:cubicBezTo>
                  <a:lnTo>
                    <a:pt x="22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41"/>
            <p:cNvSpPr/>
            <p:nvPr/>
          </p:nvSpPr>
          <p:spPr>
            <a:xfrm>
              <a:off x="1641538" y="2632052"/>
              <a:ext cx="316881" cy="401349"/>
            </a:xfrm>
            <a:custGeom>
              <a:avLst/>
              <a:gdLst/>
              <a:ahLst/>
              <a:cxnLst/>
              <a:rect l="l" t="t" r="r" b="b"/>
              <a:pathLst>
                <a:path w="3140" h="3977" extrusionOk="0">
                  <a:moveTo>
                    <a:pt x="3140" y="1"/>
                  </a:moveTo>
                  <a:cubicBezTo>
                    <a:pt x="2828" y="34"/>
                    <a:pt x="2356" y="86"/>
                    <a:pt x="2026" y="223"/>
                  </a:cubicBezTo>
                  <a:cubicBezTo>
                    <a:pt x="586" y="827"/>
                    <a:pt x="0" y="1767"/>
                    <a:pt x="331" y="3977"/>
                  </a:cubicBezTo>
                  <a:cubicBezTo>
                    <a:pt x="557" y="2692"/>
                    <a:pt x="959" y="1488"/>
                    <a:pt x="1421" y="1408"/>
                  </a:cubicBezTo>
                  <a:cubicBezTo>
                    <a:pt x="2403" y="1247"/>
                    <a:pt x="2942" y="629"/>
                    <a:pt x="3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41"/>
            <p:cNvSpPr/>
            <p:nvPr/>
          </p:nvSpPr>
          <p:spPr>
            <a:xfrm>
              <a:off x="925839" y="2317394"/>
              <a:ext cx="572808" cy="1321111"/>
            </a:xfrm>
            <a:custGeom>
              <a:avLst/>
              <a:gdLst/>
              <a:ahLst/>
              <a:cxnLst/>
              <a:rect l="l" t="t" r="r" b="b"/>
              <a:pathLst>
                <a:path w="5676" h="13091" extrusionOk="0">
                  <a:moveTo>
                    <a:pt x="4777" y="1"/>
                  </a:moveTo>
                  <a:cubicBezTo>
                    <a:pt x="3702" y="1"/>
                    <a:pt x="2441" y="908"/>
                    <a:pt x="1681" y="1887"/>
                  </a:cubicBezTo>
                  <a:cubicBezTo>
                    <a:pt x="0" y="4059"/>
                    <a:pt x="383" y="11892"/>
                    <a:pt x="383" y="12411"/>
                  </a:cubicBezTo>
                  <a:cubicBezTo>
                    <a:pt x="383" y="12926"/>
                    <a:pt x="411" y="13030"/>
                    <a:pt x="831" y="13091"/>
                  </a:cubicBezTo>
                  <a:cubicBezTo>
                    <a:pt x="1506" y="12260"/>
                    <a:pt x="2342" y="11509"/>
                    <a:pt x="3532" y="10943"/>
                  </a:cubicBezTo>
                  <a:cubicBezTo>
                    <a:pt x="2607" y="9503"/>
                    <a:pt x="3310" y="5961"/>
                    <a:pt x="4358" y="4583"/>
                  </a:cubicBezTo>
                  <a:cubicBezTo>
                    <a:pt x="4991" y="3752"/>
                    <a:pt x="5676" y="154"/>
                    <a:pt x="5152" y="41"/>
                  </a:cubicBezTo>
                  <a:cubicBezTo>
                    <a:pt x="5030" y="13"/>
                    <a:pt x="4905" y="1"/>
                    <a:pt x="47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41"/>
            <p:cNvSpPr/>
            <p:nvPr/>
          </p:nvSpPr>
          <p:spPr>
            <a:xfrm>
              <a:off x="2317173" y="4630605"/>
              <a:ext cx="182560" cy="77606"/>
            </a:xfrm>
            <a:custGeom>
              <a:avLst/>
              <a:gdLst/>
              <a:ahLst/>
              <a:cxnLst/>
              <a:rect l="l" t="t" r="r" b="b"/>
              <a:pathLst>
                <a:path w="1809" h="769" extrusionOk="0">
                  <a:moveTo>
                    <a:pt x="333" y="0"/>
                  </a:moveTo>
                  <a:cubicBezTo>
                    <a:pt x="301" y="0"/>
                    <a:pt x="275" y="6"/>
                    <a:pt x="255" y="18"/>
                  </a:cubicBezTo>
                  <a:cubicBezTo>
                    <a:pt x="0" y="179"/>
                    <a:pt x="99" y="769"/>
                    <a:pt x="99" y="769"/>
                  </a:cubicBezTo>
                  <a:lnTo>
                    <a:pt x="1809" y="769"/>
                  </a:lnTo>
                  <a:cubicBezTo>
                    <a:pt x="1809" y="769"/>
                    <a:pt x="704" y="0"/>
                    <a:pt x="3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41"/>
            <p:cNvSpPr/>
            <p:nvPr/>
          </p:nvSpPr>
          <p:spPr>
            <a:xfrm>
              <a:off x="1945498" y="4630605"/>
              <a:ext cx="182156" cy="77606"/>
            </a:xfrm>
            <a:custGeom>
              <a:avLst/>
              <a:gdLst/>
              <a:ahLst/>
              <a:cxnLst/>
              <a:rect l="l" t="t" r="r" b="b"/>
              <a:pathLst>
                <a:path w="1805" h="769" extrusionOk="0">
                  <a:moveTo>
                    <a:pt x="330" y="0"/>
                  </a:moveTo>
                  <a:cubicBezTo>
                    <a:pt x="298" y="0"/>
                    <a:pt x="271" y="6"/>
                    <a:pt x="251" y="18"/>
                  </a:cubicBezTo>
                  <a:cubicBezTo>
                    <a:pt x="0" y="179"/>
                    <a:pt x="100" y="769"/>
                    <a:pt x="100" y="769"/>
                  </a:cubicBezTo>
                  <a:lnTo>
                    <a:pt x="1804" y="769"/>
                  </a:lnTo>
                  <a:cubicBezTo>
                    <a:pt x="1804" y="769"/>
                    <a:pt x="703" y="0"/>
                    <a:pt x="3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41"/>
            <p:cNvSpPr/>
            <p:nvPr/>
          </p:nvSpPr>
          <p:spPr>
            <a:xfrm>
              <a:off x="2000296" y="2373807"/>
              <a:ext cx="295991" cy="368954"/>
            </a:xfrm>
            <a:custGeom>
              <a:avLst/>
              <a:gdLst/>
              <a:ahLst/>
              <a:cxnLst/>
              <a:rect l="l" t="t" r="r" b="b"/>
              <a:pathLst>
                <a:path w="2933" h="3656" extrusionOk="0">
                  <a:moveTo>
                    <a:pt x="1209" y="1"/>
                  </a:moveTo>
                  <a:lnTo>
                    <a:pt x="709" y="62"/>
                  </a:lnTo>
                  <a:cubicBezTo>
                    <a:pt x="709" y="62"/>
                    <a:pt x="0" y="1951"/>
                    <a:pt x="931" y="3655"/>
                  </a:cubicBezTo>
                  <a:cubicBezTo>
                    <a:pt x="1639" y="3603"/>
                    <a:pt x="2687" y="3254"/>
                    <a:pt x="2933" y="2593"/>
                  </a:cubicBezTo>
                  <a:lnTo>
                    <a:pt x="12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41"/>
            <p:cNvSpPr/>
            <p:nvPr/>
          </p:nvSpPr>
          <p:spPr>
            <a:xfrm>
              <a:off x="2034103" y="2170056"/>
              <a:ext cx="557266" cy="496716"/>
            </a:xfrm>
            <a:custGeom>
              <a:avLst/>
              <a:gdLst/>
              <a:ahLst/>
              <a:cxnLst/>
              <a:rect l="l" t="t" r="r" b="b"/>
              <a:pathLst>
                <a:path w="5522" h="4922" extrusionOk="0">
                  <a:moveTo>
                    <a:pt x="4319" y="0"/>
                  </a:moveTo>
                  <a:cubicBezTo>
                    <a:pt x="4306" y="0"/>
                    <a:pt x="4294" y="1"/>
                    <a:pt x="4283" y="4"/>
                  </a:cubicBezTo>
                  <a:cubicBezTo>
                    <a:pt x="4014" y="60"/>
                    <a:pt x="1427" y="1713"/>
                    <a:pt x="936" y="1987"/>
                  </a:cubicBezTo>
                  <a:cubicBezTo>
                    <a:pt x="0" y="2500"/>
                    <a:pt x="1235" y="4921"/>
                    <a:pt x="2041" y="4921"/>
                  </a:cubicBezTo>
                  <a:cubicBezTo>
                    <a:pt x="2073" y="4921"/>
                    <a:pt x="2104" y="4917"/>
                    <a:pt x="2135" y="4910"/>
                  </a:cubicBezTo>
                  <a:cubicBezTo>
                    <a:pt x="3070" y="4669"/>
                    <a:pt x="5369" y="1982"/>
                    <a:pt x="5445" y="1340"/>
                  </a:cubicBezTo>
                  <a:cubicBezTo>
                    <a:pt x="5522" y="718"/>
                    <a:pt x="4643" y="0"/>
                    <a:pt x="4319"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41"/>
            <p:cNvSpPr/>
            <p:nvPr/>
          </p:nvSpPr>
          <p:spPr>
            <a:xfrm>
              <a:off x="2098891" y="2330514"/>
              <a:ext cx="476129" cy="336257"/>
            </a:xfrm>
            <a:custGeom>
              <a:avLst/>
              <a:gdLst/>
              <a:ahLst/>
              <a:cxnLst/>
              <a:rect l="l" t="t" r="r" b="b"/>
              <a:pathLst>
                <a:path w="4718" h="3332" extrusionOk="0">
                  <a:moveTo>
                    <a:pt x="4718" y="0"/>
                  </a:moveTo>
                  <a:lnTo>
                    <a:pt x="4718" y="0"/>
                  </a:lnTo>
                  <a:cubicBezTo>
                    <a:pt x="4552" y="199"/>
                    <a:pt x="4373" y="397"/>
                    <a:pt x="4170" y="581"/>
                  </a:cubicBezTo>
                  <a:cubicBezTo>
                    <a:pt x="3281" y="1382"/>
                    <a:pt x="2209" y="1805"/>
                    <a:pt x="1279" y="1805"/>
                  </a:cubicBezTo>
                  <a:cubicBezTo>
                    <a:pt x="801" y="1805"/>
                    <a:pt x="360" y="1693"/>
                    <a:pt x="1" y="1464"/>
                  </a:cubicBezTo>
                  <a:lnTo>
                    <a:pt x="1" y="1464"/>
                  </a:lnTo>
                  <a:cubicBezTo>
                    <a:pt x="179" y="2318"/>
                    <a:pt x="876" y="3331"/>
                    <a:pt x="1399" y="3331"/>
                  </a:cubicBezTo>
                  <a:cubicBezTo>
                    <a:pt x="1431" y="3331"/>
                    <a:pt x="1462" y="3327"/>
                    <a:pt x="1493" y="3320"/>
                  </a:cubicBezTo>
                  <a:cubicBezTo>
                    <a:pt x="2333" y="3102"/>
                    <a:pt x="4279" y="912"/>
                    <a:pt x="4718" y="0"/>
                  </a:cubicBezTo>
                  <a:close/>
                </a:path>
              </a:pathLst>
            </a:custGeom>
            <a:solidFill>
              <a:srgbClr val="FE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41"/>
            <p:cNvSpPr/>
            <p:nvPr/>
          </p:nvSpPr>
          <p:spPr>
            <a:xfrm>
              <a:off x="1128782" y="2371486"/>
              <a:ext cx="637597" cy="809358"/>
            </a:xfrm>
            <a:custGeom>
              <a:avLst/>
              <a:gdLst/>
              <a:ahLst/>
              <a:cxnLst/>
              <a:rect l="l" t="t" r="r" b="b"/>
              <a:pathLst>
                <a:path w="6318" h="8020" extrusionOk="0">
                  <a:moveTo>
                    <a:pt x="2061" y="0"/>
                  </a:moveTo>
                  <a:cubicBezTo>
                    <a:pt x="1275" y="0"/>
                    <a:pt x="0" y="2062"/>
                    <a:pt x="605" y="3107"/>
                  </a:cubicBezTo>
                  <a:cubicBezTo>
                    <a:pt x="1030" y="3839"/>
                    <a:pt x="2697" y="7871"/>
                    <a:pt x="3811" y="7989"/>
                  </a:cubicBezTo>
                  <a:cubicBezTo>
                    <a:pt x="4004" y="8010"/>
                    <a:pt x="4183" y="8019"/>
                    <a:pt x="4348" y="8019"/>
                  </a:cubicBezTo>
                  <a:cubicBezTo>
                    <a:pt x="6150" y="8019"/>
                    <a:pt x="6318" y="6874"/>
                    <a:pt x="5955" y="6403"/>
                  </a:cubicBezTo>
                  <a:cubicBezTo>
                    <a:pt x="5563" y="5888"/>
                    <a:pt x="2985" y="3560"/>
                    <a:pt x="2588" y="732"/>
                  </a:cubicBezTo>
                  <a:cubicBezTo>
                    <a:pt x="2514" y="211"/>
                    <a:pt x="2312" y="0"/>
                    <a:pt x="20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41"/>
            <p:cNvSpPr/>
            <p:nvPr/>
          </p:nvSpPr>
          <p:spPr>
            <a:xfrm>
              <a:off x="1105874" y="2350192"/>
              <a:ext cx="531432" cy="830753"/>
            </a:xfrm>
            <a:custGeom>
              <a:avLst/>
              <a:gdLst/>
              <a:ahLst/>
              <a:cxnLst/>
              <a:rect l="l" t="t" r="r" b="b"/>
              <a:pathLst>
                <a:path w="5266" h="8232" extrusionOk="0">
                  <a:moveTo>
                    <a:pt x="2521" y="0"/>
                  </a:moveTo>
                  <a:cubicBezTo>
                    <a:pt x="1086" y="0"/>
                    <a:pt x="1" y="2407"/>
                    <a:pt x="549" y="3351"/>
                  </a:cubicBezTo>
                  <a:cubicBezTo>
                    <a:pt x="974" y="4083"/>
                    <a:pt x="2924" y="8082"/>
                    <a:pt x="4038" y="8200"/>
                  </a:cubicBezTo>
                  <a:cubicBezTo>
                    <a:pt x="4232" y="8222"/>
                    <a:pt x="4410" y="8232"/>
                    <a:pt x="4574" y="8232"/>
                  </a:cubicBezTo>
                  <a:cubicBezTo>
                    <a:pt x="4839" y="8232"/>
                    <a:pt x="5068" y="8206"/>
                    <a:pt x="5266" y="8162"/>
                  </a:cubicBezTo>
                  <a:cubicBezTo>
                    <a:pt x="4411" y="7577"/>
                    <a:pt x="3514" y="6345"/>
                    <a:pt x="2905" y="4791"/>
                  </a:cubicBezTo>
                  <a:cubicBezTo>
                    <a:pt x="2126" y="2818"/>
                    <a:pt x="2744" y="1123"/>
                    <a:pt x="3325" y="259"/>
                  </a:cubicBezTo>
                  <a:cubicBezTo>
                    <a:pt x="3051" y="79"/>
                    <a:pt x="2780" y="0"/>
                    <a:pt x="2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41"/>
            <p:cNvSpPr/>
            <p:nvPr/>
          </p:nvSpPr>
          <p:spPr>
            <a:xfrm>
              <a:off x="1452320" y="1899902"/>
              <a:ext cx="503276" cy="428294"/>
            </a:xfrm>
            <a:custGeom>
              <a:avLst/>
              <a:gdLst/>
              <a:ahLst/>
              <a:cxnLst/>
              <a:rect l="l" t="t" r="r" b="b"/>
              <a:pathLst>
                <a:path w="4987" h="4244" extrusionOk="0">
                  <a:moveTo>
                    <a:pt x="2165" y="0"/>
                  </a:moveTo>
                  <a:cubicBezTo>
                    <a:pt x="2057" y="0"/>
                    <a:pt x="1863" y="106"/>
                    <a:pt x="1842" y="211"/>
                  </a:cubicBezTo>
                  <a:cubicBezTo>
                    <a:pt x="1809" y="353"/>
                    <a:pt x="1833" y="509"/>
                    <a:pt x="1762" y="636"/>
                  </a:cubicBezTo>
                  <a:cubicBezTo>
                    <a:pt x="1734" y="626"/>
                    <a:pt x="1705" y="622"/>
                    <a:pt x="1676" y="622"/>
                  </a:cubicBezTo>
                  <a:cubicBezTo>
                    <a:pt x="1596" y="622"/>
                    <a:pt x="1516" y="658"/>
                    <a:pt x="1464" y="717"/>
                  </a:cubicBezTo>
                  <a:cubicBezTo>
                    <a:pt x="1441" y="745"/>
                    <a:pt x="1422" y="783"/>
                    <a:pt x="1394" y="811"/>
                  </a:cubicBezTo>
                  <a:cubicBezTo>
                    <a:pt x="1351" y="854"/>
                    <a:pt x="1290" y="872"/>
                    <a:pt x="1252" y="920"/>
                  </a:cubicBezTo>
                  <a:cubicBezTo>
                    <a:pt x="1233" y="943"/>
                    <a:pt x="1228" y="981"/>
                    <a:pt x="1238" y="1009"/>
                  </a:cubicBezTo>
                  <a:cubicBezTo>
                    <a:pt x="1176" y="962"/>
                    <a:pt x="1115" y="910"/>
                    <a:pt x="1054" y="863"/>
                  </a:cubicBezTo>
                  <a:cubicBezTo>
                    <a:pt x="1025" y="844"/>
                    <a:pt x="1002" y="825"/>
                    <a:pt x="969" y="825"/>
                  </a:cubicBezTo>
                  <a:cubicBezTo>
                    <a:pt x="936" y="825"/>
                    <a:pt x="907" y="849"/>
                    <a:pt x="884" y="872"/>
                  </a:cubicBezTo>
                  <a:cubicBezTo>
                    <a:pt x="553" y="1184"/>
                    <a:pt x="279" y="1557"/>
                    <a:pt x="81" y="1973"/>
                  </a:cubicBezTo>
                  <a:cubicBezTo>
                    <a:pt x="53" y="2034"/>
                    <a:pt x="24" y="2105"/>
                    <a:pt x="48" y="2171"/>
                  </a:cubicBezTo>
                  <a:cubicBezTo>
                    <a:pt x="86" y="2265"/>
                    <a:pt x="204" y="2294"/>
                    <a:pt x="260" y="2379"/>
                  </a:cubicBezTo>
                  <a:cubicBezTo>
                    <a:pt x="105" y="2563"/>
                    <a:pt x="15" y="2799"/>
                    <a:pt x="1" y="3035"/>
                  </a:cubicBezTo>
                  <a:cubicBezTo>
                    <a:pt x="1" y="3073"/>
                    <a:pt x="1" y="3110"/>
                    <a:pt x="15" y="3144"/>
                  </a:cubicBezTo>
                  <a:cubicBezTo>
                    <a:pt x="86" y="3332"/>
                    <a:pt x="397" y="3210"/>
                    <a:pt x="563" y="3323"/>
                  </a:cubicBezTo>
                  <a:cubicBezTo>
                    <a:pt x="374" y="3498"/>
                    <a:pt x="227" y="3715"/>
                    <a:pt x="128" y="3951"/>
                  </a:cubicBezTo>
                  <a:cubicBezTo>
                    <a:pt x="241" y="3874"/>
                    <a:pt x="349" y="3841"/>
                    <a:pt x="445" y="3841"/>
                  </a:cubicBezTo>
                  <a:cubicBezTo>
                    <a:pt x="612" y="3841"/>
                    <a:pt x="743" y="3942"/>
                    <a:pt x="803" y="4083"/>
                  </a:cubicBezTo>
                  <a:lnTo>
                    <a:pt x="3377" y="4244"/>
                  </a:lnTo>
                  <a:cubicBezTo>
                    <a:pt x="3565" y="4211"/>
                    <a:pt x="3556" y="3937"/>
                    <a:pt x="3669" y="3786"/>
                  </a:cubicBezTo>
                  <a:cubicBezTo>
                    <a:pt x="3740" y="3691"/>
                    <a:pt x="3863" y="3649"/>
                    <a:pt x="3929" y="3550"/>
                  </a:cubicBezTo>
                  <a:cubicBezTo>
                    <a:pt x="4023" y="3408"/>
                    <a:pt x="4000" y="3181"/>
                    <a:pt x="4151" y="3110"/>
                  </a:cubicBezTo>
                  <a:cubicBezTo>
                    <a:pt x="4198" y="3092"/>
                    <a:pt x="4260" y="3087"/>
                    <a:pt x="4288" y="3040"/>
                  </a:cubicBezTo>
                  <a:cubicBezTo>
                    <a:pt x="4302" y="3016"/>
                    <a:pt x="4302" y="2983"/>
                    <a:pt x="4302" y="2950"/>
                  </a:cubicBezTo>
                  <a:cubicBezTo>
                    <a:pt x="4274" y="2648"/>
                    <a:pt x="4250" y="2341"/>
                    <a:pt x="4226" y="2034"/>
                  </a:cubicBezTo>
                  <a:cubicBezTo>
                    <a:pt x="4222" y="1940"/>
                    <a:pt x="4217" y="1836"/>
                    <a:pt x="4283" y="1765"/>
                  </a:cubicBezTo>
                  <a:cubicBezTo>
                    <a:pt x="4317" y="1726"/>
                    <a:pt x="4408" y="1698"/>
                    <a:pt x="4498" y="1698"/>
                  </a:cubicBezTo>
                  <a:cubicBezTo>
                    <a:pt x="4661" y="1698"/>
                    <a:pt x="4821" y="1791"/>
                    <a:pt x="4633" y="2086"/>
                  </a:cubicBezTo>
                  <a:cubicBezTo>
                    <a:pt x="4930" y="2048"/>
                    <a:pt x="4944" y="1779"/>
                    <a:pt x="4883" y="1656"/>
                  </a:cubicBezTo>
                  <a:cubicBezTo>
                    <a:pt x="4817" y="1519"/>
                    <a:pt x="4732" y="1472"/>
                    <a:pt x="4609" y="1415"/>
                  </a:cubicBezTo>
                  <a:cubicBezTo>
                    <a:pt x="4637" y="1415"/>
                    <a:pt x="4678" y="1420"/>
                    <a:pt x="4723" y="1420"/>
                  </a:cubicBezTo>
                  <a:cubicBezTo>
                    <a:pt x="4824" y="1420"/>
                    <a:pt x="4947" y="1397"/>
                    <a:pt x="4987" y="1250"/>
                  </a:cubicBezTo>
                  <a:lnTo>
                    <a:pt x="4987" y="1250"/>
                  </a:lnTo>
                  <a:cubicBezTo>
                    <a:pt x="4932" y="1267"/>
                    <a:pt x="4884" y="1274"/>
                    <a:pt x="4841" y="1274"/>
                  </a:cubicBezTo>
                  <a:cubicBezTo>
                    <a:pt x="4650" y="1274"/>
                    <a:pt x="4565" y="1130"/>
                    <a:pt x="4519" y="1014"/>
                  </a:cubicBezTo>
                  <a:cubicBezTo>
                    <a:pt x="4461" y="917"/>
                    <a:pt x="4378" y="885"/>
                    <a:pt x="4295" y="885"/>
                  </a:cubicBezTo>
                  <a:cubicBezTo>
                    <a:pt x="4203" y="885"/>
                    <a:pt x="4112" y="924"/>
                    <a:pt x="4056" y="957"/>
                  </a:cubicBezTo>
                  <a:lnTo>
                    <a:pt x="4056" y="957"/>
                  </a:lnTo>
                  <a:cubicBezTo>
                    <a:pt x="4106" y="915"/>
                    <a:pt x="4113" y="831"/>
                    <a:pt x="4080" y="773"/>
                  </a:cubicBezTo>
                  <a:cubicBezTo>
                    <a:pt x="4042" y="707"/>
                    <a:pt x="3957" y="547"/>
                    <a:pt x="3891" y="518"/>
                  </a:cubicBezTo>
                  <a:cubicBezTo>
                    <a:pt x="3817" y="705"/>
                    <a:pt x="3709" y="762"/>
                    <a:pt x="3585" y="762"/>
                  </a:cubicBezTo>
                  <a:cubicBezTo>
                    <a:pt x="3391" y="762"/>
                    <a:pt x="3160" y="622"/>
                    <a:pt x="2965" y="622"/>
                  </a:cubicBezTo>
                  <a:cubicBezTo>
                    <a:pt x="2873" y="622"/>
                    <a:pt x="2789" y="653"/>
                    <a:pt x="2720" y="745"/>
                  </a:cubicBezTo>
                  <a:cubicBezTo>
                    <a:pt x="2088" y="627"/>
                    <a:pt x="1842" y="155"/>
                    <a:pt x="2234" y="41"/>
                  </a:cubicBezTo>
                  <a:cubicBezTo>
                    <a:pt x="2228" y="13"/>
                    <a:pt x="2201" y="0"/>
                    <a:pt x="2165" y="0"/>
                  </a:cubicBezTo>
                  <a:close/>
                </a:path>
              </a:pathLst>
            </a:custGeom>
            <a:solidFill>
              <a:srgbClr val="C75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41"/>
            <p:cNvSpPr/>
            <p:nvPr/>
          </p:nvSpPr>
          <p:spPr>
            <a:xfrm>
              <a:off x="1225056" y="2316183"/>
              <a:ext cx="521340" cy="306386"/>
            </a:xfrm>
            <a:custGeom>
              <a:avLst/>
              <a:gdLst/>
              <a:ahLst/>
              <a:cxnLst/>
              <a:rect l="l" t="t" r="r" b="b"/>
              <a:pathLst>
                <a:path w="5166" h="3036" extrusionOk="0">
                  <a:moveTo>
                    <a:pt x="2565" y="0"/>
                  </a:moveTo>
                  <a:cubicBezTo>
                    <a:pt x="2547" y="0"/>
                    <a:pt x="2529" y="0"/>
                    <a:pt x="2512" y="1"/>
                  </a:cubicBezTo>
                  <a:cubicBezTo>
                    <a:pt x="2045" y="5"/>
                    <a:pt x="1346" y="19"/>
                    <a:pt x="482" y="529"/>
                  </a:cubicBezTo>
                  <a:cubicBezTo>
                    <a:pt x="543" y="808"/>
                    <a:pt x="0" y="1979"/>
                    <a:pt x="232" y="2286"/>
                  </a:cubicBezTo>
                  <a:cubicBezTo>
                    <a:pt x="667" y="2867"/>
                    <a:pt x="1549" y="3036"/>
                    <a:pt x="2401" y="3036"/>
                  </a:cubicBezTo>
                  <a:cubicBezTo>
                    <a:pt x="3018" y="3036"/>
                    <a:pt x="3619" y="2947"/>
                    <a:pt x="4023" y="2862"/>
                  </a:cubicBezTo>
                  <a:cubicBezTo>
                    <a:pt x="4991" y="2659"/>
                    <a:pt x="5166" y="1686"/>
                    <a:pt x="4415" y="690"/>
                  </a:cubicBezTo>
                  <a:cubicBezTo>
                    <a:pt x="4259" y="477"/>
                    <a:pt x="4070" y="284"/>
                    <a:pt x="3867" y="109"/>
                  </a:cubicBezTo>
                  <a:cubicBezTo>
                    <a:pt x="3323" y="34"/>
                    <a:pt x="2844" y="0"/>
                    <a:pt x="2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41"/>
            <p:cNvSpPr/>
            <p:nvPr/>
          </p:nvSpPr>
          <p:spPr>
            <a:xfrm>
              <a:off x="1600566" y="2358165"/>
              <a:ext cx="73468" cy="193963"/>
            </a:xfrm>
            <a:custGeom>
              <a:avLst/>
              <a:gdLst/>
              <a:ahLst/>
              <a:cxnLst/>
              <a:rect l="l" t="t" r="r" b="b"/>
              <a:pathLst>
                <a:path w="728" h="1922" extrusionOk="0">
                  <a:moveTo>
                    <a:pt x="66" y="0"/>
                  </a:moveTo>
                  <a:lnTo>
                    <a:pt x="0" y="1473"/>
                  </a:lnTo>
                  <a:lnTo>
                    <a:pt x="727" y="1922"/>
                  </a:lnTo>
                  <a:cubicBezTo>
                    <a:pt x="727" y="1922"/>
                    <a:pt x="397" y="434"/>
                    <a:pt x="66" y="0"/>
                  </a:cubicBezTo>
                  <a:close/>
                </a:path>
              </a:pathLst>
            </a:custGeom>
            <a:solidFill>
              <a:srgbClr val="F9E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41"/>
            <p:cNvSpPr/>
            <p:nvPr/>
          </p:nvSpPr>
          <p:spPr>
            <a:xfrm>
              <a:off x="1442834" y="2138469"/>
              <a:ext cx="310725" cy="385101"/>
            </a:xfrm>
            <a:custGeom>
              <a:avLst/>
              <a:gdLst/>
              <a:ahLst/>
              <a:cxnLst/>
              <a:rect l="l" t="t" r="r" b="b"/>
              <a:pathLst>
                <a:path w="3079" h="3816" extrusionOk="0">
                  <a:moveTo>
                    <a:pt x="1615" y="0"/>
                  </a:moveTo>
                  <a:cubicBezTo>
                    <a:pt x="1148" y="1242"/>
                    <a:pt x="756" y="1554"/>
                    <a:pt x="0" y="1747"/>
                  </a:cubicBezTo>
                  <a:cubicBezTo>
                    <a:pt x="0" y="1747"/>
                    <a:pt x="326" y="2937"/>
                    <a:pt x="1516" y="3815"/>
                  </a:cubicBezTo>
                  <a:cubicBezTo>
                    <a:pt x="2474" y="2989"/>
                    <a:pt x="2984" y="2272"/>
                    <a:pt x="3079" y="1242"/>
                  </a:cubicBezTo>
                  <a:lnTo>
                    <a:pt x="1615" y="0"/>
                  </a:ln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41"/>
            <p:cNvSpPr/>
            <p:nvPr/>
          </p:nvSpPr>
          <p:spPr>
            <a:xfrm>
              <a:off x="1420935" y="2304275"/>
              <a:ext cx="201129" cy="276514"/>
            </a:xfrm>
            <a:custGeom>
              <a:avLst/>
              <a:gdLst/>
              <a:ahLst/>
              <a:cxnLst/>
              <a:rect l="l" t="t" r="r" b="b"/>
              <a:pathLst>
                <a:path w="1993" h="2740" extrusionOk="0">
                  <a:moveTo>
                    <a:pt x="416" y="1"/>
                  </a:moveTo>
                  <a:lnTo>
                    <a:pt x="0" y="38"/>
                  </a:lnTo>
                  <a:cubicBezTo>
                    <a:pt x="0" y="38"/>
                    <a:pt x="52" y="1176"/>
                    <a:pt x="1615" y="2739"/>
                  </a:cubicBezTo>
                  <a:lnTo>
                    <a:pt x="1993" y="1941"/>
                  </a:lnTo>
                  <a:cubicBezTo>
                    <a:pt x="1317" y="1417"/>
                    <a:pt x="779" y="780"/>
                    <a:pt x="4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41"/>
            <p:cNvSpPr/>
            <p:nvPr/>
          </p:nvSpPr>
          <p:spPr>
            <a:xfrm>
              <a:off x="1547585" y="2061167"/>
              <a:ext cx="316982" cy="501156"/>
            </a:xfrm>
            <a:custGeom>
              <a:avLst/>
              <a:gdLst/>
              <a:ahLst/>
              <a:cxnLst/>
              <a:rect l="l" t="t" r="r" b="b"/>
              <a:pathLst>
                <a:path w="3141" h="4966" extrusionOk="0">
                  <a:moveTo>
                    <a:pt x="1516" y="0"/>
                  </a:moveTo>
                  <a:cubicBezTo>
                    <a:pt x="1150" y="0"/>
                    <a:pt x="828" y="64"/>
                    <a:pt x="719" y="233"/>
                  </a:cubicBezTo>
                  <a:cubicBezTo>
                    <a:pt x="440" y="663"/>
                    <a:pt x="1" y="3765"/>
                    <a:pt x="218" y="4152"/>
                  </a:cubicBezTo>
                  <a:cubicBezTo>
                    <a:pt x="379" y="4432"/>
                    <a:pt x="1925" y="4965"/>
                    <a:pt x="2329" y="4965"/>
                  </a:cubicBezTo>
                  <a:cubicBezTo>
                    <a:pt x="2341" y="4965"/>
                    <a:pt x="2352" y="4965"/>
                    <a:pt x="2362" y="4964"/>
                  </a:cubicBezTo>
                  <a:cubicBezTo>
                    <a:pt x="2569" y="4605"/>
                    <a:pt x="3141" y="559"/>
                    <a:pt x="2900" y="308"/>
                  </a:cubicBezTo>
                  <a:cubicBezTo>
                    <a:pt x="2754" y="154"/>
                    <a:pt x="2083" y="0"/>
                    <a:pt x="1516"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41"/>
            <p:cNvSpPr/>
            <p:nvPr/>
          </p:nvSpPr>
          <p:spPr>
            <a:xfrm>
              <a:off x="1529521" y="2061268"/>
              <a:ext cx="299321" cy="533854"/>
            </a:xfrm>
            <a:custGeom>
              <a:avLst/>
              <a:gdLst/>
              <a:ahLst/>
              <a:cxnLst/>
              <a:rect l="l" t="t" r="r" b="b"/>
              <a:pathLst>
                <a:path w="2966" h="5290" extrusionOk="0">
                  <a:moveTo>
                    <a:pt x="1573" y="1"/>
                  </a:moveTo>
                  <a:cubicBezTo>
                    <a:pt x="1256" y="15"/>
                    <a:pt x="992" y="81"/>
                    <a:pt x="898" y="232"/>
                  </a:cubicBezTo>
                  <a:cubicBezTo>
                    <a:pt x="619" y="662"/>
                    <a:pt x="1" y="3849"/>
                    <a:pt x="218" y="4231"/>
                  </a:cubicBezTo>
                  <a:cubicBezTo>
                    <a:pt x="380" y="4519"/>
                    <a:pt x="2270" y="5289"/>
                    <a:pt x="2667" y="5289"/>
                  </a:cubicBezTo>
                  <a:cubicBezTo>
                    <a:pt x="2674" y="5289"/>
                    <a:pt x="2681" y="5289"/>
                    <a:pt x="2687" y="5289"/>
                  </a:cubicBezTo>
                  <a:cubicBezTo>
                    <a:pt x="2753" y="5171"/>
                    <a:pt x="2966" y="4108"/>
                    <a:pt x="2867" y="3410"/>
                  </a:cubicBezTo>
                  <a:cubicBezTo>
                    <a:pt x="2262" y="3235"/>
                    <a:pt x="1516" y="2975"/>
                    <a:pt x="1408" y="2782"/>
                  </a:cubicBezTo>
                  <a:cubicBezTo>
                    <a:pt x="1252" y="2503"/>
                    <a:pt x="1356" y="1087"/>
                    <a:pt x="1573" y="1"/>
                  </a:cubicBezTo>
                  <a:close/>
                </a:path>
              </a:pathLst>
            </a:custGeom>
            <a:solidFill>
              <a:srgbClr val="C75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41"/>
            <p:cNvSpPr/>
            <p:nvPr/>
          </p:nvSpPr>
          <p:spPr>
            <a:xfrm>
              <a:off x="1508127" y="2006067"/>
              <a:ext cx="239780" cy="306890"/>
            </a:xfrm>
            <a:custGeom>
              <a:avLst/>
              <a:gdLst/>
              <a:ahLst/>
              <a:cxnLst/>
              <a:rect l="l" t="t" r="r" b="b"/>
              <a:pathLst>
                <a:path w="2376" h="3041" extrusionOk="0">
                  <a:moveTo>
                    <a:pt x="1338" y="1"/>
                  </a:moveTo>
                  <a:cubicBezTo>
                    <a:pt x="1242" y="1"/>
                    <a:pt x="1127" y="16"/>
                    <a:pt x="992" y="57"/>
                  </a:cubicBezTo>
                  <a:cubicBezTo>
                    <a:pt x="364" y="241"/>
                    <a:pt x="0" y="2696"/>
                    <a:pt x="0" y="2696"/>
                  </a:cubicBezTo>
                  <a:lnTo>
                    <a:pt x="14" y="3041"/>
                  </a:lnTo>
                  <a:lnTo>
                    <a:pt x="595" y="2838"/>
                  </a:lnTo>
                  <a:lnTo>
                    <a:pt x="1454" y="2880"/>
                  </a:lnTo>
                  <a:cubicBezTo>
                    <a:pt x="1454" y="2880"/>
                    <a:pt x="2375" y="987"/>
                    <a:pt x="1775" y="175"/>
                  </a:cubicBezTo>
                  <a:cubicBezTo>
                    <a:pt x="1775" y="175"/>
                    <a:pt x="1661" y="1"/>
                    <a:pt x="1338" y="1"/>
                  </a:cubicBezTo>
                  <a:close/>
                </a:path>
              </a:pathLst>
            </a:custGeom>
            <a:solidFill>
              <a:srgbClr val="C75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41"/>
            <p:cNvSpPr/>
            <p:nvPr/>
          </p:nvSpPr>
          <p:spPr>
            <a:xfrm>
              <a:off x="1709152" y="2236056"/>
              <a:ext cx="45817" cy="68725"/>
            </a:xfrm>
            <a:custGeom>
              <a:avLst/>
              <a:gdLst/>
              <a:ahLst/>
              <a:cxnLst/>
              <a:rect l="l" t="t" r="r" b="b"/>
              <a:pathLst>
                <a:path w="454" h="681" extrusionOk="0">
                  <a:moveTo>
                    <a:pt x="291" y="1"/>
                  </a:moveTo>
                  <a:cubicBezTo>
                    <a:pt x="203" y="1"/>
                    <a:pt x="103" y="120"/>
                    <a:pt x="53" y="285"/>
                  </a:cubicBezTo>
                  <a:cubicBezTo>
                    <a:pt x="1" y="469"/>
                    <a:pt x="38" y="644"/>
                    <a:pt x="133" y="677"/>
                  </a:cubicBezTo>
                  <a:cubicBezTo>
                    <a:pt x="142" y="679"/>
                    <a:pt x="151" y="681"/>
                    <a:pt x="161" y="681"/>
                  </a:cubicBezTo>
                  <a:cubicBezTo>
                    <a:pt x="250" y="681"/>
                    <a:pt x="355" y="564"/>
                    <a:pt x="402" y="398"/>
                  </a:cubicBezTo>
                  <a:cubicBezTo>
                    <a:pt x="454" y="209"/>
                    <a:pt x="416" y="34"/>
                    <a:pt x="322" y="6"/>
                  </a:cubicBezTo>
                  <a:cubicBezTo>
                    <a:pt x="312" y="3"/>
                    <a:pt x="301" y="1"/>
                    <a:pt x="291" y="1"/>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41"/>
            <p:cNvSpPr/>
            <p:nvPr/>
          </p:nvSpPr>
          <p:spPr>
            <a:xfrm>
              <a:off x="1696336" y="2244634"/>
              <a:ext cx="66807" cy="69431"/>
            </a:xfrm>
            <a:custGeom>
              <a:avLst/>
              <a:gdLst/>
              <a:ahLst/>
              <a:cxnLst/>
              <a:rect l="l" t="t" r="r" b="b"/>
              <a:pathLst>
                <a:path w="662" h="688" extrusionOk="0">
                  <a:moveTo>
                    <a:pt x="358" y="0"/>
                  </a:moveTo>
                  <a:cubicBezTo>
                    <a:pt x="226" y="0"/>
                    <a:pt x="101" y="105"/>
                    <a:pt x="57" y="261"/>
                  </a:cubicBezTo>
                  <a:cubicBezTo>
                    <a:pt x="0" y="445"/>
                    <a:pt x="80" y="634"/>
                    <a:pt x="231" y="677"/>
                  </a:cubicBezTo>
                  <a:cubicBezTo>
                    <a:pt x="256" y="684"/>
                    <a:pt x="281" y="688"/>
                    <a:pt x="305" y="688"/>
                  </a:cubicBezTo>
                  <a:cubicBezTo>
                    <a:pt x="437" y="688"/>
                    <a:pt x="561" y="585"/>
                    <a:pt x="604" y="426"/>
                  </a:cubicBezTo>
                  <a:cubicBezTo>
                    <a:pt x="661" y="242"/>
                    <a:pt x="581" y="58"/>
                    <a:pt x="430" y="11"/>
                  </a:cubicBezTo>
                  <a:cubicBezTo>
                    <a:pt x="406" y="4"/>
                    <a:pt x="382" y="0"/>
                    <a:pt x="358"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41"/>
            <p:cNvSpPr/>
            <p:nvPr/>
          </p:nvSpPr>
          <p:spPr>
            <a:xfrm>
              <a:off x="1673932" y="2158955"/>
              <a:ext cx="85881" cy="44000"/>
            </a:xfrm>
            <a:custGeom>
              <a:avLst/>
              <a:gdLst/>
              <a:ahLst/>
              <a:cxnLst/>
              <a:rect l="l" t="t" r="r" b="b"/>
              <a:pathLst>
                <a:path w="851" h="436" extrusionOk="0">
                  <a:moveTo>
                    <a:pt x="751" y="1"/>
                  </a:moveTo>
                  <a:lnTo>
                    <a:pt x="99" y="15"/>
                  </a:lnTo>
                  <a:cubicBezTo>
                    <a:pt x="43" y="15"/>
                    <a:pt x="0" y="62"/>
                    <a:pt x="0" y="119"/>
                  </a:cubicBezTo>
                  <a:lnTo>
                    <a:pt x="0" y="336"/>
                  </a:lnTo>
                  <a:cubicBezTo>
                    <a:pt x="0" y="390"/>
                    <a:pt x="39" y="435"/>
                    <a:pt x="92" y="435"/>
                  </a:cubicBezTo>
                  <a:cubicBezTo>
                    <a:pt x="94" y="435"/>
                    <a:pt x="97" y="435"/>
                    <a:pt x="99" y="435"/>
                  </a:cubicBezTo>
                  <a:lnTo>
                    <a:pt x="751" y="425"/>
                  </a:lnTo>
                  <a:cubicBezTo>
                    <a:pt x="808" y="421"/>
                    <a:pt x="850" y="374"/>
                    <a:pt x="850" y="317"/>
                  </a:cubicBezTo>
                  <a:lnTo>
                    <a:pt x="850" y="104"/>
                  </a:lnTo>
                  <a:cubicBezTo>
                    <a:pt x="850" y="48"/>
                    <a:pt x="808" y="1"/>
                    <a:pt x="751" y="1"/>
                  </a:cubicBezTo>
                  <a:close/>
                </a:path>
              </a:pathLst>
            </a:custGeom>
            <a:solidFill>
              <a:srgbClr val="9D3E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41"/>
            <p:cNvSpPr/>
            <p:nvPr/>
          </p:nvSpPr>
          <p:spPr>
            <a:xfrm>
              <a:off x="1797353" y="2258257"/>
              <a:ext cx="36734" cy="63578"/>
            </a:xfrm>
            <a:custGeom>
              <a:avLst/>
              <a:gdLst/>
              <a:ahLst/>
              <a:cxnLst/>
              <a:rect l="l" t="t" r="r" b="b"/>
              <a:pathLst>
                <a:path w="364" h="630" extrusionOk="0">
                  <a:moveTo>
                    <a:pt x="235" y="0"/>
                  </a:moveTo>
                  <a:cubicBezTo>
                    <a:pt x="160" y="0"/>
                    <a:pt x="77" y="117"/>
                    <a:pt x="43" y="277"/>
                  </a:cubicBezTo>
                  <a:cubicBezTo>
                    <a:pt x="0" y="447"/>
                    <a:pt x="33" y="603"/>
                    <a:pt x="113" y="627"/>
                  </a:cubicBezTo>
                  <a:cubicBezTo>
                    <a:pt x="120" y="629"/>
                    <a:pt x="127" y="629"/>
                    <a:pt x="134" y="629"/>
                  </a:cubicBezTo>
                  <a:cubicBezTo>
                    <a:pt x="209" y="629"/>
                    <a:pt x="291" y="513"/>
                    <a:pt x="326" y="357"/>
                  </a:cubicBezTo>
                  <a:cubicBezTo>
                    <a:pt x="364" y="183"/>
                    <a:pt x="331" y="27"/>
                    <a:pt x="255" y="3"/>
                  </a:cubicBezTo>
                  <a:cubicBezTo>
                    <a:pt x="248" y="1"/>
                    <a:pt x="242" y="0"/>
                    <a:pt x="235" y="0"/>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41"/>
            <p:cNvSpPr/>
            <p:nvPr/>
          </p:nvSpPr>
          <p:spPr>
            <a:xfrm>
              <a:off x="1793014" y="2268652"/>
              <a:ext cx="41073" cy="63679"/>
            </a:xfrm>
            <a:custGeom>
              <a:avLst/>
              <a:gdLst/>
              <a:ahLst/>
              <a:cxnLst/>
              <a:rect l="l" t="t" r="r" b="b"/>
              <a:pathLst>
                <a:path w="407" h="631" extrusionOk="0">
                  <a:moveTo>
                    <a:pt x="247" y="0"/>
                  </a:moveTo>
                  <a:cubicBezTo>
                    <a:pt x="160" y="0"/>
                    <a:pt x="72" y="115"/>
                    <a:pt x="38" y="269"/>
                  </a:cubicBezTo>
                  <a:cubicBezTo>
                    <a:pt x="1" y="439"/>
                    <a:pt x="43" y="599"/>
                    <a:pt x="133" y="627"/>
                  </a:cubicBezTo>
                  <a:cubicBezTo>
                    <a:pt x="140" y="629"/>
                    <a:pt x="148" y="630"/>
                    <a:pt x="156" y="630"/>
                  </a:cubicBezTo>
                  <a:cubicBezTo>
                    <a:pt x="241" y="630"/>
                    <a:pt x="334" y="518"/>
                    <a:pt x="369" y="358"/>
                  </a:cubicBezTo>
                  <a:cubicBezTo>
                    <a:pt x="407" y="188"/>
                    <a:pt x="364" y="28"/>
                    <a:pt x="274" y="4"/>
                  </a:cubicBezTo>
                  <a:cubicBezTo>
                    <a:pt x="265" y="1"/>
                    <a:pt x="256" y="0"/>
                    <a:pt x="247"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41"/>
            <p:cNvSpPr/>
            <p:nvPr/>
          </p:nvSpPr>
          <p:spPr>
            <a:xfrm>
              <a:off x="1807747" y="2184184"/>
              <a:ext cx="83963" cy="78716"/>
            </a:xfrm>
            <a:custGeom>
              <a:avLst/>
              <a:gdLst/>
              <a:ahLst/>
              <a:cxnLst/>
              <a:rect l="l" t="t" r="r" b="b"/>
              <a:pathLst>
                <a:path w="832" h="780" extrusionOk="0">
                  <a:moveTo>
                    <a:pt x="245" y="0"/>
                  </a:moveTo>
                  <a:cubicBezTo>
                    <a:pt x="216" y="0"/>
                    <a:pt x="186" y="15"/>
                    <a:pt x="166" y="43"/>
                  </a:cubicBezTo>
                  <a:lnTo>
                    <a:pt x="34" y="218"/>
                  </a:lnTo>
                  <a:cubicBezTo>
                    <a:pt x="1" y="265"/>
                    <a:pt x="6" y="331"/>
                    <a:pt x="48" y="364"/>
                  </a:cubicBezTo>
                  <a:lnTo>
                    <a:pt x="534" y="761"/>
                  </a:lnTo>
                  <a:cubicBezTo>
                    <a:pt x="549" y="773"/>
                    <a:pt x="566" y="779"/>
                    <a:pt x="585" y="779"/>
                  </a:cubicBezTo>
                  <a:cubicBezTo>
                    <a:pt x="615" y="779"/>
                    <a:pt x="646" y="764"/>
                    <a:pt x="667" y="737"/>
                  </a:cubicBezTo>
                  <a:lnTo>
                    <a:pt x="799" y="558"/>
                  </a:lnTo>
                  <a:cubicBezTo>
                    <a:pt x="832" y="515"/>
                    <a:pt x="827" y="449"/>
                    <a:pt x="785" y="416"/>
                  </a:cubicBezTo>
                  <a:lnTo>
                    <a:pt x="298" y="20"/>
                  </a:lnTo>
                  <a:cubicBezTo>
                    <a:pt x="283" y="6"/>
                    <a:pt x="265" y="0"/>
                    <a:pt x="245" y="0"/>
                  </a:cubicBezTo>
                  <a:close/>
                </a:path>
              </a:pathLst>
            </a:custGeom>
            <a:solidFill>
              <a:srgbClr val="9D3E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41"/>
            <p:cNvSpPr/>
            <p:nvPr/>
          </p:nvSpPr>
          <p:spPr>
            <a:xfrm>
              <a:off x="1680593" y="2253312"/>
              <a:ext cx="98697" cy="82046"/>
            </a:xfrm>
            <a:custGeom>
              <a:avLst/>
              <a:gdLst/>
              <a:ahLst/>
              <a:cxnLst/>
              <a:rect l="l" t="t" r="r" b="b"/>
              <a:pathLst>
                <a:path w="978" h="813" extrusionOk="0">
                  <a:moveTo>
                    <a:pt x="161" y="0"/>
                  </a:moveTo>
                  <a:lnTo>
                    <a:pt x="0" y="567"/>
                  </a:lnTo>
                  <a:lnTo>
                    <a:pt x="817" y="812"/>
                  </a:lnTo>
                  <a:lnTo>
                    <a:pt x="978" y="241"/>
                  </a:lnTo>
                  <a:lnTo>
                    <a:pt x="1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41"/>
            <p:cNvSpPr/>
            <p:nvPr/>
          </p:nvSpPr>
          <p:spPr>
            <a:xfrm>
              <a:off x="1798261" y="2292872"/>
              <a:ext cx="92541" cy="82046"/>
            </a:xfrm>
            <a:custGeom>
              <a:avLst/>
              <a:gdLst/>
              <a:ahLst/>
              <a:cxnLst/>
              <a:rect l="l" t="t" r="r" b="b"/>
              <a:pathLst>
                <a:path w="917" h="813" extrusionOk="0">
                  <a:moveTo>
                    <a:pt x="156" y="0"/>
                  </a:moveTo>
                  <a:lnTo>
                    <a:pt x="1" y="567"/>
                  </a:lnTo>
                  <a:lnTo>
                    <a:pt x="761" y="812"/>
                  </a:lnTo>
                  <a:lnTo>
                    <a:pt x="916" y="246"/>
                  </a:lnTo>
                  <a:lnTo>
                    <a:pt x="1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41"/>
            <p:cNvSpPr/>
            <p:nvPr/>
          </p:nvSpPr>
          <p:spPr>
            <a:xfrm>
              <a:off x="1751133" y="2299028"/>
              <a:ext cx="67716" cy="101523"/>
            </a:xfrm>
            <a:custGeom>
              <a:avLst/>
              <a:gdLst/>
              <a:ahLst/>
              <a:cxnLst/>
              <a:rect l="l" t="t" r="r" b="b"/>
              <a:pathLst>
                <a:path w="671" h="1006" extrusionOk="0">
                  <a:moveTo>
                    <a:pt x="321" y="1"/>
                  </a:moveTo>
                  <a:lnTo>
                    <a:pt x="321" y="1"/>
                  </a:lnTo>
                  <a:cubicBezTo>
                    <a:pt x="468" y="487"/>
                    <a:pt x="505" y="789"/>
                    <a:pt x="349" y="869"/>
                  </a:cubicBezTo>
                  <a:cubicBezTo>
                    <a:pt x="316" y="886"/>
                    <a:pt x="279" y="893"/>
                    <a:pt x="241" y="893"/>
                  </a:cubicBezTo>
                  <a:cubicBezTo>
                    <a:pt x="161" y="893"/>
                    <a:pt x="75" y="862"/>
                    <a:pt x="5" y="827"/>
                  </a:cubicBezTo>
                  <a:lnTo>
                    <a:pt x="0" y="832"/>
                  </a:lnTo>
                  <a:cubicBezTo>
                    <a:pt x="0" y="832"/>
                    <a:pt x="245" y="1006"/>
                    <a:pt x="424" y="1006"/>
                  </a:cubicBezTo>
                  <a:cubicBezTo>
                    <a:pt x="452" y="1006"/>
                    <a:pt x="477" y="1002"/>
                    <a:pt x="501" y="992"/>
                  </a:cubicBezTo>
                  <a:cubicBezTo>
                    <a:pt x="671" y="926"/>
                    <a:pt x="562" y="577"/>
                    <a:pt x="321"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41"/>
            <p:cNvSpPr/>
            <p:nvPr/>
          </p:nvSpPr>
          <p:spPr>
            <a:xfrm>
              <a:off x="1809261" y="2302358"/>
              <a:ext cx="70541" cy="62973"/>
            </a:xfrm>
            <a:custGeom>
              <a:avLst/>
              <a:gdLst/>
              <a:ahLst/>
              <a:cxnLst/>
              <a:rect l="l" t="t" r="r" b="b"/>
              <a:pathLst>
                <a:path w="699" h="624" extrusionOk="0">
                  <a:moveTo>
                    <a:pt x="118" y="1"/>
                  </a:moveTo>
                  <a:lnTo>
                    <a:pt x="0" y="435"/>
                  </a:lnTo>
                  <a:lnTo>
                    <a:pt x="581" y="624"/>
                  </a:lnTo>
                  <a:lnTo>
                    <a:pt x="699" y="190"/>
                  </a:lnTo>
                  <a:lnTo>
                    <a:pt x="118" y="1"/>
                  </a:ln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41"/>
            <p:cNvSpPr/>
            <p:nvPr/>
          </p:nvSpPr>
          <p:spPr>
            <a:xfrm>
              <a:off x="1691088" y="2264716"/>
              <a:ext cx="78211" cy="64486"/>
            </a:xfrm>
            <a:custGeom>
              <a:avLst/>
              <a:gdLst/>
              <a:ahLst/>
              <a:cxnLst/>
              <a:rect l="l" t="t" r="r" b="b"/>
              <a:pathLst>
                <a:path w="775" h="639" extrusionOk="0">
                  <a:moveTo>
                    <a:pt x="123" y="1"/>
                  </a:moveTo>
                  <a:lnTo>
                    <a:pt x="0" y="435"/>
                  </a:lnTo>
                  <a:lnTo>
                    <a:pt x="652" y="638"/>
                  </a:lnTo>
                  <a:lnTo>
                    <a:pt x="774" y="204"/>
                  </a:lnTo>
                  <a:lnTo>
                    <a:pt x="123" y="1"/>
                  </a:ln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41"/>
            <p:cNvSpPr/>
            <p:nvPr/>
          </p:nvSpPr>
          <p:spPr>
            <a:xfrm>
              <a:off x="1770610" y="2284294"/>
              <a:ext cx="47330" cy="26239"/>
            </a:xfrm>
            <a:custGeom>
              <a:avLst/>
              <a:gdLst/>
              <a:ahLst/>
              <a:cxnLst/>
              <a:rect l="l" t="t" r="r" b="b"/>
              <a:pathLst>
                <a:path w="469" h="260" extrusionOk="0">
                  <a:moveTo>
                    <a:pt x="57" y="0"/>
                  </a:moveTo>
                  <a:lnTo>
                    <a:pt x="1" y="128"/>
                  </a:lnTo>
                  <a:lnTo>
                    <a:pt x="416" y="260"/>
                  </a:lnTo>
                  <a:lnTo>
                    <a:pt x="468" y="132"/>
                  </a:lnTo>
                  <a:lnTo>
                    <a:pt x="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41"/>
            <p:cNvSpPr/>
            <p:nvPr/>
          </p:nvSpPr>
          <p:spPr>
            <a:xfrm>
              <a:off x="1528613" y="2203258"/>
              <a:ext cx="173074" cy="66807"/>
            </a:xfrm>
            <a:custGeom>
              <a:avLst/>
              <a:gdLst/>
              <a:ahLst/>
              <a:cxnLst/>
              <a:rect l="l" t="t" r="r" b="b"/>
              <a:pathLst>
                <a:path w="1715" h="662" extrusionOk="0">
                  <a:moveTo>
                    <a:pt x="52" y="1"/>
                  </a:moveTo>
                  <a:lnTo>
                    <a:pt x="0" y="123"/>
                  </a:lnTo>
                  <a:lnTo>
                    <a:pt x="1662" y="662"/>
                  </a:lnTo>
                  <a:lnTo>
                    <a:pt x="1714" y="539"/>
                  </a:lnTo>
                  <a:lnTo>
                    <a:pt x="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41"/>
            <p:cNvSpPr/>
            <p:nvPr/>
          </p:nvSpPr>
          <p:spPr>
            <a:xfrm>
              <a:off x="1531943" y="2168038"/>
              <a:ext cx="91532" cy="153395"/>
            </a:xfrm>
            <a:custGeom>
              <a:avLst/>
              <a:gdLst/>
              <a:ahLst/>
              <a:cxnLst/>
              <a:rect l="l" t="t" r="r" b="b"/>
              <a:pathLst>
                <a:path w="907" h="1520" extrusionOk="0">
                  <a:moveTo>
                    <a:pt x="322" y="1"/>
                  </a:moveTo>
                  <a:cubicBezTo>
                    <a:pt x="309" y="1"/>
                    <a:pt x="296" y="2"/>
                    <a:pt x="283" y="5"/>
                  </a:cubicBezTo>
                  <a:cubicBezTo>
                    <a:pt x="85" y="52"/>
                    <a:pt x="0" y="425"/>
                    <a:pt x="95" y="841"/>
                  </a:cubicBezTo>
                  <a:cubicBezTo>
                    <a:pt x="183" y="1230"/>
                    <a:pt x="396" y="1520"/>
                    <a:pt x="586" y="1520"/>
                  </a:cubicBezTo>
                  <a:cubicBezTo>
                    <a:pt x="598" y="1520"/>
                    <a:pt x="611" y="1519"/>
                    <a:pt x="623" y="1516"/>
                  </a:cubicBezTo>
                  <a:cubicBezTo>
                    <a:pt x="822" y="1469"/>
                    <a:pt x="907" y="1096"/>
                    <a:pt x="812" y="680"/>
                  </a:cubicBezTo>
                  <a:cubicBezTo>
                    <a:pt x="724" y="287"/>
                    <a:pt x="511" y="1"/>
                    <a:pt x="322"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41"/>
            <p:cNvSpPr/>
            <p:nvPr/>
          </p:nvSpPr>
          <p:spPr>
            <a:xfrm>
              <a:off x="2417686" y="3138149"/>
              <a:ext cx="29165" cy="26239"/>
            </a:xfrm>
            <a:custGeom>
              <a:avLst/>
              <a:gdLst/>
              <a:ahLst/>
              <a:cxnLst/>
              <a:rect l="l" t="t" r="r" b="b"/>
              <a:pathLst>
                <a:path w="289" h="260" extrusionOk="0">
                  <a:moveTo>
                    <a:pt x="1" y="0"/>
                  </a:moveTo>
                  <a:lnTo>
                    <a:pt x="1" y="260"/>
                  </a:lnTo>
                  <a:lnTo>
                    <a:pt x="289" y="260"/>
                  </a:lnTo>
                  <a:lnTo>
                    <a:pt x="2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41"/>
            <p:cNvSpPr/>
            <p:nvPr/>
          </p:nvSpPr>
          <p:spPr>
            <a:xfrm>
              <a:off x="2066093" y="2260982"/>
              <a:ext cx="499844" cy="893221"/>
            </a:xfrm>
            <a:custGeom>
              <a:avLst/>
              <a:gdLst/>
              <a:ahLst/>
              <a:cxnLst/>
              <a:rect l="l" t="t" r="r" b="b"/>
              <a:pathLst>
                <a:path w="4953" h="8851" extrusionOk="0">
                  <a:moveTo>
                    <a:pt x="4135" y="0"/>
                  </a:moveTo>
                  <a:cubicBezTo>
                    <a:pt x="4117" y="0"/>
                    <a:pt x="4101" y="5"/>
                    <a:pt x="4089" y="14"/>
                  </a:cubicBezTo>
                  <a:cubicBezTo>
                    <a:pt x="3985" y="94"/>
                    <a:pt x="3886" y="175"/>
                    <a:pt x="3782" y="250"/>
                  </a:cubicBezTo>
                  <a:cubicBezTo>
                    <a:pt x="3706" y="312"/>
                    <a:pt x="3593" y="373"/>
                    <a:pt x="3565" y="477"/>
                  </a:cubicBezTo>
                  <a:cubicBezTo>
                    <a:pt x="3513" y="642"/>
                    <a:pt x="3721" y="807"/>
                    <a:pt x="3825" y="916"/>
                  </a:cubicBezTo>
                  <a:cubicBezTo>
                    <a:pt x="4117" y="1218"/>
                    <a:pt x="4486" y="1487"/>
                    <a:pt x="4632" y="1898"/>
                  </a:cubicBezTo>
                  <a:cubicBezTo>
                    <a:pt x="4953" y="2786"/>
                    <a:pt x="4136" y="3650"/>
                    <a:pt x="3503" y="4150"/>
                  </a:cubicBezTo>
                  <a:cubicBezTo>
                    <a:pt x="2833" y="4684"/>
                    <a:pt x="2063" y="5076"/>
                    <a:pt x="1402" y="5623"/>
                  </a:cubicBezTo>
                  <a:cubicBezTo>
                    <a:pt x="855" y="6072"/>
                    <a:pt x="0" y="6978"/>
                    <a:pt x="628" y="7701"/>
                  </a:cubicBezTo>
                  <a:cubicBezTo>
                    <a:pt x="779" y="7871"/>
                    <a:pt x="977" y="7989"/>
                    <a:pt x="1180" y="8088"/>
                  </a:cubicBezTo>
                  <a:cubicBezTo>
                    <a:pt x="1421" y="8211"/>
                    <a:pt x="1667" y="8319"/>
                    <a:pt x="1917" y="8414"/>
                  </a:cubicBezTo>
                  <a:cubicBezTo>
                    <a:pt x="2446" y="8612"/>
                    <a:pt x="2998" y="8758"/>
                    <a:pt x="3555" y="8848"/>
                  </a:cubicBezTo>
                  <a:cubicBezTo>
                    <a:pt x="3566" y="8850"/>
                    <a:pt x="3575" y="8851"/>
                    <a:pt x="3584" y="8851"/>
                  </a:cubicBezTo>
                  <a:cubicBezTo>
                    <a:pt x="3692" y="8851"/>
                    <a:pt x="3656" y="8724"/>
                    <a:pt x="3551" y="8711"/>
                  </a:cubicBezTo>
                  <a:cubicBezTo>
                    <a:pt x="3069" y="8631"/>
                    <a:pt x="2592" y="8513"/>
                    <a:pt x="2129" y="8352"/>
                  </a:cubicBezTo>
                  <a:cubicBezTo>
                    <a:pt x="1903" y="8272"/>
                    <a:pt x="1686" y="8182"/>
                    <a:pt x="1468" y="8083"/>
                  </a:cubicBezTo>
                  <a:cubicBezTo>
                    <a:pt x="1275" y="7993"/>
                    <a:pt x="1072" y="7904"/>
                    <a:pt x="907" y="7762"/>
                  </a:cubicBezTo>
                  <a:cubicBezTo>
                    <a:pt x="113" y="7106"/>
                    <a:pt x="1110" y="6110"/>
                    <a:pt x="1648" y="5680"/>
                  </a:cubicBezTo>
                  <a:cubicBezTo>
                    <a:pt x="2285" y="5170"/>
                    <a:pt x="3008" y="4788"/>
                    <a:pt x="3650" y="4287"/>
                  </a:cubicBezTo>
                  <a:cubicBezTo>
                    <a:pt x="4259" y="3810"/>
                    <a:pt x="4925" y="3126"/>
                    <a:pt x="4906" y="2299"/>
                  </a:cubicBezTo>
                  <a:cubicBezTo>
                    <a:pt x="4892" y="1846"/>
                    <a:pt x="4627" y="1497"/>
                    <a:pt x="4320" y="1194"/>
                  </a:cubicBezTo>
                  <a:cubicBezTo>
                    <a:pt x="4160" y="1034"/>
                    <a:pt x="3990" y="888"/>
                    <a:pt x="3843" y="718"/>
                  </a:cubicBezTo>
                  <a:cubicBezTo>
                    <a:pt x="3806" y="670"/>
                    <a:pt x="3744" y="609"/>
                    <a:pt x="3768" y="538"/>
                  </a:cubicBezTo>
                  <a:cubicBezTo>
                    <a:pt x="3787" y="482"/>
                    <a:pt x="3876" y="430"/>
                    <a:pt x="3924" y="392"/>
                  </a:cubicBezTo>
                  <a:cubicBezTo>
                    <a:pt x="4037" y="302"/>
                    <a:pt x="4150" y="217"/>
                    <a:pt x="4268" y="127"/>
                  </a:cubicBezTo>
                  <a:cubicBezTo>
                    <a:pt x="4326" y="81"/>
                    <a:pt x="4214" y="0"/>
                    <a:pt x="4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41"/>
            <p:cNvSpPr/>
            <p:nvPr/>
          </p:nvSpPr>
          <p:spPr>
            <a:xfrm>
              <a:off x="2546859" y="1791417"/>
              <a:ext cx="312642" cy="373798"/>
            </a:xfrm>
            <a:custGeom>
              <a:avLst/>
              <a:gdLst/>
              <a:ahLst/>
              <a:cxnLst/>
              <a:rect l="l" t="t" r="r" b="b"/>
              <a:pathLst>
                <a:path w="3098" h="3704" extrusionOk="0">
                  <a:moveTo>
                    <a:pt x="1059" y="1"/>
                  </a:moveTo>
                  <a:cubicBezTo>
                    <a:pt x="746" y="1"/>
                    <a:pt x="398" y="65"/>
                    <a:pt x="19" y="196"/>
                  </a:cubicBezTo>
                  <a:cubicBezTo>
                    <a:pt x="10" y="196"/>
                    <a:pt x="5" y="200"/>
                    <a:pt x="0" y="200"/>
                  </a:cubicBezTo>
                  <a:lnTo>
                    <a:pt x="95" y="474"/>
                  </a:lnTo>
                  <a:cubicBezTo>
                    <a:pt x="99" y="470"/>
                    <a:pt x="104" y="470"/>
                    <a:pt x="109" y="465"/>
                  </a:cubicBezTo>
                  <a:cubicBezTo>
                    <a:pt x="405" y="364"/>
                    <a:pt x="733" y="288"/>
                    <a:pt x="1051" y="288"/>
                  </a:cubicBezTo>
                  <a:cubicBezTo>
                    <a:pt x="1625" y="288"/>
                    <a:pt x="2168" y="535"/>
                    <a:pt x="2441" y="1324"/>
                  </a:cubicBezTo>
                  <a:cubicBezTo>
                    <a:pt x="2861" y="2547"/>
                    <a:pt x="1960" y="3147"/>
                    <a:pt x="1129" y="3430"/>
                  </a:cubicBezTo>
                  <a:cubicBezTo>
                    <a:pt x="1124" y="3435"/>
                    <a:pt x="1119" y="3435"/>
                    <a:pt x="1114" y="3435"/>
                  </a:cubicBezTo>
                  <a:lnTo>
                    <a:pt x="1204" y="3704"/>
                  </a:lnTo>
                  <a:cubicBezTo>
                    <a:pt x="1214" y="3704"/>
                    <a:pt x="1218" y="3704"/>
                    <a:pt x="1223" y="3699"/>
                  </a:cubicBezTo>
                  <a:cubicBezTo>
                    <a:pt x="2569" y="3236"/>
                    <a:pt x="3097" y="2358"/>
                    <a:pt x="2710" y="1230"/>
                  </a:cubicBezTo>
                  <a:cubicBezTo>
                    <a:pt x="2429" y="419"/>
                    <a:pt x="1858" y="1"/>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41"/>
            <p:cNvSpPr/>
            <p:nvPr/>
          </p:nvSpPr>
          <p:spPr>
            <a:xfrm>
              <a:off x="2581574" y="2129387"/>
              <a:ext cx="100716" cy="74477"/>
            </a:xfrm>
            <a:custGeom>
              <a:avLst/>
              <a:gdLst/>
              <a:ahLst/>
              <a:cxnLst/>
              <a:rect l="l" t="t" r="r" b="b"/>
              <a:pathLst>
                <a:path w="998" h="738" extrusionOk="0">
                  <a:moveTo>
                    <a:pt x="764" y="0"/>
                  </a:moveTo>
                  <a:cubicBezTo>
                    <a:pt x="752" y="0"/>
                    <a:pt x="740" y="2"/>
                    <a:pt x="728" y="5"/>
                  </a:cubicBezTo>
                  <a:lnTo>
                    <a:pt x="95" y="223"/>
                  </a:lnTo>
                  <a:cubicBezTo>
                    <a:pt x="34" y="246"/>
                    <a:pt x="1" y="312"/>
                    <a:pt x="20" y="378"/>
                  </a:cubicBezTo>
                  <a:lnTo>
                    <a:pt x="119" y="657"/>
                  </a:lnTo>
                  <a:cubicBezTo>
                    <a:pt x="134" y="707"/>
                    <a:pt x="183" y="738"/>
                    <a:pt x="234" y="738"/>
                  </a:cubicBezTo>
                  <a:cubicBezTo>
                    <a:pt x="246" y="738"/>
                    <a:pt x="258" y="736"/>
                    <a:pt x="270" y="733"/>
                  </a:cubicBezTo>
                  <a:lnTo>
                    <a:pt x="903" y="511"/>
                  </a:lnTo>
                  <a:cubicBezTo>
                    <a:pt x="964" y="492"/>
                    <a:pt x="997" y="421"/>
                    <a:pt x="978" y="360"/>
                  </a:cubicBezTo>
                  <a:lnTo>
                    <a:pt x="879" y="81"/>
                  </a:lnTo>
                  <a:cubicBezTo>
                    <a:pt x="864" y="31"/>
                    <a:pt x="814" y="0"/>
                    <a:pt x="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41"/>
            <p:cNvSpPr/>
            <p:nvPr/>
          </p:nvSpPr>
          <p:spPr>
            <a:xfrm>
              <a:off x="2467741" y="1798784"/>
              <a:ext cx="101624" cy="75890"/>
            </a:xfrm>
            <a:custGeom>
              <a:avLst/>
              <a:gdLst/>
              <a:ahLst/>
              <a:cxnLst/>
              <a:rect l="l" t="t" r="r" b="b"/>
              <a:pathLst>
                <a:path w="1007" h="752" extrusionOk="0">
                  <a:moveTo>
                    <a:pt x="784" y="1"/>
                  </a:moveTo>
                  <a:cubicBezTo>
                    <a:pt x="775" y="1"/>
                    <a:pt x="765" y="2"/>
                    <a:pt x="756" y="5"/>
                  </a:cubicBezTo>
                  <a:lnTo>
                    <a:pt x="76" y="241"/>
                  </a:lnTo>
                  <a:cubicBezTo>
                    <a:pt x="24" y="255"/>
                    <a:pt x="0" y="312"/>
                    <a:pt x="14" y="359"/>
                  </a:cubicBezTo>
                  <a:lnTo>
                    <a:pt x="128" y="689"/>
                  </a:lnTo>
                  <a:cubicBezTo>
                    <a:pt x="143" y="726"/>
                    <a:pt x="178" y="752"/>
                    <a:pt x="215" y="752"/>
                  </a:cubicBezTo>
                  <a:cubicBezTo>
                    <a:pt x="225" y="752"/>
                    <a:pt x="236" y="750"/>
                    <a:pt x="246" y="746"/>
                  </a:cubicBezTo>
                  <a:lnTo>
                    <a:pt x="930" y="510"/>
                  </a:lnTo>
                  <a:cubicBezTo>
                    <a:pt x="978" y="496"/>
                    <a:pt x="1006" y="439"/>
                    <a:pt x="987" y="392"/>
                  </a:cubicBezTo>
                  <a:lnTo>
                    <a:pt x="874" y="61"/>
                  </a:lnTo>
                  <a:cubicBezTo>
                    <a:pt x="862" y="23"/>
                    <a:pt x="823"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41"/>
            <p:cNvSpPr/>
            <p:nvPr/>
          </p:nvSpPr>
          <p:spPr>
            <a:xfrm>
              <a:off x="2235633" y="1859738"/>
              <a:ext cx="191642" cy="169743"/>
            </a:xfrm>
            <a:custGeom>
              <a:avLst/>
              <a:gdLst/>
              <a:ahLst/>
              <a:cxnLst/>
              <a:rect l="l" t="t" r="r" b="b"/>
              <a:pathLst>
                <a:path w="1899" h="1682" extrusionOk="0">
                  <a:moveTo>
                    <a:pt x="1856" y="0"/>
                  </a:moveTo>
                  <a:cubicBezTo>
                    <a:pt x="1644" y="62"/>
                    <a:pt x="572" y="421"/>
                    <a:pt x="152" y="1242"/>
                  </a:cubicBezTo>
                  <a:cubicBezTo>
                    <a:pt x="76" y="1384"/>
                    <a:pt x="29" y="1530"/>
                    <a:pt x="1" y="1681"/>
                  </a:cubicBezTo>
                  <a:cubicBezTo>
                    <a:pt x="43" y="1667"/>
                    <a:pt x="81" y="1658"/>
                    <a:pt x="124" y="1653"/>
                  </a:cubicBezTo>
                  <a:cubicBezTo>
                    <a:pt x="147" y="1525"/>
                    <a:pt x="190" y="1407"/>
                    <a:pt x="251" y="1294"/>
                  </a:cubicBezTo>
                  <a:cubicBezTo>
                    <a:pt x="652" y="510"/>
                    <a:pt x="1687" y="166"/>
                    <a:pt x="1890" y="104"/>
                  </a:cubicBezTo>
                  <a:lnTo>
                    <a:pt x="1899" y="104"/>
                  </a:lnTo>
                  <a:lnTo>
                    <a:pt x="18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41"/>
            <p:cNvSpPr/>
            <p:nvPr/>
          </p:nvSpPr>
          <p:spPr>
            <a:xfrm>
              <a:off x="2215652" y="1977003"/>
              <a:ext cx="68220" cy="70037"/>
            </a:xfrm>
            <a:custGeom>
              <a:avLst/>
              <a:gdLst/>
              <a:ahLst/>
              <a:cxnLst/>
              <a:rect l="l" t="t" r="r" b="b"/>
              <a:pathLst>
                <a:path w="676" h="694" extrusionOk="0">
                  <a:moveTo>
                    <a:pt x="351" y="1"/>
                  </a:moveTo>
                  <a:cubicBezTo>
                    <a:pt x="198" y="1"/>
                    <a:pt x="59" y="126"/>
                    <a:pt x="29" y="297"/>
                  </a:cubicBezTo>
                  <a:cubicBezTo>
                    <a:pt x="1" y="486"/>
                    <a:pt x="114" y="661"/>
                    <a:pt x="284" y="689"/>
                  </a:cubicBezTo>
                  <a:cubicBezTo>
                    <a:pt x="299" y="692"/>
                    <a:pt x="315" y="693"/>
                    <a:pt x="330" y="693"/>
                  </a:cubicBezTo>
                  <a:cubicBezTo>
                    <a:pt x="482" y="693"/>
                    <a:pt x="617" y="568"/>
                    <a:pt x="647" y="396"/>
                  </a:cubicBezTo>
                  <a:cubicBezTo>
                    <a:pt x="676" y="208"/>
                    <a:pt x="567" y="33"/>
                    <a:pt x="397" y="5"/>
                  </a:cubicBezTo>
                  <a:cubicBezTo>
                    <a:pt x="382" y="2"/>
                    <a:pt x="366" y="1"/>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41"/>
            <p:cNvSpPr/>
            <p:nvPr/>
          </p:nvSpPr>
          <p:spPr>
            <a:xfrm>
              <a:off x="2443924" y="2146643"/>
              <a:ext cx="220202" cy="125642"/>
            </a:xfrm>
            <a:custGeom>
              <a:avLst/>
              <a:gdLst/>
              <a:ahLst/>
              <a:cxnLst/>
              <a:rect l="l" t="t" r="r" b="b"/>
              <a:pathLst>
                <a:path w="2182" h="1245" extrusionOk="0">
                  <a:moveTo>
                    <a:pt x="1771" y="1"/>
                  </a:moveTo>
                  <a:cubicBezTo>
                    <a:pt x="1574" y="1"/>
                    <a:pt x="1299" y="109"/>
                    <a:pt x="982" y="217"/>
                  </a:cubicBezTo>
                  <a:cubicBezTo>
                    <a:pt x="449" y="401"/>
                    <a:pt x="0" y="514"/>
                    <a:pt x="123" y="864"/>
                  </a:cubicBezTo>
                  <a:cubicBezTo>
                    <a:pt x="205" y="1106"/>
                    <a:pt x="487" y="1244"/>
                    <a:pt x="831" y="1244"/>
                  </a:cubicBezTo>
                  <a:cubicBezTo>
                    <a:pt x="982" y="1244"/>
                    <a:pt x="1145" y="1218"/>
                    <a:pt x="1308" y="1161"/>
                  </a:cubicBezTo>
                  <a:cubicBezTo>
                    <a:pt x="1842" y="977"/>
                    <a:pt x="2182" y="547"/>
                    <a:pt x="2059" y="198"/>
                  </a:cubicBezTo>
                  <a:cubicBezTo>
                    <a:pt x="2010" y="54"/>
                    <a:pt x="1910" y="1"/>
                    <a:pt x="1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41"/>
            <p:cNvSpPr/>
            <p:nvPr/>
          </p:nvSpPr>
          <p:spPr>
            <a:xfrm>
              <a:off x="2326660" y="1786068"/>
              <a:ext cx="219798" cy="125642"/>
            </a:xfrm>
            <a:custGeom>
              <a:avLst/>
              <a:gdLst/>
              <a:ahLst/>
              <a:cxnLst/>
              <a:rect l="l" t="t" r="r" b="b"/>
              <a:pathLst>
                <a:path w="2178" h="1245" extrusionOk="0">
                  <a:moveTo>
                    <a:pt x="1347" y="0"/>
                  </a:moveTo>
                  <a:cubicBezTo>
                    <a:pt x="1196" y="0"/>
                    <a:pt x="1033" y="27"/>
                    <a:pt x="870" y="84"/>
                  </a:cubicBezTo>
                  <a:cubicBezTo>
                    <a:pt x="336" y="268"/>
                    <a:pt x="1" y="697"/>
                    <a:pt x="119" y="1047"/>
                  </a:cubicBezTo>
                  <a:cubicBezTo>
                    <a:pt x="167" y="1191"/>
                    <a:pt x="268" y="1244"/>
                    <a:pt x="408" y="1244"/>
                  </a:cubicBezTo>
                  <a:cubicBezTo>
                    <a:pt x="606" y="1244"/>
                    <a:pt x="882" y="1136"/>
                    <a:pt x="1195" y="1028"/>
                  </a:cubicBezTo>
                  <a:cubicBezTo>
                    <a:pt x="1729" y="844"/>
                    <a:pt x="2177" y="730"/>
                    <a:pt x="2055" y="381"/>
                  </a:cubicBezTo>
                  <a:cubicBezTo>
                    <a:pt x="1973" y="138"/>
                    <a:pt x="1690" y="0"/>
                    <a:pt x="1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41"/>
            <p:cNvSpPr/>
            <p:nvPr/>
          </p:nvSpPr>
          <p:spPr>
            <a:xfrm>
              <a:off x="2363393" y="1790004"/>
              <a:ext cx="157330" cy="51266"/>
            </a:xfrm>
            <a:custGeom>
              <a:avLst/>
              <a:gdLst/>
              <a:ahLst/>
              <a:cxnLst/>
              <a:rect l="l" t="t" r="r" b="b"/>
              <a:pathLst>
                <a:path w="1559" h="508" extrusionOk="0">
                  <a:moveTo>
                    <a:pt x="955" y="0"/>
                  </a:moveTo>
                  <a:cubicBezTo>
                    <a:pt x="824" y="0"/>
                    <a:pt x="684" y="24"/>
                    <a:pt x="543" y="73"/>
                  </a:cubicBezTo>
                  <a:cubicBezTo>
                    <a:pt x="307" y="153"/>
                    <a:pt x="118" y="290"/>
                    <a:pt x="0" y="441"/>
                  </a:cubicBezTo>
                  <a:cubicBezTo>
                    <a:pt x="175" y="484"/>
                    <a:pt x="373" y="507"/>
                    <a:pt x="586" y="507"/>
                  </a:cubicBezTo>
                  <a:cubicBezTo>
                    <a:pt x="973" y="507"/>
                    <a:pt x="1318" y="427"/>
                    <a:pt x="1558" y="299"/>
                  </a:cubicBezTo>
                  <a:cubicBezTo>
                    <a:pt x="1471" y="109"/>
                    <a:pt x="1236" y="0"/>
                    <a:pt x="955" y="0"/>
                  </a:cubicBezTo>
                  <a:close/>
                </a:path>
              </a:pathLst>
            </a:custGeom>
            <a:solidFill>
              <a:srgbClr val="FFFFFF">
                <a:alpha val="20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41"/>
            <p:cNvSpPr/>
            <p:nvPr/>
          </p:nvSpPr>
          <p:spPr>
            <a:xfrm>
              <a:off x="2468649" y="2153909"/>
              <a:ext cx="170752" cy="67615"/>
            </a:xfrm>
            <a:custGeom>
              <a:avLst/>
              <a:gdLst/>
              <a:ahLst/>
              <a:cxnLst/>
              <a:rect l="l" t="t" r="r" b="b"/>
              <a:pathLst>
                <a:path w="1692" h="670" extrusionOk="0">
                  <a:moveTo>
                    <a:pt x="1463" y="0"/>
                  </a:moveTo>
                  <a:cubicBezTo>
                    <a:pt x="1289" y="0"/>
                    <a:pt x="1047" y="97"/>
                    <a:pt x="770" y="192"/>
                  </a:cubicBezTo>
                  <a:cubicBezTo>
                    <a:pt x="383" y="324"/>
                    <a:pt x="48" y="414"/>
                    <a:pt x="1" y="612"/>
                  </a:cubicBezTo>
                  <a:cubicBezTo>
                    <a:pt x="83" y="650"/>
                    <a:pt x="202" y="669"/>
                    <a:pt x="342" y="669"/>
                  </a:cubicBezTo>
                  <a:cubicBezTo>
                    <a:pt x="499" y="669"/>
                    <a:pt x="685" y="646"/>
                    <a:pt x="879" y="598"/>
                  </a:cubicBezTo>
                  <a:cubicBezTo>
                    <a:pt x="1294" y="490"/>
                    <a:pt x="1620" y="291"/>
                    <a:pt x="1691" y="121"/>
                  </a:cubicBezTo>
                  <a:cubicBezTo>
                    <a:pt x="1644" y="34"/>
                    <a:pt x="1565" y="0"/>
                    <a:pt x="1463" y="0"/>
                  </a:cubicBezTo>
                  <a:close/>
                </a:path>
              </a:pathLst>
            </a:custGeom>
            <a:solidFill>
              <a:srgbClr val="FFFFFF">
                <a:alpha val="20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41"/>
            <p:cNvSpPr/>
            <p:nvPr/>
          </p:nvSpPr>
          <p:spPr>
            <a:xfrm>
              <a:off x="2495694" y="1580905"/>
              <a:ext cx="48339" cy="100413"/>
            </a:xfrm>
            <a:custGeom>
              <a:avLst/>
              <a:gdLst/>
              <a:ahLst/>
              <a:cxnLst/>
              <a:rect l="l" t="t" r="r" b="b"/>
              <a:pathLst>
                <a:path w="479" h="995" extrusionOk="0">
                  <a:moveTo>
                    <a:pt x="362" y="1"/>
                  </a:moveTo>
                  <a:cubicBezTo>
                    <a:pt x="299" y="1"/>
                    <a:pt x="237" y="51"/>
                    <a:pt x="219" y="115"/>
                  </a:cubicBezTo>
                  <a:lnTo>
                    <a:pt x="11" y="931"/>
                  </a:lnTo>
                  <a:cubicBezTo>
                    <a:pt x="1" y="971"/>
                    <a:pt x="26" y="995"/>
                    <a:pt x="54" y="995"/>
                  </a:cubicBezTo>
                  <a:cubicBezTo>
                    <a:pt x="75" y="995"/>
                    <a:pt x="98" y="981"/>
                    <a:pt x="106" y="950"/>
                  </a:cubicBezTo>
                  <a:lnTo>
                    <a:pt x="465" y="133"/>
                  </a:lnTo>
                  <a:cubicBezTo>
                    <a:pt x="479" y="67"/>
                    <a:pt x="436" y="6"/>
                    <a:pt x="370" y="1"/>
                  </a:cubicBezTo>
                  <a:cubicBezTo>
                    <a:pt x="367" y="1"/>
                    <a:pt x="365" y="1"/>
                    <a:pt x="3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41"/>
            <p:cNvSpPr/>
            <p:nvPr/>
          </p:nvSpPr>
          <p:spPr>
            <a:xfrm>
              <a:off x="2126038" y="1881636"/>
              <a:ext cx="114037" cy="29165"/>
            </a:xfrm>
            <a:custGeom>
              <a:avLst/>
              <a:gdLst/>
              <a:ahLst/>
              <a:cxnLst/>
              <a:rect l="l" t="t" r="r" b="b"/>
              <a:pathLst>
                <a:path w="1130" h="289" extrusionOk="0">
                  <a:moveTo>
                    <a:pt x="195" y="1"/>
                  </a:moveTo>
                  <a:cubicBezTo>
                    <a:pt x="119" y="1"/>
                    <a:pt x="43" y="62"/>
                    <a:pt x="25" y="142"/>
                  </a:cubicBezTo>
                  <a:lnTo>
                    <a:pt x="20" y="142"/>
                  </a:lnTo>
                  <a:cubicBezTo>
                    <a:pt x="1" y="222"/>
                    <a:pt x="39" y="289"/>
                    <a:pt x="114" y="289"/>
                  </a:cubicBezTo>
                  <a:lnTo>
                    <a:pt x="1026" y="147"/>
                  </a:lnTo>
                  <a:cubicBezTo>
                    <a:pt x="1101" y="147"/>
                    <a:pt x="1129" y="19"/>
                    <a:pt x="1054" y="19"/>
                  </a:cubicBezTo>
                  <a:lnTo>
                    <a:pt x="1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41"/>
            <p:cNvSpPr/>
            <p:nvPr/>
          </p:nvSpPr>
          <p:spPr>
            <a:xfrm>
              <a:off x="2381457" y="1552043"/>
              <a:ext cx="32495" cy="150569"/>
            </a:xfrm>
            <a:custGeom>
              <a:avLst/>
              <a:gdLst/>
              <a:ahLst/>
              <a:cxnLst/>
              <a:rect l="l" t="t" r="r" b="b"/>
              <a:pathLst>
                <a:path w="322" h="1492" extrusionOk="0">
                  <a:moveTo>
                    <a:pt x="162" y="0"/>
                  </a:moveTo>
                  <a:cubicBezTo>
                    <a:pt x="147" y="0"/>
                    <a:pt x="131" y="3"/>
                    <a:pt x="114" y="9"/>
                  </a:cubicBezTo>
                  <a:cubicBezTo>
                    <a:pt x="48" y="28"/>
                    <a:pt x="1" y="98"/>
                    <a:pt x="10" y="160"/>
                  </a:cubicBezTo>
                  <a:lnTo>
                    <a:pt x="213" y="1458"/>
                  </a:lnTo>
                  <a:cubicBezTo>
                    <a:pt x="217" y="1482"/>
                    <a:pt x="232" y="1491"/>
                    <a:pt x="249" y="1491"/>
                  </a:cubicBezTo>
                  <a:cubicBezTo>
                    <a:pt x="281" y="1491"/>
                    <a:pt x="322" y="1458"/>
                    <a:pt x="312" y="1416"/>
                  </a:cubicBezTo>
                  <a:lnTo>
                    <a:pt x="256" y="75"/>
                  </a:lnTo>
                  <a:cubicBezTo>
                    <a:pt x="248" y="28"/>
                    <a:pt x="211" y="0"/>
                    <a:pt x="1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41"/>
            <p:cNvSpPr/>
            <p:nvPr/>
          </p:nvSpPr>
          <p:spPr>
            <a:xfrm>
              <a:off x="2171349" y="1549924"/>
              <a:ext cx="178826" cy="185688"/>
            </a:xfrm>
            <a:custGeom>
              <a:avLst/>
              <a:gdLst/>
              <a:ahLst/>
              <a:cxnLst/>
              <a:rect l="l" t="t" r="r" b="b"/>
              <a:pathLst>
                <a:path w="1772" h="1840" extrusionOk="0">
                  <a:moveTo>
                    <a:pt x="175" y="1"/>
                  </a:moveTo>
                  <a:cubicBezTo>
                    <a:pt x="143" y="1"/>
                    <a:pt x="107" y="14"/>
                    <a:pt x="76" y="39"/>
                  </a:cubicBezTo>
                  <a:cubicBezTo>
                    <a:pt x="19" y="91"/>
                    <a:pt x="1" y="162"/>
                    <a:pt x="38" y="209"/>
                  </a:cubicBezTo>
                  <a:lnTo>
                    <a:pt x="1639" y="1824"/>
                  </a:lnTo>
                  <a:cubicBezTo>
                    <a:pt x="1648" y="1835"/>
                    <a:pt x="1659" y="1839"/>
                    <a:pt x="1671" y="1839"/>
                  </a:cubicBezTo>
                  <a:cubicBezTo>
                    <a:pt x="1716" y="1839"/>
                    <a:pt x="1772" y="1772"/>
                    <a:pt x="1738" y="1734"/>
                  </a:cubicBezTo>
                  <a:lnTo>
                    <a:pt x="246" y="30"/>
                  </a:lnTo>
                  <a:cubicBezTo>
                    <a:pt x="229" y="10"/>
                    <a:pt x="203" y="1"/>
                    <a:pt x="1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41"/>
            <p:cNvSpPr/>
            <p:nvPr/>
          </p:nvSpPr>
          <p:spPr>
            <a:xfrm>
              <a:off x="2106056" y="1744390"/>
              <a:ext cx="177211" cy="53284"/>
            </a:xfrm>
            <a:custGeom>
              <a:avLst/>
              <a:gdLst/>
              <a:ahLst/>
              <a:cxnLst/>
              <a:rect l="l" t="t" r="r" b="b"/>
              <a:pathLst>
                <a:path w="1756" h="528" extrusionOk="0">
                  <a:moveTo>
                    <a:pt x="190" y="1"/>
                  </a:moveTo>
                  <a:cubicBezTo>
                    <a:pt x="132" y="1"/>
                    <a:pt x="70" y="40"/>
                    <a:pt x="38" y="100"/>
                  </a:cubicBezTo>
                  <a:cubicBezTo>
                    <a:pt x="1" y="171"/>
                    <a:pt x="20" y="246"/>
                    <a:pt x="86" y="265"/>
                  </a:cubicBezTo>
                  <a:lnTo>
                    <a:pt x="1648" y="525"/>
                  </a:lnTo>
                  <a:cubicBezTo>
                    <a:pt x="1655" y="527"/>
                    <a:pt x="1662" y="528"/>
                    <a:pt x="1668" y="528"/>
                  </a:cubicBezTo>
                  <a:cubicBezTo>
                    <a:pt x="1723" y="528"/>
                    <a:pt x="1755" y="462"/>
                    <a:pt x="1700" y="445"/>
                  </a:cubicBezTo>
                  <a:lnTo>
                    <a:pt x="223" y="5"/>
                  </a:lnTo>
                  <a:cubicBezTo>
                    <a:pt x="212" y="2"/>
                    <a:pt x="201" y="1"/>
                    <a:pt x="1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41"/>
            <p:cNvSpPr/>
            <p:nvPr/>
          </p:nvSpPr>
          <p:spPr>
            <a:xfrm>
              <a:off x="1368458" y="2853161"/>
              <a:ext cx="436569" cy="353817"/>
            </a:xfrm>
            <a:custGeom>
              <a:avLst/>
              <a:gdLst/>
              <a:ahLst/>
              <a:cxnLst/>
              <a:rect l="l" t="t" r="r" b="b"/>
              <a:pathLst>
                <a:path w="4326" h="3506" extrusionOk="0">
                  <a:moveTo>
                    <a:pt x="2024" y="0"/>
                  </a:moveTo>
                  <a:cubicBezTo>
                    <a:pt x="1941" y="0"/>
                    <a:pt x="1856" y="5"/>
                    <a:pt x="1771" y="15"/>
                  </a:cubicBezTo>
                  <a:cubicBezTo>
                    <a:pt x="652" y="147"/>
                    <a:pt x="1" y="1096"/>
                    <a:pt x="317" y="2083"/>
                  </a:cubicBezTo>
                  <a:cubicBezTo>
                    <a:pt x="586" y="2927"/>
                    <a:pt x="1474" y="3506"/>
                    <a:pt x="2388" y="3506"/>
                  </a:cubicBezTo>
                  <a:cubicBezTo>
                    <a:pt x="2486" y="3506"/>
                    <a:pt x="2584" y="3499"/>
                    <a:pt x="2682" y="3485"/>
                  </a:cubicBezTo>
                  <a:cubicBezTo>
                    <a:pt x="3679" y="3344"/>
                    <a:pt x="4326" y="2513"/>
                    <a:pt x="4132" y="1587"/>
                  </a:cubicBezTo>
                  <a:cubicBezTo>
                    <a:pt x="3945" y="685"/>
                    <a:pt x="3029" y="0"/>
                    <a:pt x="20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41"/>
            <p:cNvSpPr/>
            <p:nvPr/>
          </p:nvSpPr>
          <p:spPr>
            <a:xfrm>
              <a:off x="1400651" y="2540723"/>
              <a:ext cx="378642" cy="608230"/>
            </a:xfrm>
            <a:custGeom>
              <a:avLst/>
              <a:gdLst/>
              <a:ahLst/>
              <a:cxnLst/>
              <a:rect l="l" t="t" r="r" b="b"/>
              <a:pathLst>
                <a:path w="3752" h="6027" extrusionOk="0">
                  <a:moveTo>
                    <a:pt x="2142" y="0"/>
                  </a:moveTo>
                  <a:cubicBezTo>
                    <a:pt x="1801" y="0"/>
                    <a:pt x="1498" y="87"/>
                    <a:pt x="1410" y="202"/>
                  </a:cubicBezTo>
                  <a:cubicBezTo>
                    <a:pt x="1235" y="434"/>
                    <a:pt x="258" y="3668"/>
                    <a:pt x="163" y="4254"/>
                  </a:cubicBezTo>
                  <a:cubicBezTo>
                    <a:pt x="0" y="5255"/>
                    <a:pt x="1361" y="6027"/>
                    <a:pt x="2403" y="6027"/>
                  </a:cubicBezTo>
                  <a:cubicBezTo>
                    <a:pt x="2932" y="6027"/>
                    <a:pt x="3379" y="5828"/>
                    <a:pt x="3501" y="5358"/>
                  </a:cubicBezTo>
                  <a:cubicBezTo>
                    <a:pt x="3752" y="4386"/>
                    <a:pt x="3615" y="1005"/>
                    <a:pt x="3190" y="420"/>
                  </a:cubicBezTo>
                  <a:cubicBezTo>
                    <a:pt x="2962" y="112"/>
                    <a:pt x="2528" y="0"/>
                    <a:pt x="2142"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41"/>
            <p:cNvSpPr/>
            <p:nvPr/>
          </p:nvSpPr>
          <p:spPr>
            <a:xfrm>
              <a:off x="1400550" y="2514081"/>
              <a:ext cx="338780" cy="634771"/>
            </a:xfrm>
            <a:custGeom>
              <a:avLst/>
              <a:gdLst/>
              <a:ahLst/>
              <a:cxnLst/>
              <a:rect l="l" t="t" r="r" b="b"/>
              <a:pathLst>
                <a:path w="3357" h="6290" extrusionOk="0">
                  <a:moveTo>
                    <a:pt x="1549" y="1"/>
                  </a:moveTo>
                  <a:cubicBezTo>
                    <a:pt x="1506" y="1"/>
                    <a:pt x="1473" y="14"/>
                    <a:pt x="1449" y="46"/>
                  </a:cubicBezTo>
                  <a:cubicBezTo>
                    <a:pt x="1274" y="273"/>
                    <a:pt x="259" y="3932"/>
                    <a:pt x="164" y="4518"/>
                  </a:cubicBezTo>
                  <a:cubicBezTo>
                    <a:pt x="1" y="5519"/>
                    <a:pt x="1359" y="6290"/>
                    <a:pt x="2400" y="6290"/>
                  </a:cubicBezTo>
                  <a:cubicBezTo>
                    <a:pt x="2801" y="6290"/>
                    <a:pt x="3155" y="6175"/>
                    <a:pt x="3356" y="5915"/>
                  </a:cubicBezTo>
                  <a:cubicBezTo>
                    <a:pt x="2629" y="5509"/>
                    <a:pt x="2095" y="4064"/>
                    <a:pt x="2095" y="2346"/>
                  </a:cubicBezTo>
                  <a:cubicBezTo>
                    <a:pt x="2095" y="1571"/>
                    <a:pt x="2204" y="854"/>
                    <a:pt x="2388" y="259"/>
                  </a:cubicBezTo>
                  <a:cubicBezTo>
                    <a:pt x="1991" y="181"/>
                    <a:pt x="1707" y="1"/>
                    <a:pt x="1549" y="1"/>
                  </a:cubicBezTo>
                  <a:close/>
                </a:path>
              </a:pathLst>
            </a:custGeom>
            <a:solidFill>
              <a:srgbClr val="FE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41"/>
            <p:cNvSpPr/>
            <p:nvPr/>
          </p:nvSpPr>
          <p:spPr>
            <a:xfrm>
              <a:off x="1505200" y="2419623"/>
              <a:ext cx="251688" cy="274092"/>
            </a:xfrm>
            <a:custGeom>
              <a:avLst/>
              <a:gdLst/>
              <a:ahLst/>
              <a:cxnLst/>
              <a:rect l="l" t="t" r="r" b="b"/>
              <a:pathLst>
                <a:path w="2494" h="2716" extrusionOk="0">
                  <a:moveTo>
                    <a:pt x="430" y="0"/>
                  </a:moveTo>
                  <a:cubicBezTo>
                    <a:pt x="251" y="0"/>
                    <a:pt x="1" y="1069"/>
                    <a:pt x="459" y="1506"/>
                  </a:cubicBezTo>
                  <a:cubicBezTo>
                    <a:pt x="799" y="1827"/>
                    <a:pt x="1469" y="2399"/>
                    <a:pt x="2262" y="2715"/>
                  </a:cubicBezTo>
                  <a:cubicBezTo>
                    <a:pt x="2262" y="2715"/>
                    <a:pt x="2494" y="2097"/>
                    <a:pt x="2107" y="1572"/>
                  </a:cubicBezTo>
                  <a:cubicBezTo>
                    <a:pt x="1719" y="1048"/>
                    <a:pt x="742" y="586"/>
                    <a:pt x="497" y="62"/>
                  </a:cubicBezTo>
                  <a:cubicBezTo>
                    <a:pt x="477" y="19"/>
                    <a:pt x="454" y="0"/>
                    <a:pt x="430"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41"/>
            <p:cNvSpPr/>
            <p:nvPr/>
          </p:nvSpPr>
          <p:spPr>
            <a:xfrm>
              <a:off x="1567163" y="3226754"/>
              <a:ext cx="150165" cy="1481469"/>
            </a:xfrm>
            <a:custGeom>
              <a:avLst/>
              <a:gdLst/>
              <a:ahLst/>
              <a:cxnLst/>
              <a:rect l="l" t="t" r="r" b="b"/>
              <a:pathLst>
                <a:path w="1488" h="14680" extrusionOk="0">
                  <a:moveTo>
                    <a:pt x="1" y="0"/>
                  </a:moveTo>
                  <a:lnTo>
                    <a:pt x="699" y="14680"/>
                  </a:lnTo>
                  <a:lnTo>
                    <a:pt x="1488" y="14680"/>
                  </a:lnTo>
                  <a:lnTo>
                    <a:pt x="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41"/>
            <p:cNvSpPr/>
            <p:nvPr/>
          </p:nvSpPr>
          <p:spPr>
            <a:xfrm>
              <a:off x="2404365" y="3226754"/>
              <a:ext cx="1029258" cy="1481469"/>
            </a:xfrm>
            <a:custGeom>
              <a:avLst/>
              <a:gdLst/>
              <a:ahLst/>
              <a:cxnLst/>
              <a:rect l="l" t="t" r="r" b="b"/>
              <a:pathLst>
                <a:path w="10199" h="14680" extrusionOk="0">
                  <a:moveTo>
                    <a:pt x="0" y="0"/>
                  </a:moveTo>
                  <a:lnTo>
                    <a:pt x="0" y="14680"/>
                  </a:lnTo>
                  <a:lnTo>
                    <a:pt x="9425" y="14680"/>
                  </a:lnTo>
                  <a:lnTo>
                    <a:pt x="10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41"/>
            <p:cNvSpPr/>
            <p:nvPr/>
          </p:nvSpPr>
          <p:spPr>
            <a:xfrm>
              <a:off x="2472484" y="3226754"/>
              <a:ext cx="1029359" cy="1481469"/>
            </a:xfrm>
            <a:custGeom>
              <a:avLst/>
              <a:gdLst/>
              <a:ahLst/>
              <a:cxnLst/>
              <a:rect l="l" t="t" r="r" b="b"/>
              <a:pathLst>
                <a:path w="10200" h="14680" extrusionOk="0">
                  <a:moveTo>
                    <a:pt x="1" y="0"/>
                  </a:moveTo>
                  <a:lnTo>
                    <a:pt x="1" y="14680"/>
                  </a:lnTo>
                  <a:lnTo>
                    <a:pt x="9425" y="14680"/>
                  </a:lnTo>
                  <a:lnTo>
                    <a:pt x="101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41"/>
            <p:cNvSpPr/>
            <p:nvPr/>
          </p:nvSpPr>
          <p:spPr>
            <a:xfrm>
              <a:off x="1548594" y="2203964"/>
              <a:ext cx="57725" cy="95468"/>
            </a:xfrm>
            <a:custGeom>
              <a:avLst/>
              <a:gdLst/>
              <a:ahLst/>
              <a:cxnLst/>
              <a:rect l="l" t="t" r="r" b="b"/>
              <a:pathLst>
                <a:path w="572" h="946" extrusionOk="0">
                  <a:moveTo>
                    <a:pt x="206" y="0"/>
                  </a:moveTo>
                  <a:cubicBezTo>
                    <a:pt x="197" y="0"/>
                    <a:pt x="188" y="1"/>
                    <a:pt x="180" y="3"/>
                  </a:cubicBezTo>
                  <a:cubicBezTo>
                    <a:pt x="52" y="31"/>
                    <a:pt x="0" y="263"/>
                    <a:pt x="57" y="522"/>
                  </a:cubicBezTo>
                  <a:cubicBezTo>
                    <a:pt x="114" y="765"/>
                    <a:pt x="246" y="945"/>
                    <a:pt x="367" y="945"/>
                  </a:cubicBezTo>
                  <a:cubicBezTo>
                    <a:pt x="375" y="945"/>
                    <a:pt x="384" y="945"/>
                    <a:pt x="392" y="943"/>
                  </a:cubicBezTo>
                  <a:cubicBezTo>
                    <a:pt x="520" y="914"/>
                    <a:pt x="572" y="678"/>
                    <a:pt x="515" y="419"/>
                  </a:cubicBezTo>
                  <a:cubicBezTo>
                    <a:pt x="462" y="181"/>
                    <a:pt x="327" y="0"/>
                    <a:pt x="206"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41"/>
            <p:cNvSpPr/>
            <p:nvPr/>
          </p:nvSpPr>
          <p:spPr>
            <a:xfrm>
              <a:off x="1559493" y="2246753"/>
              <a:ext cx="44000" cy="58431"/>
            </a:xfrm>
            <a:custGeom>
              <a:avLst/>
              <a:gdLst/>
              <a:ahLst/>
              <a:cxnLst/>
              <a:rect l="l" t="t" r="r" b="b"/>
              <a:pathLst>
                <a:path w="436" h="579" extrusionOk="0">
                  <a:moveTo>
                    <a:pt x="184" y="1"/>
                  </a:moveTo>
                  <a:cubicBezTo>
                    <a:pt x="175" y="1"/>
                    <a:pt x="166" y="2"/>
                    <a:pt x="157" y="4"/>
                  </a:cubicBezTo>
                  <a:cubicBezTo>
                    <a:pt x="53" y="28"/>
                    <a:pt x="1" y="174"/>
                    <a:pt x="39" y="330"/>
                  </a:cubicBezTo>
                  <a:cubicBezTo>
                    <a:pt x="69" y="472"/>
                    <a:pt x="166" y="578"/>
                    <a:pt x="258" y="578"/>
                  </a:cubicBezTo>
                  <a:cubicBezTo>
                    <a:pt x="267" y="578"/>
                    <a:pt x="275" y="577"/>
                    <a:pt x="284" y="575"/>
                  </a:cubicBezTo>
                  <a:cubicBezTo>
                    <a:pt x="383" y="552"/>
                    <a:pt x="435" y="405"/>
                    <a:pt x="402" y="245"/>
                  </a:cubicBezTo>
                  <a:cubicBezTo>
                    <a:pt x="368" y="103"/>
                    <a:pt x="275" y="1"/>
                    <a:pt x="184"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41"/>
            <p:cNvSpPr/>
            <p:nvPr/>
          </p:nvSpPr>
          <p:spPr>
            <a:xfrm>
              <a:off x="2473392" y="3226754"/>
              <a:ext cx="1028450" cy="151578"/>
            </a:xfrm>
            <a:custGeom>
              <a:avLst/>
              <a:gdLst/>
              <a:ahLst/>
              <a:cxnLst/>
              <a:rect l="l" t="t" r="r" b="b"/>
              <a:pathLst>
                <a:path w="10191" h="1502" extrusionOk="0">
                  <a:moveTo>
                    <a:pt x="1" y="0"/>
                  </a:moveTo>
                  <a:lnTo>
                    <a:pt x="1" y="940"/>
                  </a:lnTo>
                  <a:lnTo>
                    <a:pt x="10110" y="1502"/>
                  </a:lnTo>
                  <a:lnTo>
                    <a:pt x="10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41"/>
            <p:cNvSpPr/>
            <p:nvPr/>
          </p:nvSpPr>
          <p:spPr>
            <a:xfrm>
              <a:off x="2461988" y="3179626"/>
              <a:ext cx="1098386" cy="67716"/>
            </a:xfrm>
            <a:custGeom>
              <a:avLst/>
              <a:gdLst/>
              <a:ahLst/>
              <a:cxnLst/>
              <a:rect l="l" t="t" r="r" b="b"/>
              <a:pathLst>
                <a:path w="10884" h="671" extrusionOk="0">
                  <a:moveTo>
                    <a:pt x="1" y="0"/>
                  </a:moveTo>
                  <a:lnTo>
                    <a:pt x="1" y="671"/>
                  </a:lnTo>
                  <a:lnTo>
                    <a:pt x="10884" y="671"/>
                  </a:lnTo>
                  <a:lnTo>
                    <a:pt x="10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41"/>
            <p:cNvSpPr/>
            <p:nvPr/>
          </p:nvSpPr>
          <p:spPr>
            <a:xfrm>
              <a:off x="1429008" y="3179626"/>
              <a:ext cx="1114129" cy="67716"/>
            </a:xfrm>
            <a:custGeom>
              <a:avLst/>
              <a:gdLst/>
              <a:ahLst/>
              <a:cxnLst/>
              <a:rect l="l" t="t" r="r" b="b"/>
              <a:pathLst>
                <a:path w="11040" h="671" extrusionOk="0">
                  <a:moveTo>
                    <a:pt x="0" y="0"/>
                  </a:moveTo>
                  <a:lnTo>
                    <a:pt x="0" y="671"/>
                  </a:lnTo>
                  <a:lnTo>
                    <a:pt x="11039" y="671"/>
                  </a:lnTo>
                  <a:lnTo>
                    <a:pt x="11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41"/>
            <p:cNvSpPr/>
            <p:nvPr/>
          </p:nvSpPr>
          <p:spPr>
            <a:xfrm>
              <a:off x="1505200" y="2332532"/>
              <a:ext cx="115954" cy="171459"/>
            </a:xfrm>
            <a:custGeom>
              <a:avLst/>
              <a:gdLst/>
              <a:ahLst/>
              <a:cxnLst/>
              <a:rect l="l" t="t" r="r" b="b"/>
              <a:pathLst>
                <a:path w="1149" h="1699" extrusionOk="0">
                  <a:moveTo>
                    <a:pt x="842" y="0"/>
                  </a:moveTo>
                  <a:cubicBezTo>
                    <a:pt x="807" y="0"/>
                    <a:pt x="768" y="7"/>
                    <a:pt x="728" y="23"/>
                  </a:cubicBezTo>
                  <a:cubicBezTo>
                    <a:pt x="520" y="103"/>
                    <a:pt x="1" y="929"/>
                    <a:pt x="204" y="1699"/>
                  </a:cubicBezTo>
                  <a:lnTo>
                    <a:pt x="874" y="1468"/>
                  </a:lnTo>
                  <a:cubicBezTo>
                    <a:pt x="577" y="1123"/>
                    <a:pt x="1148" y="330"/>
                    <a:pt x="1115" y="212"/>
                  </a:cubicBezTo>
                  <a:cubicBezTo>
                    <a:pt x="1088" y="117"/>
                    <a:pt x="988" y="0"/>
                    <a:pt x="842"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41"/>
            <p:cNvSpPr/>
            <p:nvPr/>
          </p:nvSpPr>
          <p:spPr>
            <a:xfrm>
              <a:off x="1567667" y="2370880"/>
              <a:ext cx="110101" cy="177009"/>
            </a:xfrm>
            <a:custGeom>
              <a:avLst/>
              <a:gdLst/>
              <a:ahLst/>
              <a:cxnLst/>
              <a:rect l="l" t="t" r="r" b="b"/>
              <a:pathLst>
                <a:path w="1091" h="1754" extrusionOk="0">
                  <a:moveTo>
                    <a:pt x="785" y="0"/>
                  </a:moveTo>
                  <a:cubicBezTo>
                    <a:pt x="743" y="0"/>
                    <a:pt x="696" y="11"/>
                    <a:pt x="647" y="35"/>
                  </a:cubicBezTo>
                  <a:cubicBezTo>
                    <a:pt x="449" y="134"/>
                    <a:pt x="0" y="998"/>
                    <a:pt x="269" y="1753"/>
                  </a:cubicBezTo>
                  <a:lnTo>
                    <a:pt x="845" y="1536"/>
                  </a:lnTo>
                  <a:cubicBezTo>
                    <a:pt x="624" y="1026"/>
                    <a:pt x="1091" y="299"/>
                    <a:pt x="1048" y="186"/>
                  </a:cubicBezTo>
                  <a:cubicBezTo>
                    <a:pt x="1016" y="100"/>
                    <a:pt x="919" y="0"/>
                    <a:pt x="785"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41"/>
            <p:cNvSpPr/>
            <p:nvPr/>
          </p:nvSpPr>
          <p:spPr>
            <a:xfrm>
              <a:off x="1636694" y="2431834"/>
              <a:ext cx="105459" cy="179835"/>
            </a:xfrm>
            <a:custGeom>
              <a:avLst/>
              <a:gdLst/>
              <a:ahLst/>
              <a:cxnLst/>
              <a:rect l="l" t="t" r="r" b="b"/>
              <a:pathLst>
                <a:path w="1045" h="1782" extrusionOk="0">
                  <a:moveTo>
                    <a:pt x="737" y="0"/>
                  </a:moveTo>
                  <a:cubicBezTo>
                    <a:pt x="691" y="0"/>
                    <a:pt x="640" y="13"/>
                    <a:pt x="586" y="44"/>
                  </a:cubicBezTo>
                  <a:cubicBezTo>
                    <a:pt x="393" y="153"/>
                    <a:pt x="1" y="1050"/>
                    <a:pt x="317" y="1782"/>
                  </a:cubicBezTo>
                  <a:lnTo>
                    <a:pt x="898" y="1607"/>
                  </a:lnTo>
                  <a:cubicBezTo>
                    <a:pt x="629" y="937"/>
                    <a:pt x="1044" y="281"/>
                    <a:pt x="992" y="172"/>
                  </a:cubicBezTo>
                  <a:cubicBezTo>
                    <a:pt x="955" y="90"/>
                    <a:pt x="860" y="0"/>
                    <a:pt x="737"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41"/>
            <p:cNvSpPr/>
            <p:nvPr/>
          </p:nvSpPr>
          <p:spPr>
            <a:xfrm>
              <a:off x="1697042" y="2410137"/>
              <a:ext cx="81239" cy="32495"/>
            </a:xfrm>
            <a:custGeom>
              <a:avLst/>
              <a:gdLst/>
              <a:ahLst/>
              <a:cxnLst/>
              <a:rect l="l" t="t" r="r" b="b"/>
              <a:pathLst>
                <a:path w="805" h="322" extrusionOk="0">
                  <a:moveTo>
                    <a:pt x="432" y="1"/>
                  </a:moveTo>
                  <a:cubicBezTo>
                    <a:pt x="244" y="1"/>
                    <a:pt x="38" y="98"/>
                    <a:pt x="12" y="160"/>
                  </a:cubicBezTo>
                  <a:cubicBezTo>
                    <a:pt x="1" y="186"/>
                    <a:pt x="12" y="192"/>
                    <a:pt x="40" y="192"/>
                  </a:cubicBezTo>
                  <a:cubicBezTo>
                    <a:pt x="63" y="192"/>
                    <a:pt x="95" y="189"/>
                    <a:pt x="135" y="189"/>
                  </a:cubicBezTo>
                  <a:cubicBezTo>
                    <a:pt x="220" y="189"/>
                    <a:pt x="338" y="204"/>
                    <a:pt x="465" y="302"/>
                  </a:cubicBezTo>
                  <a:cubicBezTo>
                    <a:pt x="483" y="315"/>
                    <a:pt x="506" y="322"/>
                    <a:pt x="532" y="322"/>
                  </a:cubicBezTo>
                  <a:cubicBezTo>
                    <a:pt x="648" y="322"/>
                    <a:pt x="804" y="194"/>
                    <a:pt x="649" y="66"/>
                  </a:cubicBezTo>
                  <a:cubicBezTo>
                    <a:pt x="591" y="19"/>
                    <a:pt x="513" y="1"/>
                    <a:pt x="432" y="1"/>
                  </a:cubicBezTo>
                  <a:close/>
                </a:path>
              </a:pathLst>
            </a:custGeom>
            <a:solidFill>
              <a:srgbClr val="4127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0" name="Google Shape;4350;p41"/>
          <p:cNvGrpSpPr/>
          <p:nvPr/>
        </p:nvGrpSpPr>
        <p:grpSpPr>
          <a:xfrm>
            <a:off x="4396965" y="1012263"/>
            <a:ext cx="986989" cy="846817"/>
            <a:chOff x="3728488" y="875743"/>
            <a:chExt cx="1044543" cy="896197"/>
          </a:xfrm>
        </p:grpSpPr>
        <p:sp>
          <p:nvSpPr>
            <p:cNvPr id="4351" name="Google Shape;4351;p41"/>
            <p:cNvSpPr/>
            <p:nvPr/>
          </p:nvSpPr>
          <p:spPr>
            <a:xfrm>
              <a:off x="3920129" y="1681214"/>
              <a:ext cx="36383" cy="24785"/>
            </a:xfrm>
            <a:custGeom>
              <a:avLst/>
              <a:gdLst/>
              <a:ahLst/>
              <a:cxnLst/>
              <a:rect l="l" t="t" r="r" b="b"/>
              <a:pathLst>
                <a:path w="389" h="265" extrusionOk="0">
                  <a:moveTo>
                    <a:pt x="1" y="0"/>
                  </a:moveTo>
                  <a:cubicBezTo>
                    <a:pt x="124" y="94"/>
                    <a:pt x="256" y="184"/>
                    <a:pt x="388" y="264"/>
                  </a:cubicBezTo>
                  <a:cubicBezTo>
                    <a:pt x="256" y="184"/>
                    <a:pt x="124" y="94"/>
                    <a:pt x="1" y="0"/>
                  </a:cubicBezTo>
                  <a:close/>
                </a:path>
              </a:pathLst>
            </a:custGeom>
            <a:solidFill>
              <a:srgbClr val="FFE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41"/>
            <p:cNvSpPr/>
            <p:nvPr/>
          </p:nvSpPr>
          <p:spPr>
            <a:xfrm>
              <a:off x="3856529" y="1622477"/>
              <a:ext cx="30584" cy="30958"/>
            </a:xfrm>
            <a:custGeom>
              <a:avLst/>
              <a:gdLst/>
              <a:ahLst/>
              <a:cxnLst/>
              <a:rect l="l" t="t" r="r" b="b"/>
              <a:pathLst>
                <a:path w="327" h="331" extrusionOk="0">
                  <a:moveTo>
                    <a:pt x="1" y="0"/>
                  </a:moveTo>
                  <a:cubicBezTo>
                    <a:pt x="105" y="113"/>
                    <a:pt x="213" y="227"/>
                    <a:pt x="327" y="331"/>
                  </a:cubicBezTo>
                  <a:cubicBezTo>
                    <a:pt x="213" y="227"/>
                    <a:pt x="105" y="113"/>
                    <a:pt x="1" y="0"/>
                  </a:cubicBezTo>
                  <a:close/>
                </a:path>
              </a:pathLst>
            </a:custGeom>
            <a:solidFill>
              <a:srgbClr val="FFE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41"/>
            <p:cNvSpPr/>
            <p:nvPr/>
          </p:nvSpPr>
          <p:spPr>
            <a:xfrm>
              <a:off x="3887020" y="1653342"/>
              <a:ext cx="33203" cy="27965"/>
            </a:xfrm>
            <a:custGeom>
              <a:avLst/>
              <a:gdLst/>
              <a:ahLst/>
              <a:cxnLst/>
              <a:rect l="l" t="t" r="r" b="b"/>
              <a:pathLst>
                <a:path w="355" h="299" extrusionOk="0">
                  <a:moveTo>
                    <a:pt x="1" y="1"/>
                  </a:moveTo>
                  <a:cubicBezTo>
                    <a:pt x="114" y="104"/>
                    <a:pt x="232" y="204"/>
                    <a:pt x="355" y="298"/>
                  </a:cubicBezTo>
                  <a:cubicBezTo>
                    <a:pt x="341" y="284"/>
                    <a:pt x="322" y="274"/>
                    <a:pt x="308" y="260"/>
                  </a:cubicBezTo>
                  <a:cubicBezTo>
                    <a:pt x="199" y="175"/>
                    <a:pt x="100" y="90"/>
                    <a:pt x="1" y="1"/>
                  </a:cubicBezTo>
                  <a:close/>
                </a:path>
              </a:pathLst>
            </a:custGeom>
            <a:solidFill>
              <a:srgbClr val="FFE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41"/>
            <p:cNvSpPr/>
            <p:nvPr/>
          </p:nvSpPr>
          <p:spPr>
            <a:xfrm>
              <a:off x="3728488" y="875743"/>
              <a:ext cx="1044543" cy="855893"/>
            </a:xfrm>
            <a:custGeom>
              <a:avLst/>
              <a:gdLst/>
              <a:ahLst/>
              <a:cxnLst/>
              <a:rect l="l" t="t" r="r" b="b"/>
              <a:pathLst>
                <a:path w="11168" h="9151" extrusionOk="0">
                  <a:moveTo>
                    <a:pt x="676" y="6973"/>
                  </a:moveTo>
                  <a:cubicBezTo>
                    <a:pt x="676" y="6973"/>
                    <a:pt x="676" y="6973"/>
                    <a:pt x="676" y="6974"/>
                  </a:cubicBezTo>
                  <a:cubicBezTo>
                    <a:pt x="713" y="7046"/>
                    <a:pt x="752" y="7117"/>
                    <a:pt x="793" y="7187"/>
                  </a:cubicBezTo>
                  <a:lnTo>
                    <a:pt x="793" y="7187"/>
                  </a:lnTo>
                  <a:cubicBezTo>
                    <a:pt x="752" y="7117"/>
                    <a:pt x="713" y="7045"/>
                    <a:pt x="676" y="6973"/>
                  </a:cubicBezTo>
                  <a:close/>
                  <a:moveTo>
                    <a:pt x="793" y="7187"/>
                  </a:moveTo>
                  <a:cubicBezTo>
                    <a:pt x="957" y="7471"/>
                    <a:pt x="1151" y="7738"/>
                    <a:pt x="1370" y="7984"/>
                  </a:cubicBezTo>
                  <a:cubicBezTo>
                    <a:pt x="1200" y="7790"/>
                    <a:pt x="1044" y="7587"/>
                    <a:pt x="907" y="7370"/>
                  </a:cubicBezTo>
                  <a:cubicBezTo>
                    <a:pt x="867" y="7310"/>
                    <a:pt x="829" y="7249"/>
                    <a:pt x="793" y="7187"/>
                  </a:cubicBezTo>
                  <a:close/>
                  <a:moveTo>
                    <a:pt x="4930" y="1"/>
                  </a:moveTo>
                  <a:cubicBezTo>
                    <a:pt x="4609" y="1"/>
                    <a:pt x="4293" y="33"/>
                    <a:pt x="3986" y="94"/>
                  </a:cubicBezTo>
                  <a:cubicBezTo>
                    <a:pt x="3452" y="203"/>
                    <a:pt x="2947" y="401"/>
                    <a:pt x="2484" y="675"/>
                  </a:cubicBezTo>
                  <a:cubicBezTo>
                    <a:pt x="2352" y="755"/>
                    <a:pt x="2225" y="840"/>
                    <a:pt x="2102" y="930"/>
                  </a:cubicBezTo>
                  <a:cubicBezTo>
                    <a:pt x="1979" y="1020"/>
                    <a:pt x="1861" y="1119"/>
                    <a:pt x="1743" y="1223"/>
                  </a:cubicBezTo>
                  <a:cubicBezTo>
                    <a:pt x="1058" y="1837"/>
                    <a:pt x="539" y="2653"/>
                    <a:pt x="298" y="3617"/>
                  </a:cubicBezTo>
                  <a:cubicBezTo>
                    <a:pt x="1" y="4793"/>
                    <a:pt x="164" y="5974"/>
                    <a:pt x="676" y="6973"/>
                  </a:cubicBezTo>
                  <a:lnTo>
                    <a:pt x="676" y="6973"/>
                  </a:lnTo>
                  <a:cubicBezTo>
                    <a:pt x="974" y="6638"/>
                    <a:pt x="1309" y="6360"/>
                    <a:pt x="1677" y="6166"/>
                  </a:cubicBezTo>
                  <a:cubicBezTo>
                    <a:pt x="1682" y="6166"/>
                    <a:pt x="1682" y="6162"/>
                    <a:pt x="1686" y="6162"/>
                  </a:cubicBezTo>
                  <a:cubicBezTo>
                    <a:pt x="1734" y="6138"/>
                    <a:pt x="1781" y="6114"/>
                    <a:pt x="1833" y="6091"/>
                  </a:cubicBezTo>
                  <a:cubicBezTo>
                    <a:pt x="1885" y="6067"/>
                    <a:pt x="1937" y="6048"/>
                    <a:pt x="1989" y="6025"/>
                  </a:cubicBezTo>
                  <a:lnTo>
                    <a:pt x="1993" y="6025"/>
                  </a:lnTo>
                  <a:cubicBezTo>
                    <a:pt x="2152" y="5947"/>
                    <a:pt x="2375" y="5916"/>
                    <a:pt x="2621" y="5916"/>
                  </a:cubicBezTo>
                  <a:cubicBezTo>
                    <a:pt x="2778" y="5916"/>
                    <a:pt x="2944" y="5929"/>
                    <a:pt x="3108" y="5949"/>
                  </a:cubicBezTo>
                  <a:lnTo>
                    <a:pt x="3726" y="4712"/>
                  </a:lnTo>
                  <a:cubicBezTo>
                    <a:pt x="3627" y="4485"/>
                    <a:pt x="3566" y="4240"/>
                    <a:pt x="3542" y="3994"/>
                  </a:cubicBezTo>
                  <a:cubicBezTo>
                    <a:pt x="3517" y="4019"/>
                    <a:pt x="3478" y="4031"/>
                    <a:pt x="3441" y="4031"/>
                  </a:cubicBezTo>
                  <a:cubicBezTo>
                    <a:pt x="3428" y="4031"/>
                    <a:pt x="3416" y="4030"/>
                    <a:pt x="3405" y="4027"/>
                  </a:cubicBezTo>
                  <a:cubicBezTo>
                    <a:pt x="3367" y="4018"/>
                    <a:pt x="3325" y="3980"/>
                    <a:pt x="3358" y="3942"/>
                  </a:cubicBezTo>
                  <a:cubicBezTo>
                    <a:pt x="3410" y="3876"/>
                    <a:pt x="3466" y="3824"/>
                    <a:pt x="3532" y="3782"/>
                  </a:cubicBezTo>
                  <a:cubicBezTo>
                    <a:pt x="3537" y="3725"/>
                    <a:pt x="3551" y="3669"/>
                    <a:pt x="3580" y="3617"/>
                  </a:cubicBezTo>
                  <a:cubicBezTo>
                    <a:pt x="3599" y="3588"/>
                    <a:pt x="3617" y="3565"/>
                    <a:pt x="3632" y="3536"/>
                  </a:cubicBezTo>
                  <a:cubicBezTo>
                    <a:pt x="3651" y="3489"/>
                    <a:pt x="3646" y="3437"/>
                    <a:pt x="3636" y="3385"/>
                  </a:cubicBezTo>
                  <a:cubicBezTo>
                    <a:pt x="3622" y="3206"/>
                    <a:pt x="3636" y="3022"/>
                    <a:pt x="3679" y="2847"/>
                  </a:cubicBezTo>
                  <a:cubicBezTo>
                    <a:pt x="3693" y="2795"/>
                    <a:pt x="3712" y="2738"/>
                    <a:pt x="3745" y="2701"/>
                  </a:cubicBezTo>
                  <a:cubicBezTo>
                    <a:pt x="3771" y="2671"/>
                    <a:pt x="3810" y="2653"/>
                    <a:pt x="3848" y="2653"/>
                  </a:cubicBezTo>
                  <a:cubicBezTo>
                    <a:pt x="3864" y="2653"/>
                    <a:pt x="3881" y="2656"/>
                    <a:pt x="3896" y="2663"/>
                  </a:cubicBezTo>
                  <a:cubicBezTo>
                    <a:pt x="3835" y="2356"/>
                    <a:pt x="3905" y="2021"/>
                    <a:pt x="4094" y="1766"/>
                  </a:cubicBezTo>
                  <a:cubicBezTo>
                    <a:pt x="4116" y="1735"/>
                    <a:pt x="4160" y="1708"/>
                    <a:pt x="4195" y="1708"/>
                  </a:cubicBezTo>
                  <a:cubicBezTo>
                    <a:pt x="4213" y="1708"/>
                    <a:pt x="4228" y="1715"/>
                    <a:pt x="4236" y="1733"/>
                  </a:cubicBezTo>
                  <a:cubicBezTo>
                    <a:pt x="4269" y="1601"/>
                    <a:pt x="4326" y="1468"/>
                    <a:pt x="4397" y="1346"/>
                  </a:cubicBezTo>
                  <a:cubicBezTo>
                    <a:pt x="4430" y="1294"/>
                    <a:pt x="4467" y="1242"/>
                    <a:pt x="4529" y="1228"/>
                  </a:cubicBezTo>
                  <a:cubicBezTo>
                    <a:pt x="4537" y="1226"/>
                    <a:pt x="4546" y="1225"/>
                    <a:pt x="4554" y="1225"/>
                  </a:cubicBezTo>
                  <a:cubicBezTo>
                    <a:pt x="4634" y="1225"/>
                    <a:pt x="4704" y="1301"/>
                    <a:pt x="4751" y="1369"/>
                  </a:cubicBezTo>
                  <a:cubicBezTo>
                    <a:pt x="4751" y="1223"/>
                    <a:pt x="4831" y="1067"/>
                    <a:pt x="4968" y="1010"/>
                  </a:cubicBezTo>
                  <a:cubicBezTo>
                    <a:pt x="5000" y="997"/>
                    <a:pt x="5034" y="991"/>
                    <a:pt x="5069" y="991"/>
                  </a:cubicBezTo>
                  <a:cubicBezTo>
                    <a:pt x="5183" y="991"/>
                    <a:pt x="5298" y="1059"/>
                    <a:pt x="5327" y="1171"/>
                  </a:cubicBezTo>
                  <a:cubicBezTo>
                    <a:pt x="5370" y="1103"/>
                    <a:pt x="5451" y="1063"/>
                    <a:pt x="5529" y="1063"/>
                  </a:cubicBezTo>
                  <a:cubicBezTo>
                    <a:pt x="5543" y="1063"/>
                    <a:pt x="5558" y="1064"/>
                    <a:pt x="5572" y="1067"/>
                  </a:cubicBezTo>
                  <a:cubicBezTo>
                    <a:pt x="5667" y="1081"/>
                    <a:pt x="5747" y="1157"/>
                    <a:pt x="5770" y="1246"/>
                  </a:cubicBezTo>
                  <a:cubicBezTo>
                    <a:pt x="5813" y="1180"/>
                    <a:pt x="5855" y="1119"/>
                    <a:pt x="5893" y="1053"/>
                  </a:cubicBezTo>
                  <a:cubicBezTo>
                    <a:pt x="5912" y="1029"/>
                    <a:pt x="5936" y="996"/>
                    <a:pt x="5969" y="996"/>
                  </a:cubicBezTo>
                  <a:cubicBezTo>
                    <a:pt x="6002" y="996"/>
                    <a:pt x="6025" y="1029"/>
                    <a:pt x="6040" y="1058"/>
                  </a:cubicBezTo>
                  <a:cubicBezTo>
                    <a:pt x="6129" y="1223"/>
                    <a:pt x="6158" y="1416"/>
                    <a:pt x="6120" y="1596"/>
                  </a:cubicBezTo>
                  <a:cubicBezTo>
                    <a:pt x="6224" y="1648"/>
                    <a:pt x="6276" y="1766"/>
                    <a:pt x="6276" y="1884"/>
                  </a:cubicBezTo>
                  <a:cubicBezTo>
                    <a:pt x="6276" y="1997"/>
                    <a:pt x="6233" y="2106"/>
                    <a:pt x="6191" y="2210"/>
                  </a:cubicBezTo>
                  <a:cubicBezTo>
                    <a:pt x="6205" y="2186"/>
                    <a:pt x="6219" y="2162"/>
                    <a:pt x="6228" y="2139"/>
                  </a:cubicBezTo>
                  <a:cubicBezTo>
                    <a:pt x="6427" y="2323"/>
                    <a:pt x="6432" y="2635"/>
                    <a:pt x="6384" y="2899"/>
                  </a:cubicBezTo>
                  <a:cubicBezTo>
                    <a:pt x="6361" y="3041"/>
                    <a:pt x="6323" y="3173"/>
                    <a:pt x="6276" y="3310"/>
                  </a:cubicBezTo>
                  <a:lnTo>
                    <a:pt x="6465" y="3404"/>
                  </a:lnTo>
                  <a:cubicBezTo>
                    <a:pt x="6493" y="3423"/>
                    <a:pt x="6512" y="3461"/>
                    <a:pt x="6498" y="3494"/>
                  </a:cubicBezTo>
                  <a:lnTo>
                    <a:pt x="6460" y="3626"/>
                  </a:lnTo>
                  <a:cubicBezTo>
                    <a:pt x="6449" y="3654"/>
                    <a:pt x="6428" y="3669"/>
                    <a:pt x="6405" y="3669"/>
                  </a:cubicBezTo>
                  <a:cubicBezTo>
                    <a:pt x="6396" y="3669"/>
                    <a:pt x="6388" y="3667"/>
                    <a:pt x="6380" y="3664"/>
                  </a:cubicBezTo>
                  <a:lnTo>
                    <a:pt x="6177" y="3565"/>
                  </a:lnTo>
                  <a:cubicBezTo>
                    <a:pt x="6172" y="3579"/>
                    <a:pt x="6162" y="3593"/>
                    <a:pt x="6158" y="3607"/>
                  </a:cubicBezTo>
                  <a:cubicBezTo>
                    <a:pt x="6299" y="3650"/>
                    <a:pt x="6436" y="3706"/>
                    <a:pt x="6583" y="3739"/>
                  </a:cubicBezTo>
                  <a:cubicBezTo>
                    <a:pt x="6620" y="3749"/>
                    <a:pt x="6658" y="3782"/>
                    <a:pt x="6630" y="3824"/>
                  </a:cubicBezTo>
                  <a:lnTo>
                    <a:pt x="6625" y="3824"/>
                  </a:lnTo>
                  <a:cubicBezTo>
                    <a:pt x="6630" y="3834"/>
                    <a:pt x="6630" y="3843"/>
                    <a:pt x="6630" y="3853"/>
                  </a:cubicBezTo>
                  <a:cubicBezTo>
                    <a:pt x="6573" y="4079"/>
                    <a:pt x="6507" y="4306"/>
                    <a:pt x="6422" y="4523"/>
                  </a:cubicBezTo>
                  <a:cubicBezTo>
                    <a:pt x="6382" y="4634"/>
                    <a:pt x="6292" y="4703"/>
                    <a:pt x="6171" y="4703"/>
                  </a:cubicBezTo>
                  <a:cubicBezTo>
                    <a:pt x="6164" y="4703"/>
                    <a:pt x="6156" y="4703"/>
                    <a:pt x="6148" y="4703"/>
                  </a:cubicBezTo>
                  <a:cubicBezTo>
                    <a:pt x="6035" y="4698"/>
                    <a:pt x="5936" y="4636"/>
                    <a:pt x="5837" y="4589"/>
                  </a:cubicBezTo>
                  <a:cubicBezTo>
                    <a:pt x="5756" y="5028"/>
                    <a:pt x="5648" y="5501"/>
                    <a:pt x="5506" y="5959"/>
                  </a:cubicBezTo>
                  <a:cubicBezTo>
                    <a:pt x="5506" y="5959"/>
                    <a:pt x="5303" y="5921"/>
                    <a:pt x="5039" y="5836"/>
                  </a:cubicBezTo>
                  <a:cubicBezTo>
                    <a:pt x="4991" y="6114"/>
                    <a:pt x="4939" y="6417"/>
                    <a:pt x="4906" y="6634"/>
                  </a:cubicBezTo>
                  <a:cubicBezTo>
                    <a:pt x="4906" y="6638"/>
                    <a:pt x="4906" y="6638"/>
                    <a:pt x="4906" y="6638"/>
                  </a:cubicBezTo>
                  <a:cubicBezTo>
                    <a:pt x="5454" y="7026"/>
                    <a:pt x="6092" y="7550"/>
                    <a:pt x="6290" y="7776"/>
                  </a:cubicBezTo>
                  <a:cubicBezTo>
                    <a:pt x="6318" y="7805"/>
                    <a:pt x="6342" y="7857"/>
                    <a:pt x="6370" y="7932"/>
                  </a:cubicBezTo>
                  <a:cubicBezTo>
                    <a:pt x="6550" y="8329"/>
                    <a:pt x="6734" y="8740"/>
                    <a:pt x="6918" y="9150"/>
                  </a:cubicBezTo>
                  <a:cubicBezTo>
                    <a:pt x="7220" y="9013"/>
                    <a:pt x="7508" y="8848"/>
                    <a:pt x="7777" y="8650"/>
                  </a:cubicBezTo>
                  <a:cubicBezTo>
                    <a:pt x="7900" y="8560"/>
                    <a:pt x="8018" y="8461"/>
                    <a:pt x="8131" y="8362"/>
                  </a:cubicBezTo>
                  <a:cubicBezTo>
                    <a:pt x="8821" y="7743"/>
                    <a:pt x="9340" y="6926"/>
                    <a:pt x="9581" y="5963"/>
                  </a:cubicBezTo>
                  <a:cubicBezTo>
                    <a:pt x="9666" y="5642"/>
                    <a:pt x="9708" y="5321"/>
                    <a:pt x="9727" y="5005"/>
                  </a:cubicBezTo>
                  <a:cubicBezTo>
                    <a:pt x="9727" y="4925"/>
                    <a:pt x="9732" y="4844"/>
                    <a:pt x="9732" y="4769"/>
                  </a:cubicBezTo>
                  <a:cubicBezTo>
                    <a:pt x="9727" y="4528"/>
                    <a:pt x="9708" y="4297"/>
                    <a:pt x="9675" y="4065"/>
                  </a:cubicBezTo>
                  <a:cubicBezTo>
                    <a:pt x="9609" y="3640"/>
                    <a:pt x="9486" y="3229"/>
                    <a:pt x="9312" y="2842"/>
                  </a:cubicBezTo>
                  <a:cubicBezTo>
                    <a:pt x="9558" y="2625"/>
                    <a:pt x="9964" y="2396"/>
                    <a:pt x="10567" y="2396"/>
                  </a:cubicBezTo>
                  <a:cubicBezTo>
                    <a:pt x="10749" y="2396"/>
                    <a:pt x="10949" y="2416"/>
                    <a:pt x="11167" y="2465"/>
                  </a:cubicBezTo>
                  <a:cubicBezTo>
                    <a:pt x="11167" y="2465"/>
                    <a:pt x="10439" y="1795"/>
                    <a:pt x="9487" y="1795"/>
                  </a:cubicBezTo>
                  <a:cubicBezTo>
                    <a:pt x="9261" y="1795"/>
                    <a:pt x="9023" y="1833"/>
                    <a:pt x="8778" y="1926"/>
                  </a:cubicBezTo>
                  <a:cubicBezTo>
                    <a:pt x="8740" y="1874"/>
                    <a:pt x="8698" y="1822"/>
                    <a:pt x="8660" y="1771"/>
                  </a:cubicBezTo>
                  <a:cubicBezTo>
                    <a:pt x="8027" y="996"/>
                    <a:pt x="7154" y="411"/>
                    <a:pt x="6115" y="146"/>
                  </a:cubicBezTo>
                  <a:cubicBezTo>
                    <a:pt x="5719" y="48"/>
                    <a:pt x="5321" y="1"/>
                    <a:pt x="49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41"/>
            <p:cNvSpPr/>
            <p:nvPr/>
          </p:nvSpPr>
          <p:spPr>
            <a:xfrm>
              <a:off x="3956418" y="1705905"/>
              <a:ext cx="80436" cy="38908"/>
            </a:xfrm>
            <a:custGeom>
              <a:avLst/>
              <a:gdLst/>
              <a:ahLst/>
              <a:cxnLst/>
              <a:rect l="l" t="t" r="r" b="b"/>
              <a:pathLst>
                <a:path w="860" h="416" extrusionOk="0">
                  <a:moveTo>
                    <a:pt x="0" y="0"/>
                  </a:moveTo>
                  <a:cubicBezTo>
                    <a:pt x="269" y="166"/>
                    <a:pt x="557" y="303"/>
                    <a:pt x="859" y="416"/>
                  </a:cubicBezTo>
                  <a:cubicBezTo>
                    <a:pt x="557" y="303"/>
                    <a:pt x="269" y="166"/>
                    <a:pt x="0" y="0"/>
                  </a:cubicBezTo>
                  <a:close/>
                </a:path>
              </a:pathLst>
            </a:custGeom>
            <a:solidFill>
              <a:srgbClr val="FFE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41"/>
            <p:cNvSpPr/>
            <p:nvPr/>
          </p:nvSpPr>
          <p:spPr>
            <a:xfrm>
              <a:off x="3914891" y="1429060"/>
              <a:ext cx="104286" cy="10195"/>
            </a:xfrm>
            <a:custGeom>
              <a:avLst/>
              <a:gdLst/>
              <a:ahLst/>
              <a:cxnLst/>
              <a:rect l="l" t="t" r="r" b="b"/>
              <a:pathLst>
                <a:path w="1115" h="109" extrusionOk="0">
                  <a:moveTo>
                    <a:pt x="628" y="0"/>
                  </a:moveTo>
                  <a:cubicBezTo>
                    <a:pt x="382" y="0"/>
                    <a:pt x="159" y="31"/>
                    <a:pt x="0" y="109"/>
                  </a:cubicBezTo>
                  <a:lnTo>
                    <a:pt x="5" y="109"/>
                  </a:lnTo>
                  <a:cubicBezTo>
                    <a:pt x="10" y="104"/>
                    <a:pt x="19" y="99"/>
                    <a:pt x="29" y="99"/>
                  </a:cubicBezTo>
                  <a:cubicBezTo>
                    <a:pt x="38" y="94"/>
                    <a:pt x="47" y="90"/>
                    <a:pt x="57" y="85"/>
                  </a:cubicBezTo>
                  <a:cubicBezTo>
                    <a:pt x="211" y="25"/>
                    <a:pt x="410" y="1"/>
                    <a:pt x="628" y="1"/>
                  </a:cubicBezTo>
                  <a:cubicBezTo>
                    <a:pt x="784" y="1"/>
                    <a:pt x="950" y="13"/>
                    <a:pt x="1115" y="33"/>
                  </a:cubicBezTo>
                  <a:cubicBezTo>
                    <a:pt x="951" y="13"/>
                    <a:pt x="785" y="0"/>
                    <a:pt x="628" y="0"/>
                  </a:cubicBezTo>
                  <a:close/>
                </a:path>
              </a:pathLst>
            </a:custGeom>
            <a:solidFill>
              <a:srgbClr val="FF5B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41"/>
            <p:cNvSpPr/>
            <p:nvPr/>
          </p:nvSpPr>
          <p:spPr>
            <a:xfrm>
              <a:off x="4146750" y="1496588"/>
              <a:ext cx="228774" cy="275352"/>
            </a:xfrm>
            <a:custGeom>
              <a:avLst/>
              <a:gdLst/>
              <a:ahLst/>
              <a:cxnLst/>
              <a:rect l="l" t="t" r="r" b="b"/>
              <a:pathLst>
                <a:path w="2446" h="2944" extrusionOk="0">
                  <a:moveTo>
                    <a:pt x="434" y="0"/>
                  </a:moveTo>
                  <a:lnTo>
                    <a:pt x="434" y="0"/>
                  </a:lnTo>
                  <a:cubicBezTo>
                    <a:pt x="467" y="24"/>
                    <a:pt x="501" y="48"/>
                    <a:pt x="534" y="72"/>
                  </a:cubicBezTo>
                  <a:lnTo>
                    <a:pt x="534" y="72"/>
                  </a:lnTo>
                  <a:cubicBezTo>
                    <a:pt x="501" y="47"/>
                    <a:pt x="469" y="22"/>
                    <a:pt x="434" y="0"/>
                  </a:cubicBezTo>
                  <a:close/>
                  <a:moveTo>
                    <a:pt x="534" y="72"/>
                  </a:moveTo>
                  <a:cubicBezTo>
                    <a:pt x="565" y="95"/>
                    <a:pt x="596" y="119"/>
                    <a:pt x="628" y="142"/>
                  </a:cubicBezTo>
                  <a:cubicBezTo>
                    <a:pt x="630" y="144"/>
                    <a:pt x="633" y="145"/>
                    <a:pt x="637" y="147"/>
                  </a:cubicBezTo>
                  <a:lnTo>
                    <a:pt x="637" y="147"/>
                  </a:lnTo>
                  <a:cubicBezTo>
                    <a:pt x="602" y="121"/>
                    <a:pt x="568" y="96"/>
                    <a:pt x="534" y="72"/>
                  </a:cubicBezTo>
                  <a:close/>
                  <a:moveTo>
                    <a:pt x="637" y="147"/>
                  </a:moveTo>
                  <a:lnTo>
                    <a:pt x="637" y="147"/>
                  </a:lnTo>
                  <a:cubicBezTo>
                    <a:pt x="992" y="409"/>
                    <a:pt x="1358" y="704"/>
                    <a:pt x="1600" y="924"/>
                  </a:cubicBezTo>
                  <a:lnTo>
                    <a:pt x="1600" y="924"/>
                  </a:lnTo>
                  <a:cubicBezTo>
                    <a:pt x="1600" y="923"/>
                    <a:pt x="1600" y="922"/>
                    <a:pt x="1601" y="921"/>
                  </a:cubicBezTo>
                  <a:cubicBezTo>
                    <a:pt x="1360" y="704"/>
                    <a:pt x="1001" y="416"/>
                    <a:pt x="647" y="152"/>
                  </a:cubicBezTo>
                  <a:cubicBezTo>
                    <a:pt x="644" y="149"/>
                    <a:pt x="640" y="148"/>
                    <a:pt x="637" y="147"/>
                  </a:cubicBezTo>
                  <a:close/>
                  <a:moveTo>
                    <a:pt x="1600" y="924"/>
                  </a:moveTo>
                  <a:cubicBezTo>
                    <a:pt x="1595" y="938"/>
                    <a:pt x="1591" y="955"/>
                    <a:pt x="1582" y="968"/>
                  </a:cubicBezTo>
                  <a:cubicBezTo>
                    <a:pt x="1484" y="1146"/>
                    <a:pt x="1245" y="1231"/>
                    <a:pt x="915" y="1231"/>
                  </a:cubicBezTo>
                  <a:cubicBezTo>
                    <a:pt x="799" y="1231"/>
                    <a:pt x="671" y="1221"/>
                    <a:pt x="534" y="1200"/>
                  </a:cubicBezTo>
                  <a:cubicBezTo>
                    <a:pt x="411" y="1389"/>
                    <a:pt x="0" y="1681"/>
                    <a:pt x="128" y="1998"/>
                  </a:cubicBezTo>
                  <a:cubicBezTo>
                    <a:pt x="231" y="2040"/>
                    <a:pt x="340" y="2059"/>
                    <a:pt x="416" y="2083"/>
                  </a:cubicBezTo>
                  <a:cubicBezTo>
                    <a:pt x="737" y="2106"/>
                    <a:pt x="1431" y="2163"/>
                    <a:pt x="1478" y="2205"/>
                  </a:cubicBezTo>
                  <a:cubicBezTo>
                    <a:pt x="1544" y="2257"/>
                    <a:pt x="1544" y="2460"/>
                    <a:pt x="1454" y="2536"/>
                  </a:cubicBezTo>
                  <a:cubicBezTo>
                    <a:pt x="1374" y="2602"/>
                    <a:pt x="1006" y="2602"/>
                    <a:pt x="482" y="2635"/>
                  </a:cubicBezTo>
                  <a:cubicBezTo>
                    <a:pt x="486" y="2640"/>
                    <a:pt x="486" y="2649"/>
                    <a:pt x="486" y="2659"/>
                  </a:cubicBezTo>
                  <a:cubicBezTo>
                    <a:pt x="477" y="2753"/>
                    <a:pt x="439" y="2862"/>
                    <a:pt x="368" y="2942"/>
                  </a:cubicBezTo>
                  <a:cubicBezTo>
                    <a:pt x="402" y="2943"/>
                    <a:pt x="436" y="2943"/>
                    <a:pt x="470" y="2943"/>
                  </a:cubicBezTo>
                  <a:cubicBezTo>
                    <a:pt x="874" y="2943"/>
                    <a:pt x="1269" y="2891"/>
                    <a:pt x="1648" y="2796"/>
                  </a:cubicBezTo>
                  <a:cubicBezTo>
                    <a:pt x="1922" y="2725"/>
                    <a:pt x="2191" y="2630"/>
                    <a:pt x="2446" y="2512"/>
                  </a:cubicBezTo>
                  <a:cubicBezTo>
                    <a:pt x="2262" y="2102"/>
                    <a:pt x="2078" y="1691"/>
                    <a:pt x="1898" y="1294"/>
                  </a:cubicBezTo>
                  <a:cubicBezTo>
                    <a:pt x="1870" y="1219"/>
                    <a:pt x="1846" y="1167"/>
                    <a:pt x="1818" y="1138"/>
                  </a:cubicBezTo>
                  <a:cubicBezTo>
                    <a:pt x="1769" y="1083"/>
                    <a:pt x="1694" y="1009"/>
                    <a:pt x="1600" y="9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41"/>
            <p:cNvSpPr/>
            <p:nvPr/>
          </p:nvSpPr>
          <p:spPr>
            <a:xfrm>
              <a:off x="3959505" y="1594606"/>
              <a:ext cx="20857" cy="76975"/>
            </a:xfrm>
            <a:custGeom>
              <a:avLst/>
              <a:gdLst/>
              <a:ahLst/>
              <a:cxnLst/>
              <a:rect l="l" t="t" r="r" b="b"/>
              <a:pathLst>
                <a:path w="223" h="823" extrusionOk="0">
                  <a:moveTo>
                    <a:pt x="146" y="1"/>
                  </a:moveTo>
                  <a:cubicBezTo>
                    <a:pt x="123" y="298"/>
                    <a:pt x="76" y="591"/>
                    <a:pt x="0" y="822"/>
                  </a:cubicBezTo>
                  <a:cubicBezTo>
                    <a:pt x="76" y="813"/>
                    <a:pt x="146" y="803"/>
                    <a:pt x="217" y="794"/>
                  </a:cubicBezTo>
                  <a:cubicBezTo>
                    <a:pt x="217" y="704"/>
                    <a:pt x="217" y="619"/>
                    <a:pt x="217" y="529"/>
                  </a:cubicBezTo>
                  <a:cubicBezTo>
                    <a:pt x="222" y="355"/>
                    <a:pt x="194" y="175"/>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41"/>
            <p:cNvSpPr/>
            <p:nvPr/>
          </p:nvSpPr>
          <p:spPr>
            <a:xfrm>
              <a:off x="3813319" y="1459924"/>
              <a:ext cx="343629" cy="217831"/>
            </a:xfrm>
            <a:custGeom>
              <a:avLst/>
              <a:gdLst/>
              <a:ahLst/>
              <a:cxnLst/>
              <a:rect l="l" t="t" r="r" b="b"/>
              <a:pathLst>
                <a:path w="3674" h="2329" extrusionOk="0">
                  <a:moveTo>
                    <a:pt x="864" y="1"/>
                  </a:moveTo>
                  <a:cubicBezTo>
                    <a:pt x="553" y="251"/>
                    <a:pt x="246" y="643"/>
                    <a:pt x="0" y="1124"/>
                  </a:cubicBezTo>
                  <a:cubicBezTo>
                    <a:pt x="137" y="1341"/>
                    <a:pt x="293" y="1544"/>
                    <a:pt x="463" y="1738"/>
                  </a:cubicBezTo>
                  <a:cubicBezTo>
                    <a:pt x="567" y="1851"/>
                    <a:pt x="675" y="1965"/>
                    <a:pt x="789" y="2069"/>
                  </a:cubicBezTo>
                  <a:cubicBezTo>
                    <a:pt x="888" y="2158"/>
                    <a:pt x="987" y="2243"/>
                    <a:pt x="1096" y="2328"/>
                  </a:cubicBezTo>
                  <a:cubicBezTo>
                    <a:pt x="1256" y="2305"/>
                    <a:pt x="1412" y="2281"/>
                    <a:pt x="1563" y="2262"/>
                  </a:cubicBezTo>
                  <a:cubicBezTo>
                    <a:pt x="1639" y="2031"/>
                    <a:pt x="1686" y="1738"/>
                    <a:pt x="1709" y="1441"/>
                  </a:cubicBezTo>
                  <a:cubicBezTo>
                    <a:pt x="1757" y="1615"/>
                    <a:pt x="1785" y="1795"/>
                    <a:pt x="1780" y="1969"/>
                  </a:cubicBezTo>
                  <a:cubicBezTo>
                    <a:pt x="1780" y="2059"/>
                    <a:pt x="1780" y="2144"/>
                    <a:pt x="1780" y="2234"/>
                  </a:cubicBezTo>
                  <a:cubicBezTo>
                    <a:pt x="1941" y="2220"/>
                    <a:pt x="2087" y="2210"/>
                    <a:pt x="2210" y="2206"/>
                  </a:cubicBezTo>
                  <a:cubicBezTo>
                    <a:pt x="2352" y="2102"/>
                    <a:pt x="2526" y="2017"/>
                    <a:pt x="2696" y="1955"/>
                  </a:cubicBezTo>
                  <a:cubicBezTo>
                    <a:pt x="2696" y="1771"/>
                    <a:pt x="3140" y="1861"/>
                    <a:pt x="3674" y="1502"/>
                  </a:cubicBezTo>
                  <a:cubicBezTo>
                    <a:pt x="3187" y="1375"/>
                    <a:pt x="2630" y="1148"/>
                    <a:pt x="2064" y="827"/>
                  </a:cubicBezTo>
                  <a:cubicBezTo>
                    <a:pt x="1601" y="572"/>
                    <a:pt x="1195" y="284"/>
                    <a:pt x="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41"/>
            <p:cNvSpPr/>
            <p:nvPr/>
          </p:nvSpPr>
          <p:spPr>
            <a:xfrm>
              <a:off x="3791620" y="1429060"/>
              <a:ext cx="504875" cy="182758"/>
            </a:xfrm>
            <a:custGeom>
              <a:avLst/>
              <a:gdLst/>
              <a:ahLst/>
              <a:cxnLst/>
              <a:rect l="l" t="t" r="r" b="b"/>
              <a:pathLst>
                <a:path w="5398" h="1954" extrusionOk="0">
                  <a:moveTo>
                    <a:pt x="2428" y="33"/>
                  </a:moveTo>
                  <a:cubicBezTo>
                    <a:pt x="2429" y="33"/>
                    <a:pt x="2431" y="33"/>
                    <a:pt x="2433" y="33"/>
                  </a:cubicBezTo>
                  <a:cubicBezTo>
                    <a:pt x="2431" y="33"/>
                    <a:pt x="2429" y="33"/>
                    <a:pt x="2428" y="33"/>
                  </a:cubicBezTo>
                  <a:close/>
                  <a:moveTo>
                    <a:pt x="1945" y="1"/>
                  </a:moveTo>
                  <a:cubicBezTo>
                    <a:pt x="1728" y="1"/>
                    <a:pt x="1527" y="25"/>
                    <a:pt x="1370" y="85"/>
                  </a:cubicBezTo>
                  <a:cubicBezTo>
                    <a:pt x="1365" y="90"/>
                    <a:pt x="1356" y="94"/>
                    <a:pt x="1347" y="99"/>
                  </a:cubicBezTo>
                  <a:cubicBezTo>
                    <a:pt x="1337" y="99"/>
                    <a:pt x="1328" y="104"/>
                    <a:pt x="1323" y="109"/>
                  </a:cubicBezTo>
                  <a:lnTo>
                    <a:pt x="1314" y="109"/>
                  </a:lnTo>
                  <a:cubicBezTo>
                    <a:pt x="1262" y="132"/>
                    <a:pt x="1210" y="151"/>
                    <a:pt x="1158" y="175"/>
                  </a:cubicBezTo>
                  <a:cubicBezTo>
                    <a:pt x="1106" y="198"/>
                    <a:pt x="1059" y="222"/>
                    <a:pt x="1011" y="246"/>
                  </a:cubicBezTo>
                  <a:cubicBezTo>
                    <a:pt x="1007" y="246"/>
                    <a:pt x="1007" y="250"/>
                    <a:pt x="1002" y="250"/>
                  </a:cubicBezTo>
                  <a:cubicBezTo>
                    <a:pt x="634" y="444"/>
                    <a:pt x="298" y="722"/>
                    <a:pt x="1" y="1058"/>
                  </a:cubicBezTo>
                  <a:cubicBezTo>
                    <a:pt x="72" y="1195"/>
                    <a:pt x="147" y="1327"/>
                    <a:pt x="232" y="1454"/>
                  </a:cubicBezTo>
                  <a:cubicBezTo>
                    <a:pt x="478" y="973"/>
                    <a:pt x="785" y="581"/>
                    <a:pt x="1096" y="331"/>
                  </a:cubicBezTo>
                  <a:cubicBezTo>
                    <a:pt x="1427" y="614"/>
                    <a:pt x="1833" y="902"/>
                    <a:pt x="2296" y="1157"/>
                  </a:cubicBezTo>
                  <a:cubicBezTo>
                    <a:pt x="2862" y="1478"/>
                    <a:pt x="3419" y="1705"/>
                    <a:pt x="3906" y="1832"/>
                  </a:cubicBezTo>
                  <a:cubicBezTo>
                    <a:pt x="3991" y="1780"/>
                    <a:pt x="4071" y="1714"/>
                    <a:pt x="4156" y="1638"/>
                  </a:cubicBezTo>
                  <a:cubicBezTo>
                    <a:pt x="4189" y="1606"/>
                    <a:pt x="4219" y="1593"/>
                    <a:pt x="4245" y="1593"/>
                  </a:cubicBezTo>
                  <a:cubicBezTo>
                    <a:pt x="4326" y="1593"/>
                    <a:pt x="4371" y="1726"/>
                    <a:pt x="4364" y="1837"/>
                  </a:cubicBezTo>
                  <a:cubicBezTo>
                    <a:pt x="4364" y="1860"/>
                    <a:pt x="4354" y="1889"/>
                    <a:pt x="4331" y="1922"/>
                  </a:cubicBezTo>
                  <a:cubicBezTo>
                    <a:pt x="4468" y="1943"/>
                    <a:pt x="4596" y="1953"/>
                    <a:pt x="4712" y="1953"/>
                  </a:cubicBezTo>
                  <a:cubicBezTo>
                    <a:pt x="5042" y="1953"/>
                    <a:pt x="5281" y="1868"/>
                    <a:pt x="5379" y="1690"/>
                  </a:cubicBezTo>
                  <a:cubicBezTo>
                    <a:pt x="5388" y="1676"/>
                    <a:pt x="5393" y="1657"/>
                    <a:pt x="5398" y="1643"/>
                  </a:cubicBezTo>
                  <a:cubicBezTo>
                    <a:pt x="5157" y="1426"/>
                    <a:pt x="4793" y="1138"/>
                    <a:pt x="4444" y="874"/>
                  </a:cubicBezTo>
                  <a:lnTo>
                    <a:pt x="4444" y="874"/>
                  </a:lnTo>
                  <a:cubicBezTo>
                    <a:pt x="4468" y="892"/>
                    <a:pt x="4486" y="907"/>
                    <a:pt x="4510" y="925"/>
                  </a:cubicBezTo>
                  <a:cubicBezTo>
                    <a:pt x="4455" y="1217"/>
                    <a:pt x="4253" y="1387"/>
                    <a:pt x="3956" y="1387"/>
                  </a:cubicBezTo>
                  <a:cubicBezTo>
                    <a:pt x="3845" y="1387"/>
                    <a:pt x="3720" y="1363"/>
                    <a:pt x="3585" y="1313"/>
                  </a:cubicBezTo>
                  <a:cubicBezTo>
                    <a:pt x="3060" y="1114"/>
                    <a:pt x="2551" y="581"/>
                    <a:pt x="2314" y="24"/>
                  </a:cubicBezTo>
                  <a:lnTo>
                    <a:pt x="2314" y="24"/>
                  </a:lnTo>
                  <a:cubicBezTo>
                    <a:pt x="2355" y="28"/>
                    <a:pt x="2392" y="28"/>
                    <a:pt x="2428" y="33"/>
                  </a:cubicBezTo>
                  <a:lnTo>
                    <a:pt x="2428" y="33"/>
                  </a:lnTo>
                  <a:cubicBezTo>
                    <a:pt x="2265" y="13"/>
                    <a:pt x="2101" y="1"/>
                    <a:pt x="1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41"/>
            <p:cNvSpPr/>
            <p:nvPr/>
          </p:nvSpPr>
          <p:spPr>
            <a:xfrm>
              <a:off x="4187342" y="1496588"/>
              <a:ext cx="18238" cy="13375"/>
            </a:xfrm>
            <a:custGeom>
              <a:avLst/>
              <a:gdLst/>
              <a:ahLst/>
              <a:cxnLst/>
              <a:rect l="l" t="t" r="r" b="b"/>
              <a:pathLst>
                <a:path w="195" h="143" extrusionOk="0">
                  <a:moveTo>
                    <a:pt x="0" y="0"/>
                  </a:moveTo>
                  <a:cubicBezTo>
                    <a:pt x="33" y="24"/>
                    <a:pt x="65" y="46"/>
                    <a:pt x="97" y="69"/>
                  </a:cubicBezTo>
                  <a:lnTo>
                    <a:pt x="97" y="69"/>
                  </a:lnTo>
                  <a:cubicBezTo>
                    <a:pt x="65" y="45"/>
                    <a:pt x="33" y="22"/>
                    <a:pt x="0" y="0"/>
                  </a:cubicBezTo>
                  <a:close/>
                  <a:moveTo>
                    <a:pt x="97" y="69"/>
                  </a:moveTo>
                  <a:cubicBezTo>
                    <a:pt x="129" y="94"/>
                    <a:pt x="161" y="118"/>
                    <a:pt x="194" y="142"/>
                  </a:cubicBezTo>
                  <a:cubicBezTo>
                    <a:pt x="161" y="116"/>
                    <a:pt x="129" y="93"/>
                    <a:pt x="97" y="69"/>
                  </a:cubicBezTo>
                  <a:close/>
                </a:path>
              </a:pathLst>
            </a:custGeom>
            <a:solidFill>
              <a:srgbClr val="FF3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41"/>
            <p:cNvSpPr/>
            <p:nvPr/>
          </p:nvSpPr>
          <p:spPr>
            <a:xfrm>
              <a:off x="4304347" y="1209080"/>
              <a:ext cx="1871" cy="4115"/>
            </a:xfrm>
            <a:custGeom>
              <a:avLst/>
              <a:gdLst/>
              <a:ahLst/>
              <a:cxnLst/>
              <a:rect l="l" t="t" r="r" b="b"/>
              <a:pathLst>
                <a:path w="20" h="44" extrusionOk="0">
                  <a:moveTo>
                    <a:pt x="20" y="1"/>
                  </a:moveTo>
                  <a:cubicBezTo>
                    <a:pt x="10" y="15"/>
                    <a:pt x="5" y="29"/>
                    <a:pt x="1" y="43"/>
                  </a:cubicBezTo>
                  <a:cubicBezTo>
                    <a:pt x="5" y="29"/>
                    <a:pt x="15" y="15"/>
                    <a:pt x="20" y="1"/>
                  </a:cubicBez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41"/>
            <p:cNvSpPr/>
            <p:nvPr/>
          </p:nvSpPr>
          <p:spPr>
            <a:xfrm>
              <a:off x="4293311" y="1203374"/>
              <a:ext cx="7202" cy="3180"/>
            </a:xfrm>
            <a:custGeom>
              <a:avLst/>
              <a:gdLst/>
              <a:ahLst/>
              <a:cxnLst/>
              <a:rect l="l" t="t" r="r" b="b"/>
              <a:pathLst>
                <a:path w="77" h="34" extrusionOk="0">
                  <a:moveTo>
                    <a:pt x="1" y="0"/>
                  </a:moveTo>
                  <a:lnTo>
                    <a:pt x="1" y="0"/>
                  </a:lnTo>
                  <a:cubicBezTo>
                    <a:pt x="24" y="19"/>
                    <a:pt x="53" y="33"/>
                    <a:pt x="76" y="33"/>
                  </a:cubicBezTo>
                  <a:lnTo>
                    <a:pt x="1" y="0"/>
                  </a:ln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41"/>
            <p:cNvSpPr/>
            <p:nvPr/>
          </p:nvSpPr>
          <p:spPr>
            <a:xfrm>
              <a:off x="4124584" y="968336"/>
              <a:ext cx="205485" cy="216990"/>
            </a:xfrm>
            <a:custGeom>
              <a:avLst/>
              <a:gdLst/>
              <a:ahLst/>
              <a:cxnLst/>
              <a:rect l="l" t="t" r="r" b="b"/>
              <a:pathLst>
                <a:path w="2197" h="2320" extrusionOk="0">
                  <a:moveTo>
                    <a:pt x="834" y="1"/>
                  </a:moveTo>
                  <a:cubicBezTo>
                    <a:pt x="799" y="1"/>
                    <a:pt x="765" y="7"/>
                    <a:pt x="733" y="20"/>
                  </a:cubicBezTo>
                  <a:cubicBezTo>
                    <a:pt x="596" y="77"/>
                    <a:pt x="516" y="233"/>
                    <a:pt x="516" y="379"/>
                  </a:cubicBezTo>
                  <a:cubicBezTo>
                    <a:pt x="469" y="311"/>
                    <a:pt x="399" y="235"/>
                    <a:pt x="319" y="235"/>
                  </a:cubicBezTo>
                  <a:cubicBezTo>
                    <a:pt x="311" y="235"/>
                    <a:pt x="302" y="236"/>
                    <a:pt x="294" y="238"/>
                  </a:cubicBezTo>
                  <a:cubicBezTo>
                    <a:pt x="232" y="252"/>
                    <a:pt x="195" y="304"/>
                    <a:pt x="162" y="356"/>
                  </a:cubicBezTo>
                  <a:cubicBezTo>
                    <a:pt x="91" y="478"/>
                    <a:pt x="34" y="611"/>
                    <a:pt x="1" y="743"/>
                  </a:cubicBezTo>
                  <a:cubicBezTo>
                    <a:pt x="29" y="629"/>
                    <a:pt x="77" y="516"/>
                    <a:pt x="138" y="412"/>
                  </a:cubicBezTo>
                  <a:lnTo>
                    <a:pt x="138" y="412"/>
                  </a:lnTo>
                  <a:cubicBezTo>
                    <a:pt x="114" y="530"/>
                    <a:pt x="346" y="903"/>
                    <a:pt x="473" y="917"/>
                  </a:cubicBezTo>
                  <a:cubicBezTo>
                    <a:pt x="742" y="950"/>
                    <a:pt x="752" y="1139"/>
                    <a:pt x="799" y="1328"/>
                  </a:cubicBezTo>
                  <a:cubicBezTo>
                    <a:pt x="818" y="1327"/>
                    <a:pt x="836" y="1326"/>
                    <a:pt x="855" y="1326"/>
                  </a:cubicBezTo>
                  <a:cubicBezTo>
                    <a:pt x="1217" y="1326"/>
                    <a:pt x="1597" y="1538"/>
                    <a:pt x="1701" y="1763"/>
                  </a:cubicBezTo>
                  <a:cubicBezTo>
                    <a:pt x="1739" y="1843"/>
                    <a:pt x="1757" y="2008"/>
                    <a:pt x="1757" y="2230"/>
                  </a:cubicBezTo>
                  <a:cubicBezTo>
                    <a:pt x="1766" y="2212"/>
                    <a:pt x="1785" y="2203"/>
                    <a:pt x="1805" y="2203"/>
                  </a:cubicBezTo>
                  <a:cubicBezTo>
                    <a:pt x="1816" y="2203"/>
                    <a:pt x="1828" y="2206"/>
                    <a:pt x="1838" y="2211"/>
                  </a:cubicBezTo>
                  <a:lnTo>
                    <a:pt x="2041" y="2320"/>
                  </a:lnTo>
                  <a:cubicBezTo>
                    <a:pt x="2088" y="2183"/>
                    <a:pt x="2126" y="2051"/>
                    <a:pt x="2149" y="1909"/>
                  </a:cubicBezTo>
                  <a:cubicBezTo>
                    <a:pt x="2197" y="1645"/>
                    <a:pt x="2192" y="1333"/>
                    <a:pt x="1993" y="1149"/>
                  </a:cubicBezTo>
                  <a:cubicBezTo>
                    <a:pt x="1984" y="1172"/>
                    <a:pt x="1970" y="1196"/>
                    <a:pt x="1956" y="1220"/>
                  </a:cubicBezTo>
                  <a:cubicBezTo>
                    <a:pt x="1998" y="1116"/>
                    <a:pt x="2041" y="1007"/>
                    <a:pt x="2041" y="894"/>
                  </a:cubicBezTo>
                  <a:cubicBezTo>
                    <a:pt x="2041" y="776"/>
                    <a:pt x="1989" y="658"/>
                    <a:pt x="1885" y="606"/>
                  </a:cubicBezTo>
                  <a:cubicBezTo>
                    <a:pt x="1923" y="426"/>
                    <a:pt x="1894" y="233"/>
                    <a:pt x="1805" y="68"/>
                  </a:cubicBezTo>
                  <a:cubicBezTo>
                    <a:pt x="1790" y="39"/>
                    <a:pt x="1767" y="6"/>
                    <a:pt x="1734" y="6"/>
                  </a:cubicBezTo>
                  <a:cubicBezTo>
                    <a:pt x="1701" y="6"/>
                    <a:pt x="1677" y="39"/>
                    <a:pt x="1658" y="63"/>
                  </a:cubicBezTo>
                  <a:lnTo>
                    <a:pt x="1535" y="256"/>
                  </a:lnTo>
                  <a:cubicBezTo>
                    <a:pt x="1512" y="167"/>
                    <a:pt x="1432" y="91"/>
                    <a:pt x="1337" y="77"/>
                  </a:cubicBezTo>
                  <a:cubicBezTo>
                    <a:pt x="1323" y="74"/>
                    <a:pt x="1308" y="73"/>
                    <a:pt x="1294" y="73"/>
                  </a:cubicBezTo>
                  <a:cubicBezTo>
                    <a:pt x="1216" y="73"/>
                    <a:pt x="1135" y="113"/>
                    <a:pt x="1092" y="181"/>
                  </a:cubicBezTo>
                  <a:cubicBezTo>
                    <a:pt x="1063" y="69"/>
                    <a:pt x="948" y="1"/>
                    <a:pt x="834" y="1"/>
                  </a:cubicBez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41"/>
            <p:cNvSpPr/>
            <p:nvPr/>
          </p:nvSpPr>
          <p:spPr>
            <a:xfrm>
              <a:off x="4287138" y="1200288"/>
              <a:ext cx="19080" cy="12907"/>
            </a:xfrm>
            <a:custGeom>
              <a:avLst/>
              <a:gdLst/>
              <a:ahLst/>
              <a:cxnLst/>
              <a:rect l="l" t="t" r="r" b="b"/>
              <a:pathLst>
                <a:path w="204" h="138" extrusionOk="0">
                  <a:moveTo>
                    <a:pt x="5" y="0"/>
                  </a:moveTo>
                  <a:cubicBezTo>
                    <a:pt x="5" y="33"/>
                    <a:pt x="5" y="62"/>
                    <a:pt x="1" y="95"/>
                  </a:cubicBezTo>
                  <a:cubicBezTo>
                    <a:pt x="5" y="95"/>
                    <a:pt x="10" y="95"/>
                    <a:pt x="19" y="99"/>
                  </a:cubicBezTo>
                  <a:cubicBezTo>
                    <a:pt x="71" y="109"/>
                    <a:pt x="128" y="123"/>
                    <a:pt x="185" y="137"/>
                  </a:cubicBezTo>
                  <a:cubicBezTo>
                    <a:pt x="189" y="123"/>
                    <a:pt x="194" y="109"/>
                    <a:pt x="204" y="95"/>
                  </a:cubicBezTo>
                  <a:lnTo>
                    <a:pt x="142" y="66"/>
                  </a:lnTo>
                  <a:cubicBezTo>
                    <a:pt x="119" y="66"/>
                    <a:pt x="90" y="52"/>
                    <a:pt x="67" y="33"/>
                  </a:cubicBezTo>
                  <a:lnTo>
                    <a:pt x="5" y="0"/>
                  </a:ln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41"/>
            <p:cNvSpPr/>
            <p:nvPr/>
          </p:nvSpPr>
          <p:spPr>
            <a:xfrm>
              <a:off x="4058833" y="1006870"/>
              <a:ext cx="140482" cy="222601"/>
            </a:xfrm>
            <a:custGeom>
              <a:avLst/>
              <a:gdLst/>
              <a:ahLst/>
              <a:cxnLst/>
              <a:rect l="l" t="t" r="r" b="b"/>
              <a:pathLst>
                <a:path w="1502" h="2380" extrusionOk="0">
                  <a:moveTo>
                    <a:pt x="841" y="0"/>
                  </a:moveTo>
                  <a:lnTo>
                    <a:pt x="841" y="0"/>
                  </a:lnTo>
                  <a:cubicBezTo>
                    <a:pt x="780" y="104"/>
                    <a:pt x="732" y="217"/>
                    <a:pt x="704" y="331"/>
                  </a:cubicBezTo>
                  <a:cubicBezTo>
                    <a:pt x="696" y="313"/>
                    <a:pt x="681" y="306"/>
                    <a:pt x="663" y="306"/>
                  </a:cubicBezTo>
                  <a:cubicBezTo>
                    <a:pt x="628" y="306"/>
                    <a:pt x="584" y="333"/>
                    <a:pt x="562" y="364"/>
                  </a:cubicBezTo>
                  <a:cubicBezTo>
                    <a:pt x="373" y="619"/>
                    <a:pt x="303" y="954"/>
                    <a:pt x="364" y="1261"/>
                  </a:cubicBezTo>
                  <a:cubicBezTo>
                    <a:pt x="349" y="1254"/>
                    <a:pt x="332" y="1251"/>
                    <a:pt x="316" y="1251"/>
                  </a:cubicBezTo>
                  <a:cubicBezTo>
                    <a:pt x="278" y="1251"/>
                    <a:pt x="239" y="1269"/>
                    <a:pt x="213" y="1299"/>
                  </a:cubicBezTo>
                  <a:cubicBezTo>
                    <a:pt x="180" y="1336"/>
                    <a:pt x="161" y="1393"/>
                    <a:pt x="147" y="1445"/>
                  </a:cubicBezTo>
                  <a:cubicBezTo>
                    <a:pt x="104" y="1620"/>
                    <a:pt x="90" y="1804"/>
                    <a:pt x="104" y="1983"/>
                  </a:cubicBezTo>
                  <a:cubicBezTo>
                    <a:pt x="114" y="2035"/>
                    <a:pt x="119" y="2087"/>
                    <a:pt x="100" y="2134"/>
                  </a:cubicBezTo>
                  <a:cubicBezTo>
                    <a:pt x="85" y="2163"/>
                    <a:pt x="67" y="2186"/>
                    <a:pt x="48" y="2215"/>
                  </a:cubicBezTo>
                  <a:cubicBezTo>
                    <a:pt x="19" y="2267"/>
                    <a:pt x="5" y="2323"/>
                    <a:pt x="0" y="2380"/>
                  </a:cubicBezTo>
                  <a:cubicBezTo>
                    <a:pt x="100" y="2319"/>
                    <a:pt x="208" y="2276"/>
                    <a:pt x="326" y="2248"/>
                  </a:cubicBezTo>
                  <a:cubicBezTo>
                    <a:pt x="364" y="2115"/>
                    <a:pt x="430" y="2026"/>
                    <a:pt x="515" y="2021"/>
                  </a:cubicBezTo>
                  <a:cubicBezTo>
                    <a:pt x="534" y="2021"/>
                    <a:pt x="553" y="2026"/>
                    <a:pt x="576" y="2035"/>
                  </a:cubicBezTo>
                  <a:cubicBezTo>
                    <a:pt x="718" y="1469"/>
                    <a:pt x="968" y="742"/>
                    <a:pt x="1280" y="732"/>
                  </a:cubicBezTo>
                  <a:cubicBezTo>
                    <a:pt x="1283" y="732"/>
                    <a:pt x="1286" y="732"/>
                    <a:pt x="1288" y="732"/>
                  </a:cubicBezTo>
                  <a:cubicBezTo>
                    <a:pt x="1377" y="732"/>
                    <a:pt x="1422" y="807"/>
                    <a:pt x="1426" y="926"/>
                  </a:cubicBezTo>
                  <a:cubicBezTo>
                    <a:pt x="1450" y="921"/>
                    <a:pt x="1478" y="916"/>
                    <a:pt x="1502" y="916"/>
                  </a:cubicBezTo>
                  <a:cubicBezTo>
                    <a:pt x="1455" y="727"/>
                    <a:pt x="1445" y="538"/>
                    <a:pt x="1176" y="505"/>
                  </a:cubicBezTo>
                  <a:cubicBezTo>
                    <a:pt x="1049" y="491"/>
                    <a:pt x="817" y="118"/>
                    <a:pt x="841" y="0"/>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41"/>
            <p:cNvSpPr/>
            <p:nvPr/>
          </p:nvSpPr>
          <p:spPr>
            <a:xfrm>
              <a:off x="4059675" y="1230311"/>
              <a:ext cx="36757" cy="86235"/>
            </a:xfrm>
            <a:custGeom>
              <a:avLst/>
              <a:gdLst/>
              <a:ahLst/>
              <a:cxnLst/>
              <a:rect l="l" t="t" r="r" b="b"/>
              <a:pathLst>
                <a:path w="393" h="922" extrusionOk="0">
                  <a:moveTo>
                    <a:pt x="294" y="0"/>
                  </a:moveTo>
                  <a:lnTo>
                    <a:pt x="294" y="0"/>
                  </a:lnTo>
                  <a:cubicBezTo>
                    <a:pt x="265" y="10"/>
                    <a:pt x="237" y="19"/>
                    <a:pt x="213" y="33"/>
                  </a:cubicBezTo>
                  <a:cubicBezTo>
                    <a:pt x="133" y="71"/>
                    <a:pt x="62" y="128"/>
                    <a:pt x="10" y="194"/>
                  </a:cubicBezTo>
                  <a:cubicBezTo>
                    <a:pt x="6" y="199"/>
                    <a:pt x="1" y="199"/>
                    <a:pt x="1" y="203"/>
                  </a:cubicBezTo>
                  <a:cubicBezTo>
                    <a:pt x="25" y="449"/>
                    <a:pt x="86" y="694"/>
                    <a:pt x="185" y="921"/>
                  </a:cubicBezTo>
                  <a:lnTo>
                    <a:pt x="393" y="501"/>
                  </a:lnTo>
                  <a:cubicBezTo>
                    <a:pt x="341" y="416"/>
                    <a:pt x="303" y="288"/>
                    <a:pt x="294" y="142"/>
                  </a:cubicBezTo>
                  <a:cubicBezTo>
                    <a:pt x="289" y="95"/>
                    <a:pt x="289" y="48"/>
                    <a:pt x="294" y="0"/>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41"/>
            <p:cNvSpPr/>
            <p:nvPr/>
          </p:nvSpPr>
          <p:spPr>
            <a:xfrm>
              <a:off x="4008046" y="1431211"/>
              <a:ext cx="205485" cy="127575"/>
            </a:xfrm>
            <a:custGeom>
              <a:avLst/>
              <a:gdLst/>
              <a:ahLst/>
              <a:cxnLst/>
              <a:rect l="l" t="t" r="r" b="b"/>
              <a:pathLst>
                <a:path w="2197" h="1364" extrusionOk="0">
                  <a:moveTo>
                    <a:pt x="0" y="1"/>
                  </a:moveTo>
                  <a:cubicBezTo>
                    <a:pt x="237" y="558"/>
                    <a:pt x="746" y="1091"/>
                    <a:pt x="1271" y="1290"/>
                  </a:cubicBezTo>
                  <a:cubicBezTo>
                    <a:pt x="1406" y="1340"/>
                    <a:pt x="1531" y="1364"/>
                    <a:pt x="1642" y="1364"/>
                  </a:cubicBezTo>
                  <a:cubicBezTo>
                    <a:pt x="1939" y="1364"/>
                    <a:pt x="2141" y="1194"/>
                    <a:pt x="2196" y="902"/>
                  </a:cubicBezTo>
                  <a:cubicBezTo>
                    <a:pt x="2172" y="884"/>
                    <a:pt x="2154" y="869"/>
                    <a:pt x="2130" y="851"/>
                  </a:cubicBezTo>
                  <a:cubicBezTo>
                    <a:pt x="2125" y="846"/>
                    <a:pt x="2116" y="846"/>
                    <a:pt x="2111" y="841"/>
                  </a:cubicBezTo>
                  <a:cubicBezTo>
                    <a:pt x="2045" y="789"/>
                    <a:pt x="1984" y="747"/>
                    <a:pt x="1917" y="699"/>
                  </a:cubicBezTo>
                  <a:cubicBezTo>
                    <a:pt x="1792" y="941"/>
                    <a:pt x="1629" y="1034"/>
                    <a:pt x="1451" y="1034"/>
                  </a:cubicBezTo>
                  <a:cubicBezTo>
                    <a:pt x="866" y="1034"/>
                    <a:pt x="129" y="25"/>
                    <a:pt x="119" y="10"/>
                  </a:cubicBezTo>
                  <a:cubicBezTo>
                    <a:pt x="81" y="5"/>
                    <a:pt x="43" y="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41"/>
            <p:cNvSpPr/>
            <p:nvPr/>
          </p:nvSpPr>
          <p:spPr>
            <a:xfrm>
              <a:off x="4019083" y="1277075"/>
              <a:ext cx="180700" cy="250941"/>
            </a:xfrm>
            <a:custGeom>
              <a:avLst/>
              <a:gdLst/>
              <a:ahLst/>
              <a:cxnLst/>
              <a:rect l="l" t="t" r="r" b="b"/>
              <a:pathLst>
                <a:path w="1932" h="2683" extrusionOk="0">
                  <a:moveTo>
                    <a:pt x="827" y="1"/>
                  </a:moveTo>
                  <a:lnTo>
                    <a:pt x="619" y="421"/>
                  </a:lnTo>
                  <a:lnTo>
                    <a:pt x="1" y="1658"/>
                  </a:lnTo>
                  <a:cubicBezTo>
                    <a:pt x="11" y="1673"/>
                    <a:pt x="748" y="2682"/>
                    <a:pt x="1333" y="2682"/>
                  </a:cubicBezTo>
                  <a:cubicBezTo>
                    <a:pt x="1511" y="2682"/>
                    <a:pt x="1674" y="2589"/>
                    <a:pt x="1799" y="2347"/>
                  </a:cubicBezTo>
                  <a:cubicBezTo>
                    <a:pt x="1799" y="2347"/>
                    <a:pt x="1799" y="2347"/>
                    <a:pt x="1799" y="2343"/>
                  </a:cubicBezTo>
                  <a:cubicBezTo>
                    <a:pt x="1832" y="2126"/>
                    <a:pt x="1884" y="1823"/>
                    <a:pt x="1932" y="1545"/>
                  </a:cubicBezTo>
                  <a:cubicBezTo>
                    <a:pt x="1417" y="1384"/>
                    <a:pt x="676" y="1063"/>
                    <a:pt x="742" y="558"/>
                  </a:cubicBezTo>
                  <a:cubicBezTo>
                    <a:pt x="756" y="454"/>
                    <a:pt x="789" y="256"/>
                    <a:pt x="841" y="24"/>
                  </a:cubicBezTo>
                  <a:cubicBezTo>
                    <a:pt x="836" y="15"/>
                    <a:pt x="832" y="10"/>
                    <a:pt x="827"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41"/>
            <p:cNvSpPr/>
            <p:nvPr/>
          </p:nvSpPr>
          <p:spPr>
            <a:xfrm>
              <a:off x="4082215" y="1195892"/>
              <a:ext cx="192204" cy="237192"/>
            </a:xfrm>
            <a:custGeom>
              <a:avLst/>
              <a:gdLst/>
              <a:ahLst/>
              <a:cxnLst/>
              <a:rect l="l" t="t" r="r" b="b"/>
              <a:pathLst>
                <a:path w="2055" h="2536" extrusionOk="0">
                  <a:moveTo>
                    <a:pt x="260" y="189"/>
                  </a:moveTo>
                  <a:cubicBezTo>
                    <a:pt x="343" y="189"/>
                    <a:pt x="412" y="319"/>
                    <a:pt x="421" y="486"/>
                  </a:cubicBezTo>
                  <a:cubicBezTo>
                    <a:pt x="426" y="571"/>
                    <a:pt x="416" y="647"/>
                    <a:pt x="393" y="704"/>
                  </a:cubicBezTo>
                  <a:cubicBezTo>
                    <a:pt x="393" y="694"/>
                    <a:pt x="393" y="680"/>
                    <a:pt x="393" y="671"/>
                  </a:cubicBezTo>
                  <a:cubicBezTo>
                    <a:pt x="383" y="565"/>
                    <a:pt x="338" y="477"/>
                    <a:pt x="288" y="477"/>
                  </a:cubicBezTo>
                  <a:cubicBezTo>
                    <a:pt x="287" y="477"/>
                    <a:pt x="285" y="477"/>
                    <a:pt x="284" y="477"/>
                  </a:cubicBezTo>
                  <a:cubicBezTo>
                    <a:pt x="227" y="477"/>
                    <a:pt x="190" y="571"/>
                    <a:pt x="194" y="685"/>
                  </a:cubicBezTo>
                  <a:cubicBezTo>
                    <a:pt x="199" y="708"/>
                    <a:pt x="199" y="732"/>
                    <a:pt x="208" y="751"/>
                  </a:cubicBezTo>
                  <a:cubicBezTo>
                    <a:pt x="166" y="699"/>
                    <a:pt x="133" y="609"/>
                    <a:pt x="128" y="505"/>
                  </a:cubicBezTo>
                  <a:cubicBezTo>
                    <a:pt x="119" y="335"/>
                    <a:pt x="175" y="194"/>
                    <a:pt x="256" y="189"/>
                  </a:cubicBezTo>
                  <a:cubicBezTo>
                    <a:pt x="257" y="189"/>
                    <a:pt x="259" y="189"/>
                    <a:pt x="260" y="189"/>
                  </a:cubicBezTo>
                  <a:close/>
                  <a:moveTo>
                    <a:pt x="1054" y="1232"/>
                  </a:moveTo>
                  <a:cubicBezTo>
                    <a:pt x="1058" y="1237"/>
                    <a:pt x="1172" y="1586"/>
                    <a:pt x="1578" y="1700"/>
                  </a:cubicBezTo>
                  <a:lnTo>
                    <a:pt x="1568" y="1756"/>
                  </a:lnTo>
                  <a:cubicBezTo>
                    <a:pt x="1129" y="1634"/>
                    <a:pt x="973" y="1332"/>
                    <a:pt x="964" y="1322"/>
                  </a:cubicBezTo>
                  <a:lnTo>
                    <a:pt x="1054" y="1232"/>
                  </a:lnTo>
                  <a:close/>
                  <a:moveTo>
                    <a:pt x="1053" y="1670"/>
                  </a:moveTo>
                  <a:cubicBezTo>
                    <a:pt x="1087" y="1670"/>
                    <a:pt x="1137" y="1696"/>
                    <a:pt x="1186" y="1738"/>
                  </a:cubicBezTo>
                  <a:cubicBezTo>
                    <a:pt x="1252" y="1794"/>
                    <a:pt x="1290" y="1865"/>
                    <a:pt x="1261" y="1893"/>
                  </a:cubicBezTo>
                  <a:cubicBezTo>
                    <a:pt x="1255" y="1901"/>
                    <a:pt x="1244" y="1905"/>
                    <a:pt x="1231" y="1905"/>
                  </a:cubicBezTo>
                  <a:cubicBezTo>
                    <a:pt x="1198" y="1905"/>
                    <a:pt x="1148" y="1881"/>
                    <a:pt x="1101" y="1837"/>
                  </a:cubicBezTo>
                  <a:cubicBezTo>
                    <a:pt x="1035" y="1780"/>
                    <a:pt x="1002" y="1709"/>
                    <a:pt x="1025" y="1681"/>
                  </a:cubicBezTo>
                  <a:cubicBezTo>
                    <a:pt x="1032" y="1673"/>
                    <a:pt x="1041" y="1670"/>
                    <a:pt x="1053" y="1670"/>
                  </a:cubicBezTo>
                  <a:close/>
                  <a:moveTo>
                    <a:pt x="265" y="0"/>
                  </a:moveTo>
                  <a:cubicBezTo>
                    <a:pt x="180" y="5"/>
                    <a:pt x="114" y="94"/>
                    <a:pt x="76" y="227"/>
                  </a:cubicBezTo>
                  <a:cubicBezTo>
                    <a:pt x="67" y="269"/>
                    <a:pt x="57" y="316"/>
                    <a:pt x="53" y="368"/>
                  </a:cubicBezTo>
                  <a:cubicBezTo>
                    <a:pt x="48" y="416"/>
                    <a:pt x="48" y="463"/>
                    <a:pt x="53" y="510"/>
                  </a:cubicBezTo>
                  <a:cubicBezTo>
                    <a:pt x="62" y="656"/>
                    <a:pt x="100" y="784"/>
                    <a:pt x="152" y="869"/>
                  </a:cubicBezTo>
                  <a:cubicBezTo>
                    <a:pt x="157" y="878"/>
                    <a:pt x="161" y="883"/>
                    <a:pt x="166" y="892"/>
                  </a:cubicBezTo>
                  <a:cubicBezTo>
                    <a:pt x="114" y="1124"/>
                    <a:pt x="81" y="1322"/>
                    <a:pt x="67" y="1426"/>
                  </a:cubicBezTo>
                  <a:cubicBezTo>
                    <a:pt x="1" y="1931"/>
                    <a:pt x="742" y="2252"/>
                    <a:pt x="1257" y="2413"/>
                  </a:cubicBezTo>
                  <a:cubicBezTo>
                    <a:pt x="1521" y="2498"/>
                    <a:pt x="1724" y="2536"/>
                    <a:pt x="1724" y="2536"/>
                  </a:cubicBezTo>
                  <a:cubicBezTo>
                    <a:pt x="1866" y="2078"/>
                    <a:pt x="1974" y="1605"/>
                    <a:pt x="2055" y="1166"/>
                  </a:cubicBezTo>
                  <a:cubicBezTo>
                    <a:pt x="2050" y="1162"/>
                    <a:pt x="2045" y="1162"/>
                    <a:pt x="2040" y="1157"/>
                  </a:cubicBezTo>
                  <a:cubicBezTo>
                    <a:pt x="1988" y="1129"/>
                    <a:pt x="1932" y="1105"/>
                    <a:pt x="1875" y="1077"/>
                  </a:cubicBezTo>
                  <a:cubicBezTo>
                    <a:pt x="1852" y="1062"/>
                    <a:pt x="1828" y="1044"/>
                    <a:pt x="1814" y="1025"/>
                  </a:cubicBezTo>
                  <a:lnTo>
                    <a:pt x="1814" y="1025"/>
                  </a:lnTo>
                  <a:cubicBezTo>
                    <a:pt x="1847" y="1247"/>
                    <a:pt x="1833" y="1374"/>
                    <a:pt x="1734" y="1388"/>
                  </a:cubicBezTo>
                  <a:cubicBezTo>
                    <a:pt x="1729" y="1389"/>
                    <a:pt x="1724" y="1389"/>
                    <a:pt x="1719" y="1389"/>
                  </a:cubicBezTo>
                  <a:cubicBezTo>
                    <a:pt x="1578" y="1389"/>
                    <a:pt x="1384" y="1199"/>
                    <a:pt x="1384" y="1199"/>
                  </a:cubicBezTo>
                  <a:lnTo>
                    <a:pt x="1389" y="1195"/>
                  </a:lnTo>
                  <a:cubicBezTo>
                    <a:pt x="1450" y="1239"/>
                    <a:pt x="1527" y="1284"/>
                    <a:pt x="1602" y="1284"/>
                  </a:cubicBezTo>
                  <a:cubicBezTo>
                    <a:pt x="1614" y="1284"/>
                    <a:pt x="1627" y="1282"/>
                    <a:pt x="1639" y="1280"/>
                  </a:cubicBezTo>
                  <a:cubicBezTo>
                    <a:pt x="1771" y="1256"/>
                    <a:pt x="1785" y="1058"/>
                    <a:pt x="1752" y="727"/>
                  </a:cubicBezTo>
                  <a:lnTo>
                    <a:pt x="1752" y="727"/>
                  </a:lnTo>
                  <a:cubicBezTo>
                    <a:pt x="1771" y="803"/>
                    <a:pt x="1785" y="874"/>
                    <a:pt x="1795" y="935"/>
                  </a:cubicBezTo>
                  <a:cubicBezTo>
                    <a:pt x="1804" y="892"/>
                    <a:pt x="1819" y="845"/>
                    <a:pt x="1833" y="803"/>
                  </a:cubicBezTo>
                  <a:lnTo>
                    <a:pt x="1875" y="637"/>
                  </a:lnTo>
                  <a:cubicBezTo>
                    <a:pt x="1904" y="529"/>
                    <a:pt x="1932" y="420"/>
                    <a:pt x="1960" y="312"/>
                  </a:cubicBezTo>
                  <a:cubicBezTo>
                    <a:pt x="1965" y="307"/>
                    <a:pt x="1965" y="298"/>
                    <a:pt x="1965" y="293"/>
                  </a:cubicBezTo>
                  <a:cubicBezTo>
                    <a:pt x="1932" y="283"/>
                    <a:pt x="1904" y="274"/>
                    <a:pt x="1870" y="264"/>
                  </a:cubicBezTo>
                  <a:cubicBezTo>
                    <a:pt x="1823" y="439"/>
                    <a:pt x="1767" y="619"/>
                    <a:pt x="1691" y="779"/>
                  </a:cubicBezTo>
                  <a:cubicBezTo>
                    <a:pt x="1677" y="807"/>
                    <a:pt x="1663" y="840"/>
                    <a:pt x="1644" y="864"/>
                  </a:cubicBezTo>
                  <a:cubicBezTo>
                    <a:pt x="1615" y="902"/>
                    <a:pt x="1568" y="916"/>
                    <a:pt x="1526" y="925"/>
                  </a:cubicBezTo>
                  <a:cubicBezTo>
                    <a:pt x="1506" y="928"/>
                    <a:pt x="1486" y="928"/>
                    <a:pt x="1466" y="928"/>
                  </a:cubicBezTo>
                  <a:cubicBezTo>
                    <a:pt x="1395" y="928"/>
                    <a:pt x="1322" y="917"/>
                    <a:pt x="1252" y="902"/>
                  </a:cubicBezTo>
                  <a:cubicBezTo>
                    <a:pt x="1162" y="888"/>
                    <a:pt x="1068" y="864"/>
                    <a:pt x="973" y="836"/>
                  </a:cubicBezTo>
                  <a:cubicBezTo>
                    <a:pt x="888" y="812"/>
                    <a:pt x="733" y="774"/>
                    <a:pt x="756" y="652"/>
                  </a:cubicBezTo>
                  <a:cubicBezTo>
                    <a:pt x="770" y="586"/>
                    <a:pt x="789" y="519"/>
                    <a:pt x="808" y="453"/>
                  </a:cubicBezTo>
                  <a:cubicBezTo>
                    <a:pt x="822" y="397"/>
                    <a:pt x="836" y="340"/>
                    <a:pt x="851" y="283"/>
                  </a:cubicBezTo>
                  <a:cubicBezTo>
                    <a:pt x="836" y="283"/>
                    <a:pt x="818" y="288"/>
                    <a:pt x="803" y="288"/>
                  </a:cubicBezTo>
                  <a:cubicBezTo>
                    <a:pt x="685" y="581"/>
                    <a:pt x="591" y="798"/>
                    <a:pt x="591" y="798"/>
                  </a:cubicBezTo>
                  <a:lnTo>
                    <a:pt x="506" y="770"/>
                  </a:lnTo>
                  <a:cubicBezTo>
                    <a:pt x="530" y="689"/>
                    <a:pt x="539" y="590"/>
                    <a:pt x="534" y="482"/>
                  </a:cubicBezTo>
                  <a:cubicBezTo>
                    <a:pt x="530" y="420"/>
                    <a:pt x="520" y="364"/>
                    <a:pt x="506" y="307"/>
                  </a:cubicBezTo>
                  <a:cubicBezTo>
                    <a:pt x="496" y="260"/>
                    <a:pt x="482" y="217"/>
                    <a:pt x="463" y="179"/>
                  </a:cubicBezTo>
                  <a:cubicBezTo>
                    <a:pt x="426" y="94"/>
                    <a:pt x="378" y="38"/>
                    <a:pt x="326" y="14"/>
                  </a:cubicBezTo>
                  <a:cubicBezTo>
                    <a:pt x="303" y="5"/>
                    <a:pt x="284" y="0"/>
                    <a:pt x="265"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41"/>
            <p:cNvSpPr/>
            <p:nvPr/>
          </p:nvSpPr>
          <p:spPr>
            <a:xfrm>
              <a:off x="4171910" y="1195424"/>
              <a:ext cx="68090" cy="74730"/>
            </a:xfrm>
            <a:custGeom>
              <a:avLst/>
              <a:gdLst/>
              <a:ahLst/>
              <a:cxnLst/>
              <a:rect l="l" t="t" r="r" b="b"/>
              <a:pathLst>
                <a:path w="728" h="799" extrusionOk="0">
                  <a:moveTo>
                    <a:pt x="438" y="248"/>
                  </a:moveTo>
                  <a:cubicBezTo>
                    <a:pt x="450" y="248"/>
                    <a:pt x="462" y="250"/>
                    <a:pt x="472" y="255"/>
                  </a:cubicBezTo>
                  <a:cubicBezTo>
                    <a:pt x="529" y="284"/>
                    <a:pt x="529" y="388"/>
                    <a:pt x="472" y="482"/>
                  </a:cubicBezTo>
                  <a:cubicBezTo>
                    <a:pt x="426" y="559"/>
                    <a:pt x="358" y="608"/>
                    <a:pt x="304" y="608"/>
                  </a:cubicBezTo>
                  <a:cubicBezTo>
                    <a:pt x="291" y="608"/>
                    <a:pt x="280" y="605"/>
                    <a:pt x="269" y="600"/>
                  </a:cubicBezTo>
                  <a:cubicBezTo>
                    <a:pt x="213" y="567"/>
                    <a:pt x="213" y="468"/>
                    <a:pt x="269" y="373"/>
                  </a:cubicBezTo>
                  <a:cubicBezTo>
                    <a:pt x="312" y="296"/>
                    <a:pt x="382" y="248"/>
                    <a:pt x="438" y="248"/>
                  </a:cubicBezTo>
                  <a:close/>
                  <a:moveTo>
                    <a:pt x="180" y="0"/>
                  </a:moveTo>
                  <a:cubicBezTo>
                    <a:pt x="175" y="19"/>
                    <a:pt x="170" y="38"/>
                    <a:pt x="165" y="62"/>
                  </a:cubicBezTo>
                  <a:cubicBezTo>
                    <a:pt x="151" y="109"/>
                    <a:pt x="142" y="161"/>
                    <a:pt x="128" y="213"/>
                  </a:cubicBezTo>
                  <a:cubicBezTo>
                    <a:pt x="99" y="312"/>
                    <a:pt x="76" y="406"/>
                    <a:pt x="47" y="506"/>
                  </a:cubicBezTo>
                  <a:cubicBezTo>
                    <a:pt x="38" y="548"/>
                    <a:pt x="24" y="591"/>
                    <a:pt x="14" y="638"/>
                  </a:cubicBezTo>
                  <a:cubicBezTo>
                    <a:pt x="10" y="652"/>
                    <a:pt x="0" y="666"/>
                    <a:pt x="10" y="676"/>
                  </a:cubicBezTo>
                  <a:cubicBezTo>
                    <a:pt x="19" y="685"/>
                    <a:pt x="33" y="690"/>
                    <a:pt x="47" y="694"/>
                  </a:cubicBezTo>
                  <a:cubicBezTo>
                    <a:pt x="57" y="699"/>
                    <a:pt x="66" y="704"/>
                    <a:pt x="76" y="709"/>
                  </a:cubicBezTo>
                  <a:lnTo>
                    <a:pt x="85" y="709"/>
                  </a:lnTo>
                  <a:cubicBezTo>
                    <a:pt x="85" y="713"/>
                    <a:pt x="90" y="713"/>
                    <a:pt x="90" y="713"/>
                  </a:cubicBezTo>
                  <a:cubicBezTo>
                    <a:pt x="123" y="723"/>
                    <a:pt x="151" y="732"/>
                    <a:pt x="184" y="737"/>
                  </a:cubicBezTo>
                  <a:cubicBezTo>
                    <a:pt x="250" y="756"/>
                    <a:pt x="317" y="770"/>
                    <a:pt x="383" y="784"/>
                  </a:cubicBezTo>
                  <a:cubicBezTo>
                    <a:pt x="397" y="784"/>
                    <a:pt x="411" y="789"/>
                    <a:pt x="425" y="789"/>
                  </a:cubicBezTo>
                  <a:cubicBezTo>
                    <a:pt x="430" y="794"/>
                    <a:pt x="439" y="794"/>
                    <a:pt x="444" y="794"/>
                  </a:cubicBezTo>
                  <a:lnTo>
                    <a:pt x="449" y="794"/>
                  </a:lnTo>
                  <a:cubicBezTo>
                    <a:pt x="468" y="798"/>
                    <a:pt x="491" y="798"/>
                    <a:pt x="510" y="798"/>
                  </a:cubicBezTo>
                  <a:cubicBezTo>
                    <a:pt x="534" y="756"/>
                    <a:pt x="553" y="709"/>
                    <a:pt x="567" y="661"/>
                  </a:cubicBezTo>
                  <a:cubicBezTo>
                    <a:pt x="633" y="496"/>
                    <a:pt x="685" y="331"/>
                    <a:pt x="727" y="166"/>
                  </a:cubicBezTo>
                  <a:cubicBezTo>
                    <a:pt x="628" y="137"/>
                    <a:pt x="534" y="104"/>
                    <a:pt x="439" y="71"/>
                  </a:cubicBezTo>
                  <a:cubicBezTo>
                    <a:pt x="373" y="52"/>
                    <a:pt x="312" y="33"/>
                    <a:pt x="246" y="15"/>
                  </a:cubicBezTo>
                  <a:cubicBezTo>
                    <a:pt x="227" y="10"/>
                    <a:pt x="203" y="5"/>
                    <a:pt x="180"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41"/>
            <p:cNvSpPr/>
            <p:nvPr/>
          </p:nvSpPr>
          <p:spPr>
            <a:xfrm>
              <a:off x="4162183" y="1092356"/>
              <a:ext cx="126827" cy="118596"/>
            </a:xfrm>
            <a:custGeom>
              <a:avLst/>
              <a:gdLst/>
              <a:ahLst/>
              <a:cxnLst/>
              <a:rect l="l" t="t" r="r" b="b"/>
              <a:pathLst>
                <a:path w="1356" h="1268" extrusionOk="0">
                  <a:moveTo>
                    <a:pt x="254" y="953"/>
                  </a:moveTo>
                  <a:cubicBezTo>
                    <a:pt x="259" y="954"/>
                    <a:pt x="264" y="955"/>
                    <a:pt x="269" y="956"/>
                  </a:cubicBezTo>
                  <a:lnTo>
                    <a:pt x="305" y="960"/>
                  </a:lnTo>
                  <a:lnTo>
                    <a:pt x="305" y="960"/>
                  </a:lnTo>
                  <a:cubicBezTo>
                    <a:pt x="289" y="956"/>
                    <a:pt x="271" y="954"/>
                    <a:pt x="254" y="953"/>
                  </a:cubicBezTo>
                  <a:close/>
                  <a:moveTo>
                    <a:pt x="453" y="0"/>
                  </a:moveTo>
                  <a:cubicBezTo>
                    <a:pt x="434" y="0"/>
                    <a:pt x="416" y="1"/>
                    <a:pt x="397" y="2"/>
                  </a:cubicBezTo>
                  <a:cubicBezTo>
                    <a:pt x="373" y="2"/>
                    <a:pt x="345" y="7"/>
                    <a:pt x="321" y="12"/>
                  </a:cubicBezTo>
                  <a:cubicBezTo>
                    <a:pt x="336" y="295"/>
                    <a:pt x="161" y="828"/>
                    <a:pt x="0" y="1258"/>
                  </a:cubicBezTo>
                  <a:lnTo>
                    <a:pt x="33" y="1258"/>
                  </a:lnTo>
                  <a:cubicBezTo>
                    <a:pt x="43" y="1216"/>
                    <a:pt x="57" y="1173"/>
                    <a:pt x="66" y="1131"/>
                  </a:cubicBezTo>
                  <a:cubicBezTo>
                    <a:pt x="76" y="1098"/>
                    <a:pt x="81" y="1065"/>
                    <a:pt x="90" y="1032"/>
                  </a:cubicBezTo>
                  <a:cubicBezTo>
                    <a:pt x="109" y="989"/>
                    <a:pt x="151" y="965"/>
                    <a:pt x="194" y="956"/>
                  </a:cubicBezTo>
                  <a:cubicBezTo>
                    <a:pt x="207" y="953"/>
                    <a:pt x="221" y="952"/>
                    <a:pt x="235" y="952"/>
                  </a:cubicBezTo>
                  <a:cubicBezTo>
                    <a:pt x="242" y="952"/>
                    <a:pt x="248" y="952"/>
                    <a:pt x="254" y="953"/>
                  </a:cubicBezTo>
                  <a:lnTo>
                    <a:pt x="254" y="953"/>
                  </a:lnTo>
                  <a:cubicBezTo>
                    <a:pt x="220" y="942"/>
                    <a:pt x="199" y="908"/>
                    <a:pt x="203" y="871"/>
                  </a:cubicBezTo>
                  <a:lnTo>
                    <a:pt x="222" y="706"/>
                  </a:lnTo>
                  <a:cubicBezTo>
                    <a:pt x="227" y="666"/>
                    <a:pt x="259" y="639"/>
                    <a:pt x="298" y="639"/>
                  </a:cubicBezTo>
                  <a:cubicBezTo>
                    <a:pt x="301" y="639"/>
                    <a:pt x="304" y="639"/>
                    <a:pt x="307" y="640"/>
                  </a:cubicBezTo>
                  <a:lnTo>
                    <a:pt x="803" y="692"/>
                  </a:lnTo>
                  <a:cubicBezTo>
                    <a:pt x="841" y="696"/>
                    <a:pt x="874" y="734"/>
                    <a:pt x="869" y="777"/>
                  </a:cubicBezTo>
                  <a:lnTo>
                    <a:pt x="845" y="942"/>
                  </a:lnTo>
                  <a:cubicBezTo>
                    <a:pt x="841" y="981"/>
                    <a:pt x="808" y="1008"/>
                    <a:pt x="773" y="1008"/>
                  </a:cubicBezTo>
                  <a:cubicBezTo>
                    <a:pt x="771" y="1008"/>
                    <a:pt x="768" y="1008"/>
                    <a:pt x="765" y="1008"/>
                  </a:cubicBezTo>
                  <a:lnTo>
                    <a:pt x="305" y="960"/>
                  </a:lnTo>
                  <a:lnTo>
                    <a:pt x="305" y="960"/>
                  </a:lnTo>
                  <a:cubicBezTo>
                    <a:pt x="342" y="967"/>
                    <a:pt x="378" y="977"/>
                    <a:pt x="411" y="984"/>
                  </a:cubicBezTo>
                  <a:cubicBezTo>
                    <a:pt x="477" y="1003"/>
                    <a:pt x="548" y="1022"/>
                    <a:pt x="614" y="1046"/>
                  </a:cubicBezTo>
                  <a:cubicBezTo>
                    <a:pt x="742" y="1083"/>
                    <a:pt x="864" y="1126"/>
                    <a:pt x="997" y="1159"/>
                  </a:cubicBezTo>
                  <a:cubicBezTo>
                    <a:pt x="1030" y="1168"/>
                    <a:pt x="1063" y="1197"/>
                    <a:pt x="1049" y="1230"/>
                  </a:cubicBezTo>
                  <a:cubicBezTo>
                    <a:pt x="1091" y="1244"/>
                    <a:pt x="1133" y="1253"/>
                    <a:pt x="1176" y="1268"/>
                  </a:cubicBezTo>
                  <a:cubicBezTo>
                    <a:pt x="1204" y="1248"/>
                    <a:pt x="1235" y="1242"/>
                    <a:pt x="1267" y="1242"/>
                  </a:cubicBezTo>
                  <a:cubicBezTo>
                    <a:pt x="1290" y="1242"/>
                    <a:pt x="1313" y="1245"/>
                    <a:pt x="1337" y="1249"/>
                  </a:cubicBezTo>
                  <a:cubicBezTo>
                    <a:pt x="1341" y="1216"/>
                    <a:pt x="1341" y="1187"/>
                    <a:pt x="1341" y="1154"/>
                  </a:cubicBezTo>
                  <a:lnTo>
                    <a:pt x="1322" y="1145"/>
                  </a:lnTo>
                  <a:cubicBezTo>
                    <a:pt x="1285" y="1131"/>
                    <a:pt x="1270" y="1083"/>
                    <a:pt x="1285" y="1046"/>
                  </a:cubicBezTo>
                  <a:lnTo>
                    <a:pt x="1346" y="913"/>
                  </a:lnTo>
                  <a:cubicBezTo>
                    <a:pt x="1346" y="909"/>
                    <a:pt x="1351" y="909"/>
                    <a:pt x="1355" y="904"/>
                  </a:cubicBezTo>
                  <a:cubicBezTo>
                    <a:pt x="1355" y="682"/>
                    <a:pt x="1337" y="517"/>
                    <a:pt x="1299" y="437"/>
                  </a:cubicBezTo>
                  <a:cubicBezTo>
                    <a:pt x="1195" y="212"/>
                    <a:pt x="815" y="0"/>
                    <a:pt x="453"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41"/>
            <p:cNvSpPr/>
            <p:nvPr/>
          </p:nvSpPr>
          <p:spPr>
            <a:xfrm>
              <a:off x="4217739" y="1272212"/>
              <a:ext cx="561" cy="468"/>
            </a:xfrm>
            <a:custGeom>
              <a:avLst/>
              <a:gdLst/>
              <a:ahLst/>
              <a:cxnLst/>
              <a:rect l="l" t="t" r="r" b="b"/>
              <a:pathLst>
                <a:path w="6" h="5" extrusionOk="0">
                  <a:moveTo>
                    <a:pt x="6" y="1"/>
                  </a:moveTo>
                  <a:lnTo>
                    <a:pt x="6" y="1"/>
                  </a:lnTo>
                  <a:cubicBezTo>
                    <a:pt x="1" y="3"/>
                    <a:pt x="0" y="4"/>
                    <a:pt x="1" y="4"/>
                  </a:cubicBezTo>
                  <a:cubicBezTo>
                    <a:pt x="1" y="4"/>
                    <a:pt x="4" y="3"/>
                    <a:pt x="6"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41"/>
            <p:cNvSpPr/>
            <p:nvPr/>
          </p:nvSpPr>
          <p:spPr>
            <a:xfrm>
              <a:off x="4222696" y="1270061"/>
              <a:ext cx="935" cy="94"/>
            </a:xfrm>
            <a:custGeom>
              <a:avLst/>
              <a:gdLst/>
              <a:ahLst/>
              <a:cxnLst/>
              <a:rect l="l" t="t" r="r" b="b"/>
              <a:pathLst>
                <a:path w="10" h="1" extrusionOk="0">
                  <a:moveTo>
                    <a:pt x="0" y="0"/>
                  </a:moveTo>
                  <a:cubicBezTo>
                    <a:pt x="5" y="0"/>
                    <a:pt x="10" y="0"/>
                    <a:pt x="0"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41"/>
            <p:cNvSpPr/>
            <p:nvPr/>
          </p:nvSpPr>
          <p:spPr>
            <a:xfrm>
              <a:off x="4221761" y="1269873"/>
              <a:ext cx="748" cy="281"/>
            </a:xfrm>
            <a:custGeom>
              <a:avLst/>
              <a:gdLst/>
              <a:ahLst/>
              <a:cxnLst/>
              <a:rect l="l" t="t" r="r" b="b"/>
              <a:pathLst>
                <a:path w="8" h="3" extrusionOk="0">
                  <a:moveTo>
                    <a:pt x="6" y="0"/>
                  </a:moveTo>
                  <a:cubicBezTo>
                    <a:pt x="5" y="0"/>
                    <a:pt x="4" y="1"/>
                    <a:pt x="1" y="2"/>
                  </a:cubicBezTo>
                  <a:cubicBezTo>
                    <a:pt x="4" y="2"/>
                    <a:pt x="7" y="0"/>
                    <a:pt x="6"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41"/>
            <p:cNvSpPr/>
            <p:nvPr/>
          </p:nvSpPr>
          <p:spPr>
            <a:xfrm>
              <a:off x="4112706" y="1075240"/>
              <a:ext cx="80903" cy="137489"/>
            </a:xfrm>
            <a:custGeom>
              <a:avLst/>
              <a:gdLst/>
              <a:ahLst/>
              <a:cxnLst/>
              <a:rect l="l" t="t" r="r" b="b"/>
              <a:pathLst>
                <a:path w="865" h="1470" extrusionOk="0">
                  <a:moveTo>
                    <a:pt x="712" y="1"/>
                  </a:moveTo>
                  <a:cubicBezTo>
                    <a:pt x="710" y="1"/>
                    <a:pt x="707" y="1"/>
                    <a:pt x="704" y="1"/>
                  </a:cubicBezTo>
                  <a:cubicBezTo>
                    <a:pt x="392" y="11"/>
                    <a:pt x="142" y="738"/>
                    <a:pt x="0" y="1304"/>
                  </a:cubicBezTo>
                  <a:cubicBezTo>
                    <a:pt x="52" y="1328"/>
                    <a:pt x="100" y="1384"/>
                    <a:pt x="137" y="1469"/>
                  </a:cubicBezTo>
                  <a:cubicBezTo>
                    <a:pt x="270" y="1455"/>
                    <a:pt x="397" y="1451"/>
                    <a:pt x="529" y="1441"/>
                  </a:cubicBezTo>
                  <a:cubicBezTo>
                    <a:pt x="690" y="1011"/>
                    <a:pt x="865" y="478"/>
                    <a:pt x="850" y="195"/>
                  </a:cubicBezTo>
                  <a:cubicBezTo>
                    <a:pt x="846" y="76"/>
                    <a:pt x="801" y="1"/>
                    <a:pt x="712" y="1"/>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41"/>
            <p:cNvSpPr/>
            <p:nvPr/>
          </p:nvSpPr>
          <p:spPr>
            <a:xfrm>
              <a:off x="4129447" y="1222828"/>
              <a:ext cx="27965" cy="47700"/>
            </a:xfrm>
            <a:custGeom>
              <a:avLst/>
              <a:gdLst/>
              <a:ahLst/>
              <a:cxnLst/>
              <a:rect l="l" t="t" r="r" b="b"/>
              <a:pathLst>
                <a:path w="299" h="510" extrusionOk="0">
                  <a:moveTo>
                    <a:pt x="298" y="0"/>
                  </a:moveTo>
                  <a:lnTo>
                    <a:pt x="298" y="0"/>
                  </a:lnTo>
                  <a:cubicBezTo>
                    <a:pt x="199" y="5"/>
                    <a:pt x="100" y="10"/>
                    <a:pt x="1" y="19"/>
                  </a:cubicBezTo>
                  <a:cubicBezTo>
                    <a:pt x="15" y="76"/>
                    <a:pt x="25" y="132"/>
                    <a:pt x="29" y="194"/>
                  </a:cubicBezTo>
                  <a:cubicBezTo>
                    <a:pt x="34" y="302"/>
                    <a:pt x="25" y="401"/>
                    <a:pt x="1" y="482"/>
                  </a:cubicBezTo>
                  <a:lnTo>
                    <a:pt x="86" y="510"/>
                  </a:lnTo>
                  <a:cubicBezTo>
                    <a:pt x="86" y="510"/>
                    <a:pt x="180" y="293"/>
                    <a:pt x="298" y="0"/>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41"/>
            <p:cNvSpPr/>
            <p:nvPr/>
          </p:nvSpPr>
          <p:spPr>
            <a:xfrm>
              <a:off x="4269461" y="1222361"/>
              <a:ext cx="59298" cy="80903"/>
            </a:xfrm>
            <a:custGeom>
              <a:avLst/>
              <a:gdLst/>
              <a:ahLst/>
              <a:cxnLst/>
              <a:rect l="l" t="t" r="r" b="b"/>
              <a:pathLst>
                <a:path w="634" h="865" extrusionOk="0">
                  <a:moveTo>
                    <a:pt x="355" y="282"/>
                  </a:moveTo>
                  <a:cubicBezTo>
                    <a:pt x="362" y="282"/>
                    <a:pt x="368" y="282"/>
                    <a:pt x="374" y="284"/>
                  </a:cubicBezTo>
                  <a:cubicBezTo>
                    <a:pt x="435" y="298"/>
                    <a:pt x="454" y="392"/>
                    <a:pt x="411" y="496"/>
                  </a:cubicBezTo>
                  <a:cubicBezTo>
                    <a:pt x="373" y="586"/>
                    <a:pt x="295" y="649"/>
                    <a:pt x="232" y="649"/>
                  </a:cubicBezTo>
                  <a:cubicBezTo>
                    <a:pt x="225" y="649"/>
                    <a:pt x="219" y="648"/>
                    <a:pt x="213" y="647"/>
                  </a:cubicBezTo>
                  <a:cubicBezTo>
                    <a:pt x="152" y="633"/>
                    <a:pt x="133" y="539"/>
                    <a:pt x="175" y="439"/>
                  </a:cubicBezTo>
                  <a:cubicBezTo>
                    <a:pt x="214" y="345"/>
                    <a:pt x="292" y="282"/>
                    <a:pt x="355" y="282"/>
                  </a:cubicBezTo>
                  <a:close/>
                  <a:moveTo>
                    <a:pt x="180" y="0"/>
                  </a:moveTo>
                  <a:cubicBezTo>
                    <a:pt x="180" y="5"/>
                    <a:pt x="175" y="15"/>
                    <a:pt x="175" y="19"/>
                  </a:cubicBezTo>
                  <a:cubicBezTo>
                    <a:pt x="166" y="52"/>
                    <a:pt x="156" y="85"/>
                    <a:pt x="147" y="118"/>
                  </a:cubicBezTo>
                  <a:cubicBezTo>
                    <a:pt x="133" y="184"/>
                    <a:pt x="114" y="255"/>
                    <a:pt x="95" y="321"/>
                  </a:cubicBezTo>
                  <a:cubicBezTo>
                    <a:pt x="76" y="388"/>
                    <a:pt x="57" y="458"/>
                    <a:pt x="43" y="524"/>
                  </a:cubicBezTo>
                  <a:cubicBezTo>
                    <a:pt x="34" y="553"/>
                    <a:pt x="24" y="586"/>
                    <a:pt x="15" y="614"/>
                  </a:cubicBezTo>
                  <a:cubicBezTo>
                    <a:pt x="15" y="628"/>
                    <a:pt x="10" y="642"/>
                    <a:pt x="5" y="657"/>
                  </a:cubicBezTo>
                  <a:cubicBezTo>
                    <a:pt x="1" y="676"/>
                    <a:pt x="1" y="676"/>
                    <a:pt x="10" y="685"/>
                  </a:cubicBezTo>
                  <a:cubicBezTo>
                    <a:pt x="34" y="699"/>
                    <a:pt x="62" y="709"/>
                    <a:pt x="86" y="718"/>
                  </a:cubicBezTo>
                  <a:cubicBezTo>
                    <a:pt x="123" y="737"/>
                    <a:pt x="161" y="756"/>
                    <a:pt x="194" y="775"/>
                  </a:cubicBezTo>
                  <a:cubicBezTo>
                    <a:pt x="256" y="803"/>
                    <a:pt x="317" y="841"/>
                    <a:pt x="383" y="860"/>
                  </a:cubicBezTo>
                  <a:cubicBezTo>
                    <a:pt x="388" y="864"/>
                    <a:pt x="393" y="864"/>
                    <a:pt x="397" y="864"/>
                  </a:cubicBezTo>
                  <a:cubicBezTo>
                    <a:pt x="411" y="846"/>
                    <a:pt x="421" y="827"/>
                    <a:pt x="430" y="803"/>
                  </a:cubicBezTo>
                  <a:cubicBezTo>
                    <a:pt x="459" y="737"/>
                    <a:pt x="478" y="666"/>
                    <a:pt x="501" y="595"/>
                  </a:cubicBezTo>
                  <a:cubicBezTo>
                    <a:pt x="553" y="444"/>
                    <a:pt x="596" y="293"/>
                    <a:pt x="633" y="137"/>
                  </a:cubicBezTo>
                  <a:cubicBezTo>
                    <a:pt x="553" y="114"/>
                    <a:pt x="468" y="85"/>
                    <a:pt x="388" y="62"/>
                  </a:cubicBezTo>
                  <a:cubicBezTo>
                    <a:pt x="336" y="43"/>
                    <a:pt x="279" y="29"/>
                    <a:pt x="223" y="10"/>
                  </a:cubicBezTo>
                  <a:cubicBezTo>
                    <a:pt x="208" y="5"/>
                    <a:pt x="194" y="5"/>
                    <a:pt x="180"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41"/>
            <p:cNvSpPr/>
            <p:nvPr/>
          </p:nvSpPr>
          <p:spPr>
            <a:xfrm>
              <a:off x="4125519" y="1181395"/>
              <a:ext cx="225781" cy="134309"/>
            </a:xfrm>
            <a:custGeom>
              <a:avLst/>
              <a:gdLst/>
              <a:ahLst/>
              <a:cxnLst/>
              <a:rect l="l" t="t" r="r" b="b"/>
              <a:pathLst>
                <a:path w="2414" h="1436" extrusionOk="0">
                  <a:moveTo>
                    <a:pt x="676" y="150"/>
                  </a:moveTo>
                  <a:cubicBezTo>
                    <a:pt x="699" y="155"/>
                    <a:pt x="723" y="160"/>
                    <a:pt x="742" y="165"/>
                  </a:cubicBezTo>
                  <a:cubicBezTo>
                    <a:pt x="808" y="183"/>
                    <a:pt x="869" y="202"/>
                    <a:pt x="935" y="221"/>
                  </a:cubicBezTo>
                  <a:cubicBezTo>
                    <a:pt x="1030" y="254"/>
                    <a:pt x="1124" y="287"/>
                    <a:pt x="1223" y="316"/>
                  </a:cubicBezTo>
                  <a:cubicBezTo>
                    <a:pt x="1181" y="481"/>
                    <a:pt x="1129" y="646"/>
                    <a:pt x="1063" y="811"/>
                  </a:cubicBezTo>
                  <a:cubicBezTo>
                    <a:pt x="1049" y="859"/>
                    <a:pt x="1030" y="906"/>
                    <a:pt x="1006" y="948"/>
                  </a:cubicBezTo>
                  <a:cubicBezTo>
                    <a:pt x="987" y="948"/>
                    <a:pt x="964" y="948"/>
                    <a:pt x="945" y="944"/>
                  </a:cubicBezTo>
                  <a:lnTo>
                    <a:pt x="940" y="944"/>
                  </a:lnTo>
                  <a:cubicBezTo>
                    <a:pt x="935" y="944"/>
                    <a:pt x="926" y="939"/>
                    <a:pt x="921" y="939"/>
                  </a:cubicBezTo>
                  <a:cubicBezTo>
                    <a:pt x="907" y="939"/>
                    <a:pt x="893" y="934"/>
                    <a:pt x="879" y="934"/>
                  </a:cubicBezTo>
                  <a:cubicBezTo>
                    <a:pt x="813" y="920"/>
                    <a:pt x="746" y="906"/>
                    <a:pt x="680" y="887"/>
                  </a:cubicBezTo>
                  <a:cubicBezTo>
                    <a:pt x="647" y="882"/>
                    <a:pt x="619" y="873"/>
                    <a:pt x="586" y="863"/>
                  </a:cubicBezTo>
                  <a:cubicBezTo>
                    <a:pt x="586" y="863"/>
                    <a:pt x="581" y="863"/>
                    <a:pt x="581" y="859"/>
                  </a:cubicBezTo>
                  <a:lnTo>
                    <a:pt x="572" y="859"/>
                  </a:lnTo>
                  <a:cubicBezTo>
                    <a:pt x="562" y="854"/>
                    <a:pt x="553" y="849"/>
                    <a:pt x="543" y="844"/>
                  </a:cubicBezTo>
                  <a:cubicBezTo>
                    <a:pt x="529" y="840"/>
                    <a:pt x="515" y="835"/>
                    <a:pt x="506" y="826"/>
                  </a:cubicBezTo>
                  <a:cubicBezTo>
                    <a:pt x="496" y="816"/>
                    <a:pt x="506" y="802"/>
                    <a:pt x="510" y="788"/>
                  </a:cubicBezTo>
                  <a:cubicBezTo>
                    <a:pt x="520" y="741"/>
                    <a:pt x="534" y="698"/>
                    <a:pt x="543" y="656"/>
                  </a:cubicBezTo>
                  <a:cubicBezTo>
                    <a:pt x="572" y="556"/>
                    <a:pt x="595" y="462"/>
                    <a:pt x="624" y="363"/>
                  </a:cubicBezTo>
                  <a:cubicBezTo>
                    <a:pt x="633" y="311"/>
                    <a:pt x="647" y="259"/>
                    <a:pt x="661" y="207"/>
                  </a:cubicBezTo>
                  <a:cubicBezTo>
                    <a:pt x="666" y="188"/>
                    <a:pt x="671" y="169"/>
                    <a:pt x="676" y="150"/>
                  </a:cubicBezTo>
                  <a:close/>
                  <a:moveTo>
                    <a:pt x="1035" y="946"/>
                  </a:moveTo>
                  <a:cubicBezTo>
                    <a:pt x="1036" y="946"/>
                    <a:pt x="1033" y="948"/>
                    <a:pt x="1030" y="948"/>
                  </a:cubicBezTo>
                  <a:cubicBezTo>
                    <a:pt x="1033" y="947"/>
                    <a:pt x="1034" y="946"/>
                    <a:pt x="1035" y="946"/>
                  </a:cubicBezTo>
                  <a:close/>
                  <a:moveTo>
                    <a:pt x="992" y="972"/>
                  </a:moveTo>
                  <a:lnTo>
                    <a:pt x="992" y="972"/>
                  </a:lnTo>
                  <a:cubicBezTo>
                    <a:pt x="990" y="974"/>
                    <a:pt x="987" y="975"/>
                    <a:pt x="987" y="975"/>
                  </a:cubicBezTo>
                  <a:cubicBezTo>
                    <a:pt x="986" y="975"/>
                    <a:pt x="987" y="974"/>
                    <a:pt x="992" y="972"/>
                  </a:cubicBezTo>
                  <a:close/>
                  <a:moveTo>
                    <a:pt x="1719" y="438"/>
                  </a:moveTo>
                  <a:cubicBezTo>
                    <a:pt x="1733" y="443"/>
                    <a:pt x="1747" y="443"/>
                    <a:pt x="1762" y="448"/>
                  </a:cubicBezTo>
                  <a:cubicBezTo>
                    <a:pt x="1818" y="467"/>
                    <a:pt x="1875" y="481"/>
                    <a:pt x="1927" y="500"/>
                  </a:cubicBezTo>
                  <a:cubicBezTo>
                    <a:pt x="2007" y="523"/>
                    <a:pt x="2092" y="552"/>
                    <a:pt x="2172" y="575"/>
                  </a:cubicBezTo>
                  <a:cubicBezTo>
                    <a:pt x="2135" y="731"/>
                    <a:pt x="2092" y="882"/>
                    <a:pt x="2040" y="1033"/>
                  </a:cubicBezTo>
                  <a:cubicBezTo>
                    <a:pt x="2017" y="1104"/>
                    <a:pt x="1998" y="1175"/>
                    <a:pt x="1969" y="1241"/>
                  </a:cubicBezTo>
                  <a:cubicBezTo>
                    <a:pt x="1960" y="1265"/>
                    <a:pt x="1950" y="1284"/>
                    <a:pt x="1936" y="1302"/>
                  </a:cubicBezTo>
                  <a:cubicBezTo>
                    <a:pt x="1932" y="1302"/>
                    <a:pt x="1927" y="1302"/>
                    <a:pt x="1922" y="1298"/>
                  </a:cubicBezTo>
                  <a:cubicBezTo>
                    <a:pt x="1856" y="1279"/>
                    <a:pt x="1795" y="1241"/>
                    <a:pt x="1733" y="1213"/>
                  </a:cubicBezTo>
                  <a:cubicBezTo>
                    <a:pt x="1700" y="1194"/>
                    <a:pt x="1662" y="1175"/>
                    <a:pt x="1625" y="1156"/>
                  </a:cubicBezTo>
                  <a:cubicBezTo>
                    <a:pt x="1601" y="1147"/>
                    <a:pt x="1573" y="1137"/>
                    <a:pt x="1549" y="1123"/>
                  </a:cubicBezTo>
                  <a:cubicBezTo>
                    <a:pt x="1540" y="1114"/>
                    <a:pt x="1540" y="1114"/>
                    <a:pt x="1544" y="1095"/>
                  </a:cubicBezTo>
                  <a:cubicBezTo>
                    <a:pt x="1549" y="1080"/>
                    <a:pt x="1554" y="1066"/>
                    <a:pt x="1554" y="1052"/>
                  </a:cubicBezTo>
                  <a:cubicBezTo>
                    <a:pt x="1563" y="1024"/>
                    <a:pt x="1573" y="991"/>
                    <a:pt x="1582" y="962"/>
                  </a:cubicBezTo>
                  <a:cubicBezTo>
                    <a:pt x="1596" y="896"/>
                    <a:pt x="1615" y="826"/>
                    <a:pt x="1634" y="759"/>
                  </a:cubicBezTo>
                  <a:cubicBezTo>
                    <a:pt x="1653" y="693"/>
                    <a:pt x="1672" y="622"/>
                    <a:pt x="1686" y="556"/>
                  </a:cubicBezTo>
                  <a:cubicBezTo>
                    <a:pt x="1695" y="523"/>
                    <a:pt x="1705" y="490"/>
                    <a:pt x="1714" y="457"/>
                  </a:cubicBezTo>
                  <a:cubicBezTo>
                    <a:pt x="1714" y="453"/>
                    <a:pt x="1714" y="443"/>
                    <a:pt x="1719" y="438"/>
                  </a:cubicBezTo>
                  <a:close/>
                  <a:moveTo>
                    <a:pt x="627" y="0"/>
                  </a:moveTo>
                  <a:cubicBezTo>
                    <a:pt x="613" y="0"/>
                    <a:pt x="599" y="1"/>
                    <a:pt x="586" y="4"/>
                  </a:cubicBezTo>
                  <a:cubicBezTo>
                    <a:pt x="543" y="13"/>
                    <a:pt x="501" y="37"/>
                    <a:pt x="482" y="80"/>
                  </a:cubicBezTo>
                  <a:cubicBezTo>
                    <a:pt x="473" y="113"/>
                    <a:pt x="468" y="146"/>
                    <a:pt x="458" y="179"/>
                  </a:cubicBezTo>
                  <a:cubicBezTo>
                    <a:pt x="449" y="221"/>
                    <a:pt x="435" y="264"/>
                    <a:pt x="425" y="306"/>
                  </a:cubicBezTo>
                  <a:lnTo>
                    <a:pt x="392" y="306"/>
                  </a:lnTo>
                  <a:cubicBezTo>
                    <a:pt x="260" y="316"/>
                    <a:pt x="133" y="320"/>
                    <a:pt x="0" y="334"/>
                  </a:cubicBezTo>
                  <a:cubicBezTo>
                    <a:pt x="19" y="372"/>
                    <a:pt x="33" y="415"/>
                    <a:pt x="43" y="462"/>
                  </a:cubicBezTo>
                  <a:cubicBezTo>
                    <a:pt x="142" y="453"/>
                    <a:pt x="241" y="448"/>
                    <a:pt x="340" y="443"/>
                  </a:cubicBezTo>
                  <a:cubicBezTo>
                    <a:pt x="355" y="443"/>
                    <a:pt x="373" y="438"/>
                    <a:pt x="388" y="438"/>
                  </a:cubicBezTo>
                  <a:cubicBezTo>
                    <a:pt x="373" y="495"/>
                    <a:pt x="359" y="552"/>
                    <a:pt x="345" y="608"/>
                  </a:cubicBezTo>
                  <a:cubicBezTo>
                    <a:pt x="326" y="674"/>
                    <a:pt x="307" y="741"/>
                    <a:pt x="293" y="807"/>
                  </a:cubicBezTo>
                  <a:cubicBezTo>
                    <a:pt x="270" y="929"/>
                    <a:pt x="425" y="967"/>
                    <a:pt x="510" y="991"/>
                  </a:cubicBezTo>
                  <a:cubicBezTo>
                    <a:pt x="605" y="1019"/>
                    <a:pt x="699" y="1043"/>
                    <a:pt x="789" y="1057"/>
                  </a:cubicBezTo>
                  <a:cubicBezTo>
                    <a:pt x="859" y="1072"/>
                    <a:pt x="932" y="1083"/>
                    <a:pt x="1003" y="1083"/>
                  </a:cubicBezTo>
                  <a:cubicBezTo>
                    <a:pt x="1023" y="1083"/>
                    <a:pt x="1043" y="1083"/>
                    <a:pt x="1063" y="1080"/>
                  </a:cubicBezTo>
                  <a:cubicBezTo>
                    <a:pt x="1105" y="1071"/>
                    <a:pt x="1152" y="1057"/>
                    <a:pt x="1181" y="1019"/>
                  </a:cubicBezTo>
                  <a:cubicBezTo>
                    <a:pt x="1200" y="995"/>
                    <a:pt x="1214" y="962"/>
                    <a:pt x="1228" y="934"/>
                  </a:cubicBezTo>
                  <a:cubicBezTo>
                    <a:pt x="1304" y="774"/>
                    <a:pt x="1360" y="594"/>
                    <a:pt x="1407" y="419"/>
                  </a:cubicBezTo>
                  <a:cubicBezTo>
                    <a:pt x="1441" y="429"/>
                    <a:pt x="1469" y="438"/>
                    <a:pt x="1502" y="448"/>
                  </a:cubicBezTo>
                  <a:cubicBezTo>
                    <a:pt x="1502" y="453"/>
                    <a:pt x="1502" y="462"/>
                    <a:pt x="1497" y="467"/>
                  </a:cubicBezTo>
                  <a:cubicBezTo>
                    <a:pt x="1469" y="575"/>
                    <a:pt x="1441" y="684"/>
                    <a:pt x="1412" y="792"/>
                  </a:cubicBezTo>
                  <a:lnTo>
                    <a:pt x="1370" y="958"/>
                  </a:lnTo>
                  <a:cubicBezTo>
                    <a:pt x="1356" y="1000"/>
                    <a:pt x="1341" y="1047"/>
                    <a:pt x="1332" y="1090"/>
                  </a:cubicBezTo>
                  <a:cubicBezTo>
                    <a:pt x="1341" y="1123"/>
                    <a:pt x="1346" y="1151"/>
                    <a:pt x="1351" y="1180"/>
                  </a:cubicBezTo>
                  <a:cubicBezTo>
                    <a:pt x="1365" y="1199"/>
                    <a:pt x="1389" y="1217"/>
                    <a:pt x="1412" y="1232"/>
                  </a:cubicBezTo>
                  <a:cubicBezTo>
                    <a:pt x="1469" y="1260"/>
                    <a:pt x="1525" y="1284"/>
                    <a:pt x="1577" y="1312"/>
                  </a:cubicBezTo>
                  <a:cubicBezTo>
                    <a:pt x="1582" y="1317"/>
                    <a:pt x="1587" y="1317"/>
                    <a:pt x="1592" y="1321"/>
                  </a:cubicBezTo>
                  <a:cubicBezTo>
                    <a:pt x="1691" y="1368"/>
                    <a:pt x="1790" y="1430"/>
                    <a:pt x="1903" y="1435"/>
                  </a:cubicBezTo>
                  <a:cubicBezTo>
                    <a:pt x="1912" y="1435"/>
                    <a:pt x="1920" y="1435"/>
                    <a:pt x="1928" y="1435"/>
                  </a:cubicBezTo>
                  <a:cubicBezTo>
                    <a:pt x="2048" y="1435"/>
                    <a:pt x="2137" y="1370"/>
                    <a:pt x="2177" y="1255"/>
                  </a:cubicBezTo>
                  <a:cubicBezTo>
                    <a:pt x="2262" y="1038"/>
                    <a:pt x="2328" y="811"/>
                    <a:pt x="2385" y="585"/>
                  </a:cubicBezTo>
                  <a:cubicBezTo>
                    <a:pt x="2385" y="575"/>
                    <a:pt x="2385" y="566"/>
                    <a:pt x="2380" y="556"/>
                  </a:cubicBezTo>
                  <a:lnTo>
                    <a:pt x="2385" y="556"/>
                  </a:lnTo>
                  <a:cubicBezTo>
                    <a:pt x="2413" y="514"/>
                    <a:pt x="2375" y="481"/>
                    <a:pt x="2338" y="471"/>
                  </a:cubicBezTo>
                  <a:cubicBezTo>
                    <a:pt x="2191" y="438"/>
                    <a:pt x="2054" y="382"/>
                    <a:pt x="1913" y="339"/>
                  </a:cubicBezTo>
                  <a:cubicBezTo>
                    <a:pt x="1856" y="325"/>
                    <a:pt x="1799" y="311"/>
                    <a:pt x="1747" y="301"/>
                  </a:cubicBezTo>
                  <a:cubicBezTo>
                    <a:pt x="1738" y="297"/>
                    <a:pt x="1733" y="297"/>
                    <a:pt x="1729" y="297"/>
                  </a:cubicBezTo>
                  <a:cubicBezTo>
                    <a:pt x="1705" y="293"/>
                    <a:pt x="1682" y="290"/>
                    <a:pt x="1659" y="290"/>
                  </a:cubicBezTo>
                  <a:cubicBezTo>
                    <a:pt x="1627" y="290"/>
                    <a:pt x="1596" y="296"/>
                    <a:pt x="1568" y="316"/>
                  </a:cubicBezTo>
                  <a:cubicBezTo>
                    <a:pt x="1525" y="301"/>
                    <a:pt x="1483" y="292"/>
                    <a:pt x="1441" y="278"/>
                  </a:cubicBezTo>
                  <a:cubicBezTo>
                    <a:pt x="1455" y="245"/>
                    <a:pt x="1422" y="216"/>
                    <a:pt x="1389" y="207"/>
                  </a:cubicBezTo>
                  <a:cubicBezTo>
                    <a:pt x="1256" y="179"/>
                    <a:pt x="1134" y="131"/>
                    <a:pt x="1006" y="94"/>
                  </a:cubicBezTo>
                  <a:cubicBezTo>
                    <a:pt x="940" y="70"/>
                    <a:pt x="869" y="51"/>
                    <a:pt x="803" y="32"/>
                  </a:cubicBezTo>
                  <a:cubicBezTo>
                    <a:pt x="750" y="21"/>
                    <a:pt x="687" y="0"/>
                    <a:pt x="627" y="0"/>
                  </a:cubicBezTo>
                  <a:close/>
                </a:path>
              </a:pathLst>
            </a:custGeom>
            <a:solidFill>
              <a:srgbClr val="FA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41"/>
            <p:cNvSpPr/>
            <p:nvPr/>
          </p:nvSpPr>
          <p:spPr>
            <a:xfrm>
              <a:off x="4039379" y="1217030"/>
              <a:ext cx="50039" cy="35728"/>
            </a:xfrm>
            <a:custGeom>
              <a:avLst/>
              <a:gdLst/>
              <a:ahLst/>
              <a:cxnLst/>
              <a:rect l="l" t="t" r="r" b="b"/>
              <a:pathLst>
                <a:path w="535" h="382" extrusionOk="0">
                  <a:moveTo>
                    <a:pt x="534" y="1"/>
                  </a:moveTo>
                  <a:lnTo>
                    <a:pt x="534" y="1"/>
                  </a:lnTo>
                  <a:cubicBezTo>
                    <a:pt x="416" y="29"/>
                    <a:pt x="308" y="72"/>
                    <a:pt x="208" y="133"/>
                  </a:cubicBezTo>
                  <a:cubicBezTo>
                    <a:pt x="142" y="175"/>
                    <a:pt x="86" y="227"/>
                    <a:pt x="34" y="293"/>
                  </a:cubicBezTo>
                  <a:cubicBezTo>
                    <a:pt x="1" y="331"/>
                    <a:pt x="43" y="369"/>
                    <a:pt x="81" y="378"/>
                  </a:cubicBezTo>
                  <a:cubicBezTo>
                    <a:pt x="92" y="381"/>
                    <a:pt x="104" y="382"/>
                    <a:pt x="117" y="382"/>
                  </a:cubicBezTo>
                  <a:cubicBezTo>
                    <a:pt x="154" y="382"/>
                    <a:pt x="193" y="370"/>
                    <a:pt x="218" y="345"/>
                  </a:cubicBezTo>
                  <a:cubicBezTo>
                    <a:pt x="218" y="341"/>
                    <a:pt x="223" y="341"/>
                    <a:pt x="227" y="336"/>
                  </a:cubicBezTo>
                  <a:cubicBezTo>
                    <a:pt x="279" y="270"/>
                    <a:pt x="350" y="213"/>
                    <a:pt x="430" y="175"/>
                  </a:cubicBezTo>
                  <a:cubicBezTo>
                    <a:pt x="454" y="161"/>
                    <a:pt x="482" y="152"/>
                    <a:pt x="511" y="142"/>
                  </a:cubicBezTo>
                  <a:cubicBezTo>
                    <a:pt x="515" y="90"/>
                    <a:pt x="525" y="43"/>
                    <a:pt x="534" y="1"/>
                  </a:cubicBezTo>
                  <a:close/>
                </a:path>
              </a:pathLst>
            </a:custGeom>
            <a:solidFill>
              <a:srgbClr val="FA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41"/>
            <p:cNvSpPr/>
            <p:nvPr/>
          </p:nvSpPr>
          <p:spPr>
            <a:xfrm>
              <a:off x="4093252" y="1213476"/>
              <a:ext cx="28807" cy="52657"/>
            </a:xfrm>
            <a:custGeom>
              <a:avLst/>
              <a:gdLst/>
              <a:ahLst/>
              <a:cxnLst/>
              <a:rect l="l" t="t" r="r" b="b"/>
              <a:pathLst>
                <a:path w="308" h="563" extrusionOk="0">
                  <a:moveTo>
                    <a:pt x="142" y="1"/>
                  </a:moveTo>
                  <a:cubicBezTo>
                    <a:pt x="141" y="1"/>
                    <a:pt x="139" y="1"/>
                    <a:pt x="138" y="1"/>
                  </a:cubicBezTo>
                  <a:cubicBezTo>
                    <a:pt x="57" y="6"/>
                    <a:pt x="1" y="147"/>
                    <a:pt x="10" y="317"/>
                  </a:cubicBezTo>
                  <a:cubicBezTo>
                    <a:pt x="15" y="421"/>
                    <a:pt x="48" y="511"/>
                    <a:pt x="90" y="563"/>
                  </a:cubicBezTo>
                  <a:cubicBezTo>
                    <a:pt x="81" y="544"/>
                    <a:pt x="81" y="520"/>
                    <a:pt x="76" y="497"/>
                  </a:cubicBezTo>
                  <a:cubicBezTo>
                    <a:pt x="72" y="383"/>
                    <a:pt x="109" y="289"/>
                    <a:pt x="166" y="289"/>
                  </a:cubicBezTo>
                  <a:cubicBezTo>
                    <a:pt x="167" y="289"/>
                    <a:pt x="169" y="289"/>
                    <a:pt x="170" y="289"/>
                  </a:cubicBezTo>
                  <a:cubicBezTo>
                    <a:pt x="220" y="289"/>
                    <a:pt x="265" y="377"/>
                    <a:pt x="275" y="483"/>
                  </a:cubicBezTo>
                  <a:cubicBezTo>
                    <a:pt x="275" y="492"/>
                    <a:pt x="275" y="506"/>
                    <a:pt x="275" y="516"/>
                  </a:cubicBezTo>
                  <a:cubicBezTo>
                    <a:pt x="298" y="459"/>
                    <a:pt x="308" y="383"/>
                    <a:pt x="303" y="298"/>
                  </a:cubicBezTo>
                  <a:cubicBezTo>
                    <a:pt x="294" y="131"/>
                    <a:pt x="225" y="1"/>
                    <a:pt x="142"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41"/>
            <p:cNvSpPr/>
            <p:nvPr/>
          </p:nvSpPr>
          <p:spPr>
            <a:xfrm>
              <a:off x="4191738" y="1218526"/>
              <a:ext cx="29649" cy="33764"/>
            </a:xfrm>
            <a:custGeom>
              <a:avLst/>
              <a:gdLst/>
              <a:ahLst/>
              <a:cxnLst/>
              <a:rect l="l" t="t" r="r" b="b"/>
              <a:pathLst>
                <a:path w="317" h="361" extrusionOk="0">
                  <a:moveTo>
                    <a:pt x="226" y="1"/>
                  </a:moveTo>
                  <a:cubicBezTo>
                    <a:pt x="170" y="1"/>
                    <a:pt x="100" y="49"/>
                    <a:pt x="57" y="126"/>
                  </a:cubicBezTo>
                  <a:cubicBezTo>
                    <a:pt x="1" y="221"/>
                    <a:pt x="1" y="320"/>
                    <a:pt x="57" y="353"/>
                  </a:cubicBezTo>
                  <a:cubicBezTo>
                    <a:pt x="68" y="358"/>
                    <a:pt x="79" y="361"/>
                    <a:pt x="92" y="361"/>
                  </a:cubicBezTo>
                  <a:cubicBezTo>
                    <a:pt x="146" y="361"/>
                    <a:pt x="214" y="312"/>
                    <a:pt x="260" y="235"/>
                  </a:cubicBezTo>
                  <a:cubicBezTo>
                    <a:pt x="317" y="141"/>
                    <a:pt x="317" y="37"/>
                    <a:pt x="260" y="8"/>
                  </a:cubicBezTo>
                  <a:cubicBezTo>
                    <a:pt x="250" y="3"/>
                    <a:pt x="238" y="1"/>
                    <a:pt x="226" y="1"/>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41"/>
            <p:cNvSpPr/>
            <p:nvPr/>
          </p:nvSpPr>
          <p:spPr>
            <a:xfrm>
              <a:off x="4180701" y="1152121"/>
              <a:ext cx="63226" cy="34606"/>
            </a:xfrm>
            <a:custGeom>
              <a:avLst/>
              <a:gdLst/>
              <a:ahLst/>
              <a:cxnLst/>
              <a:rect l="l" t="t" r="r" b="b"/>
              <a:pathLst>
                <a:path w="676" h="370" extrusionOk="0">
                  <a:moveTo>
                    <a:pt x="100" y="0"/>
                  </a:moveTo>
                  <a:cubicBezTo>
                    <a:pt x="61" y="0"/>
                    <a:pt x="29" y="27"/>
                    <a:pt x="24" y="67"/>
                  </a:cubicBezTo>
                  <a:lnTo>
                    <a:pt x="5" y="232"/>
                  </a:lnTo>
                  <a:cubicBezTo>
                    <a:pt x="1" y="274"/>
                    <a:pt x="29" y="312"/>
                    <a:pt x="71" y="317"/>
                  </a:cubicBezTo>
                  <a:lnTo>
                    <a:pt x="567" y="369"/>
                  </a:lnTo>
                  <a:cubicBezTo>
                    <a:pt x="570" y="369"/>
                    <a:pt x="573" y="369"/>
                    <a:pt x="575" y="369"/>
                  </a:cubicBezTo>
                  <a:cubicBezTo>
                    <a:pt x="610" y="369"/>
                    <a:pt x="643" y="342"/>
                    <a:pt x="647" y="303"/>
                  </a:cubicBezTo>
                  <a:lnTo>
                    <a:pt x="671" y="138"/>
                  </a:lnTo>
                  <a:cubicBezTo>
                    <a:pt x="676" y="95"/>
                    <a:pt x="643" y="57"/>
                    <a:pt x="605" y="53"/>
                  </a:cubicBezTo>
                  <a:lnTo>
                    <a:pt x="109" y="1"/>
                  </a:lnTo>
                  <a:cubicBezTo>
                    <a:pt x="106" y="0"/>
                    <a:pt x="103" y="0"/>
                    <a:pt x="100" y="0"/>
                  </a:cubicBez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41"/>
            <p:cNvSpPr/>
            <p:nvPr/>
          </p:nvSpPr>
          <p:spPr>
            <a:xfrm>
              <a:off x="4281807" y="1248642"/>
              <a:ext cx="30117" cy="34513"/>
            </a:xfrm>
            <a:custGeom>
              <a:avLst/>
              <a:gdLst/>
              <a:ahLst/>
              <a:cxnLst/>
              <a:rect l="l" t="t" r="r" b="b"/>
              <a:pathLst>
                <a:path w="322" h="369" extrusionOk="0">
                  <a:moveTo>
                    <a:pt x="223" y="1"/>
                  </a:moveTo>
                  <a:cubicBezTo>
                    <a:pt x="160" y="1"/>
                    <a:pt x="82" y="64"/>
                    <a:pt x="43" y="158"/>
                  </a:cubicBezTo>
                  <a:cubicBezTo>
                    <a:pt x="1" y="258"/>
                    <a:pt x="20" y="352"/>
                    <a:pt x="81" y="366"/>
                  </a:cubicBezTo>
                  <a:cubicBezTo>
                    <a:pt x="87" y="367"/>
                    <a:pt x="93" y="368"/>
                    <a:pt x="100" y="368"/>
                  </a:cubicBezTo>
                  <a:cubicBezTo>
                    <a:pt x="163" y="368"/>
                    <a:pt x="241" y="305"/>
                    <a:pt x="279" y="215"/>
                  </a:cubicBezTo>
                  <a:cubicBezTo>
                    <a:pt x="322" y="111"/>
                    <a:pt x="303" y="17"/>
                    <a:pt x="242" y="3"/>
                  </a:cubicBezTo>
                  <a:cubicBezTo>
                    <a:pt x="236" y="1"/>
                    <a:pt x="230" y="1"/>
                    <a:pt x="223" y="1"/>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41"/>
            <p:cNvSpPr/>
            <p:nvPr/>
          </p:nvSpPr>
          <p:spPr>
            <a:xfrm>
              <a:off x="4280965" y="1174380"/>
              <a:ext cx="56586" cy="44614"/>
            </a:xfrm>
            <a:custGeom>
              <a:avLst/>
              <a:gdLst/>
              <a:ahLst/>
              <a:cxnLst/>
              <a:rect l="l" t="t" r="r" b="b"/>
              <a:pathLst>
                <a:path w="605" h="477" extrusionOk="0">
                  <a:moveTo>
                    <a:pt x="133" y="0"/>
                  </a:moveTo>
                  <a:cubicBezTo>
                    <a:pt x="113" y="0"/>
                    <a:pt x="94" y="9"/>
                    <a:pt x="85" y="27"/>
                  </a:cubicBezTo>
                  <a:cubicBezTo>
                    <a:pt x="81" y="32"/>
                    <a:pt x="76" y="32"/>
                    <a:pt x="76" y="36"/>
                  </a:cubicBezTo>
                  <a:lnTo>
                    <a:pt x="15" y="169"/>
                  </a:lnTo>
                  <a:cubicBezTo>
                    <a:pt x="0" y="206"/>
                    <a:pt x="15" y="254"/>
                    <a:pt x="52" y="268"/>
                  </a:cubicBezTo>
                  <a:lnTo>
                    <a:pt x="71" y="277"/>
                  </a:lnTo>
                  <a:lnTo>
                    <a:pt x="133" y="310"/>
                  </a:lnTo>
                  <a:lnTo>
                    <a:pt x="208" y="343"/>
                  </a:lnTo>
                  <a:lnTo>
                    <a:pt x="270" y="372"/>
                  </a:lnTo>
                  <a:lnTo>
                    <a:pt x="473" y="471"/>
                  </a:lnTo>
                  <a:cubicBezTo>
                    <a:pt x="481" y="474"/>
                    <a:pt x="489" y="476"/>
                    <a:pt x="498" y="476"/>
                  </a:cubicBezTo>
                  <a:cubicBezTo>
                    <a:pt x="521" y="476"/>
                    <a:pt x="542" y="461"/>
                    <a:pt x="553" y="433"/>
                  </a:cubicBezTo>
                  <a:lnTo>
                    <a:pt x="591" y="301"/>
                  </a:lnTo>
                  <a:cubicBezTo>
                    <a:pt x="605" y="268"/>
                    <a:pt x="586" y="230"/>
                    <a:pt x="558" y="211"/>
                  </a:cubicBezTo>
                  <a:lnTo>
                    <a:pt x="369" y="117"/>
                  </a:lnTo>
                  <a:lnTo>
                    <a:pt x="166" y="8"/>
                  </a:lnTo>
                  <a:cubicBezTo>
                    <a:pt x="156" y="3"/>
                    <a:pt x="144" y="0"/>
                    <a:pt x="133" y="0"/>
                  </a:cubicBez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41"/>
            <p:cNvSpPr/>
            <p:nvPr/>
          </p:nvSpPr>
          <p:spPr>
            <a:xfrm>
              <a:off x="4211660" y="1263888"/>
              <a:ext cx="43304" cy="61917"/>
            </a:xfrm>
            <a:custGeom>
              <a:avLst/>
              <a:gdLst/>
              <a:ahLst/>
              <a:cxnLst/>
              <a:rect l="l" t="t" r="r" b="b"/>
              <a:pathLst>
                <a:path w="463" h="662" extrusionOk="0">
                  <a:moveTo>
                    <a:pt x="368" y="0"/>
                  </a:moveTo>
                  <a:lnTo>
                    <a:pt x="368" y="0"/>
                  </a:lnTo>
                  <a:cubicBezTo>
                    <a:pt x="401" y="331"/>
                    <a:pt x="387" y="529"/>
                    <a:pt x="255" y="553"/>
                  </a:cubicBezTo>
                  <a:cubicBezTo>
                    <a:pt x="243" y="555"/>
                    <a:pt x="230" y="557"/>
                    <a:pt x="218" y="557"/>
                  </a:cubicBezTo>
                  <a:cubicBezTo>
                    <a:pt x="143" y="557"/>
                    <a:pt x="66" y="512"/>
                    <a:pt x="5" y="468"/>
                  </a:cubicBezTo>
                  <a:lnTo>
                    <a:pt x="0" y="472"/>
                  </a:lnTo>
                  <a:cubicBezTo>
                    <a:pt x="0" y="472"/>
                    <a:pt x="194" y="662"/>
                    <a:pt x="335" y="662"/>
                  </a:cubicBezTo>
                  <a:cubicBezTo>
                    <a:pt x="340" y="662"/>
                    <a:pt x="345" y="662"/>
                    <a:pt x="350" y="661"/>
                  </a:cubicBezTo>
                  <a:cubicBezTo>
                    <a:pt x="449" y="647"/>
                    <a:pt x="463" y="520"/>
                    <a:pt x="430" y="298"/>
                  </a:cubicBezTo>
                  <a:cubicBezTo>
                    <a:pt x="425" y="269"/>
                    <a:pt x="420" y="241"/>
                    <a:pt x="411" y="208"/>
                  </a:cubicBezTo>
                  <a:cubicBezTo>
                    <a:pt x="401" y="147"/>
                    <a:pt x="387" y="76"/>
                    <a:pt x="368"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41"/>
            <p:cNvSpPr/>
            <p:nvPr/>
          </p:nvSpPr>
          <p:spPr>
            <a:xfrm>
              <a:off x="4172284" y="1311120"/>
              <a:ext cx="57521" cy="49103"/>
            </a:xfrm>
            <a:custGeom>
              <a:avLst/>
              <a:gdLst/>
              <a:ahLst/>
              <a:cxnLst/>
              <a:rect l="l" t="t" r="r" b="b"/>
              <a:pathLst>
                <a:path w="615" h="525" extrusionOk="0">
                  <a:moveTo>
                    <a:pt x="91" y="0"/>
                  </a:moveTo>
                  <a:lnTo>
                    <a:pt x="1" y="90"/>
                  </a:lnTo>
                  <a:cubicBezTo>
                    <a:pt x="10" y="100"/>
                    <a:pt x="166" y="402"/>
                    <a:pt x="605" y="524"/>
                  </a:cubicBezTo>
                  <a:lnTo>
                    <a:pt x="615" y="468"/>
                  </a:lnTo>
                  <a:cubicBezTo>
                    <a:pt x="209" y="354"/>
                    <a:pt x="95" y="5"/>
                    <a:pt x="91"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41"/>
            <p:cNvSpPr/>
            <p:nvPr/>
          </p:nvSpPr>
          <p:spPr>
            <a:xfrm>
              <a:off x="4175838" y="1351992"/>
              <a:ext cx="27030" cy="22167"/>
            </a:xfrm>
            <a:custGeom>
              <a:avLst/>
              <a:gdLst/>
              <a:ahLst/>
              <a:cxnLst/>
              <a:rect l="l" t="t" r="r" b="b"/>
              <a:pathLst>
                <a:path w="289" h="237" extrusionOk="0">
                  <a:moveTo>
                    <a:pt x="52" y="1"/>
                  </a:moveTo>
                  <a:cubicBezTo>
                    <a:pt x="40" y="1"/>
                    <a:pt x="31" y="4"/>
                    <a:pt x="24" y="12"/>
                  </a:cubicBezTo>
                  <a:cubicBezTo>
                    <a:pt x="1" y="40"/>
                    <a:pt x="34" y="111"/>
                    <a:pt x="100" y="168"/>
                  </a:cubicBezTo>
                  <a:cubicBezTo>
                    <a:pt x="147" y="212"/>
                    <a:pt x="197" y="236"/>
                    <a:pt x="230" y="236"/>
                  </a:cubicBezTo>
                  <a:cubicBezTo>
                    <a:pt x="243" y="236"/>
                    <a:pt x="254" y="232"/>
                    <a:pt x="260" y="224"/>
                  </a:cubicBezTo>
                  <a:cubicBezTo>
                    <a:pt x="289" y="196"/>
                    <a:pt x="251" y="125"/>
                    <a:pt x="185" y="69"/>
                  </a:cubicBezTo>
                  <a:cubicBezTo>
                    <a:pt x="136" y="27"/>
                    <a:pt x="86" y="1"/>
                    <a:pt x="52"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41"/>
            <p:cNvSpPr/>
            <p:nvPr/>
          </p:nvSpPr>
          <p:spPr>
            <a:xfrm>
              <a:off x="3915733" y="1577958"/>
              <a:ext cx="375429" cy="193794"/>
            </a:xfrm>
            <a:custGeom>
              <a:avLst/>
              <a:gdLst/>
              <a:ahLst/>
              <a:cxnLst/>
              <a:rect l="l" t="t" r="r" b="b"/>
              <a:pathLst>
                <a:path w="4014" h="2072" extrusionOk="0">
                  <a:moveTo>
                    <a:pt x="2918" y="1"/>
                  </a:moveTo>
                  <a:cubicBezTo>
                    <a:pt x="2892" y="1"/>
                    <a:pt x="2862" y="14"/>
                    <a:pt x="2829" y="46"/>
                  </a:cubicBezTo>
                  <a:cubicBezTo>
                    <a:pt x="2744" y="122"/>
                    <a:pt x="2664" y="188"/>
                    <a:pt x="2579" y="240"/>
                  </a:cubicBezTo>
                  <a:cubicBezTo>
                    <a:pt x="2045" y="599"/>
                    <a:pt x="1601" y="509"/>
                    <a:pt x="1601" y="693"/>
                  </a:cubicBezTo>
                  <a:cubicBezTo>
                    <a:pt x="1431" y="755"/>
                    <a:pt x="1257" y="840"/>
                    <a:pt x="1115" y="944"/>
                  </a:cubicBezTo>
                  <a:cubicBezTo>
                    <a:pt x="992" y="948"/>
                    <a:pt x="846" y="958"/>
                    <a:pt x="685" y="972"/>
                  </a:cubicBezTo>
                  <a:cubicBezTo>
                    <a:pt x="614" y="981"/>
                    <a:pt x="544" y="991"/>
                    <a:pt x="468" y="1000"/>
                  </a:cubicBezTo>
                  <a:cubicBezTo>
                    <a:pt x="317" y="1019"/>
                    <a:pt x="161" y="1043"/>
                    <a:pt x="1" y="1066"/>
                  </a:cubicBezTo>
                  <a:cubicBezTo>
                    <a:pt x="15" y="1080"/>
                    <a:pt x="34" y="1090"/>
                    <a:pt x="48" y="1104"/>
                  </a:cubicBezTo>
                  <a:cubicBezTo>
                    <a:pt x="171" y="1198"/>
                    <a:pt x="303" y="1288"/>
                    <a:pt x="435" y="1368"/>
                  </a:cubicBezTo>
                  <a:cubicBezTo>
                    <a:pt x="704" y="1534"/>
                    <a:pt x="992" y="1671"/>
                    <a:pt x="1294" y="1784"/>
                  </a:cubicBezTo>
                  <a:cubicBezTo>
                    <a:pt x="1445" y="1836"/>
                    <a:pt x="1601" y="1883"/>
                    <a:pt x="1762" y="1926"/>
                  </a:cubicBezTo>
                  <a:cubicBezTo>
                    <a:pt x="2125" y="2015"/>
                    <a:pt x="2484" y="2063"/>
                    <a:pt x="2838" y="2072"/>
                  </a:cubicBezTo>
                  <a:cubicBezTo>
                    <a:pt x="2909" y="1992"/>
                    <a:pt x="2947" y="1883"/>
                    <a:pt x="2956" y="1789"/>
                  </a:cubicBezTo>
                  <a:cubicBezTo>
                    <a:pt x="2956" y="1779"/>
                    <a:pt x="2956" y="1770"/>
                    <a:pt x="2952" y="1765"/>
                  </a:cubicBezTo>
                  <a:cubicBezTo>
                    <a:pt x="3476" y="1732"/>
                    <a:pt x="3844" y="1732"/>
                    <a:pt x="3924" y="1666"/>
                  </a:cubicBezTo>
                  <a:cubicBezTo>
                    <a:pt x="4014" y="1590"/>
                    <a:pt x="4014" y="1387"/>
                    <a:pt x="3948" y="1335"/>
                  </a:cubicBezTo>
                  <a:cubicBezTo>
                    <a:pt x="3901" y="1293"/>
                    <a:pt x="3207" y="1236"/>
                    <a:pt x="2886" y="1213"/>
                  </a:cubicBezTo>
                  <a:cubicBezTo>
                    <a:pt x="2810" y="1189"/>
                    <a:pt x="2701" y="1170"/>
                    <a:pt x="2598" y="1128"/>
                  </a:cubicBezTo>
                  <a:cubicBezTo>
                    <a:pt x="2470" y="811"/>
                    <a:pt x="2881" y="519"/>
                    <a:pt x="3004" y="330"/>
                  </a:cubicBezTo>
                  <a:cubicBezTo>
                    <a:pt x="3027" y="297"/>
                    <a:pt x="3037" y="268"/>
                    <a:pt x="3037" y="245"/>
                  </a:cubicBezTo>
                  <a:cubicBezTo>
                    <a:pt x="3044" y="134"/>
                    <a:pt x="2999" y="1"/>
                    <a:pt x="2918"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642"/>
        <p:cNvGrpSpPr/>
        <p:nvPr/>
      </p:nvGrpSpPr>
      <p:grpSpPr>
        <a:xfrm>
          <a:off x="0" y="0"/>
          <a:ext cx="0" cy="0"/>
          <a:chOff x="0" y="0"/>
          <a:chExt cx="0" cy="0"/>
        </a:xfrm>
      </p:grpSpPr>
      <p:sp>
        <p:nvSpPr>
          <p:cNvPr id="7643" name="Google Shape;7643;p72"/>
          <p:cNvSpPr txBox="1">
            <a:spLocks noGrp="1"/>
          </p:cNvSpPr>
          <p:nvPr>
            <p:ph type="ctrTitle"/>
          </p:nvPr>
        </p:nvSpPr>
        <p:spPr>
          <a:xfrm>
            <a:off x="1785925" y="437400"/>
            <a:ext cx="5572200" cy="1147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solidFill>
                  <a:schemeClr val="accent3"/>
                </a:solidFill>
              </a:rPr>
              <a:t>Thanks</a:t>
            </a:r>
            <a:r>
              <a:rPr lang="en"/>
              <a:t>!</a:t>
            </a:r>
            <a:endParaRPr/>
          </a:p>
        </p:txBody>
      </p:sp>
      <p:sp>
        <p:nvSpPr>
          <p:cNvPr id="7644" name="Google Shape;7644;p72"/>
          <p:cNvSpPr txBox="1">
            <a:spLocks noGrp="1"/>
          </p:cNvSpPr>
          <p:nvPr>
            <p:ph type="subTitle" idx="1"/>
          </p:nvPr>
        </p:nvSpPr>
        <p:spPr>
          <a:xfrm>
            <a:off x="2425075" y="1584902"/>
            <a:ext cx="4293900" cy="148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sz="1800" dirty="0"/>
              <a:t>Do you have any questions?</a:t>
            </a:r>
            <a:endParaRPr sz="1800" dirty="0"/>
          </a:p>
          <a:p>
            <a:pPr marL="0" lvl="0" indent="0" algn="ctr" rtl="0">
              <a:spcBef>
                <a:spcPts val="0"/>
              </a:spcBef>
              <a:spcAft>
                <a:spcPts val="0"/>
              </a:spcAft>
              <a:buClr>
                <a:schemeClr val="lt1"/>
              </a:buClr>
              <a:buSzPts val="1100"/>
              <a:buFont typeface="Arial"/>
              <a:buNone/>
            </a:pPr>
            <a:endParaRPr sz="1800" dirty="0"/>
          </a:p>
        </p:txBody>
      </p:sp>
      <p:sp>
        <p:nvSpPr>
          <p:cNvPr id="7645" name="Google Shape;7645;p72"/>
          <p:cNvSpPr txBox="1"/>
          <p:nvPr/>
        </p:nvSpPr>
        <p:spPr>
          <a:xfrm>
            <a:off x="3075338" y="4523100"/>
            <a:ext cx="3000000" cy="1830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a:solidFill>
                  <a:schemeClr val="accent6"/>
                </a:solidFill>
                <a:latin typeface="Barlow Condensed Light"/>
                <a:ea typeface="Barlow Condensed Light"/>
                <a:cs typeface="Barlow Condensed Light"/>
                <a:sym typeface="Barlow Condensed Light"/>
              </a:rPr>
              <a:t>Please keep this slide for attribution</a:t>
            </a:r>
            <a:endParaRPr>
              <a:solidFill>
                <a:schemeClr val="accent6"/>
              </a:solidFill>
              <a:latin typeface="Barlow Condensed Light"/>
              <a:ea typeface="Barlow Condensed Light"/>
              <a:cs typeface="Barlow Condensed Light"/>
              <a:sym typeface="Barlow Condensed Light"/>
            </a:endParaRPr>
          </a:p>
        </p:txBody>
      </p:sp>
      <p:grpSp>
        <p:nvGrpSpPr>
          <p:cNvPr id="7646" name="Google Shape;7646;p72"/>
          <p:cNvGrpSpPr/>
          <p:nvPr/>
        </p:nvGrpSpPr>
        <p:grpSpPr>
          <a:xfrm rot="514052">
            <a:off x="6132307" y="1607349"/>
            <a:ext cx="1792778" cy="1928809"/>
            <a:chOff x="4564726" y="2613707"/>
            <a:chExt cx="1955192" cy="2103546"/>
          </a:xfrm>
        </p:grpSpPr>
        <p:sp>
          <p:nvSpPr>
            <p:cNvPr id="7647" name="Google Shape;7647;p72"/>
            <p:cNvSpPr/>
            <p:nvPr/>
          </p:nvSpPr>
          <p:spPr>
            <a:xfrm>
              <a:off x="4604485" y="3353923"/>
              <a:ext cx="447679" cy="714794"/>
            </a:xfrm>
            <a:custGeom>
              <a:avLst/>
              <a:gdLst/>
              <a:ahLst/>
              <a:cxnLst/>
              <a:rect l="l" t="t" r="r" b="b"/>
              <a:pathLst>
                <a:path w="5157" h="8234" extrusionOk="0">
                  <a:moveTo>
                    <a:pt x="4717" y="0"/>
                  </a:moveTo>
                  <a:cubicBezTo>
                    <a:pt x="4674" y="0"/>
                    <a:pt x="4631" y="9"/>
                    <a:pt x="4590" y="28"/>
                  </a:cubicBezTo>
                  <a:cubicBezTo>
                    <a:pt x="3443" y="571"/>
                    <a:pt x="2276" y="1143"/>
                    <a:pt x="1375" y="2054"/>
                  </a:cubicBezTo>
                  <a:cubicBezTo>
                    <a:pt x="411" y="3031"/>
                    <a:pt x="1" y="4344"/>
                    <a:pt x="95" y="5699"/>
                  </a:cubicBezTo>
                  <a:cubicBezTo>
                    <a:pt x="152" y="6483"/>
                    <a:pt x="355" y="7257"/>
                    <a:pt x="633" y="7994"/>
                  </a:cubicBezTo>
                  <a:cubicBezTo>
                    <a:pt x="698" y="8162"/>
                    <a:pt x="836" y="8233"/>
                    <a:pt x="976" y="8233"/>
                  </a:cubicBezTo>
                  <a:cubicBezTo>
                    <a:pt x="1217" y="8233"/>
                    <a:pt x="1464" y="8022"/>
                    <a:pt x="1351" y="7729"/>
                  </a:cubicBezTo>
                  <a:cubicBezTo>
                    <a:pt x="917" y="6591"/>
                    <a:pt x="662" y="5317"/>
                    <a:pt x="1002" y="4113"/>
                  </a:cubicBezTo>
                  <a:cubicBezTo>
                    <a:pt x="1318" y="3013"/>
                    <a:pt x="2182" y="2233"/>
                    <a:pt x="3126" y="1653"/>
                  </a:cubicBezTo>
                  <a:cubicBezTo>
                    <a:pt x="3679" y="1308"/>
                    <a:pt x="4264" y="1025"/>
                    <a:pt x="4850" y="746"/>
                  </a:cubicBezTo>
                  <a:cubicBezTo>
                    <a:pt x="5039" y="661"/>
                    <a:pt x="5157" y="463"/>
                    <a:pt x="5081" y="260"/>
                  </a:cubicBezTo>
                  <a:cubicBezTo>
                    <a:pt x="5029" y="116"/>
                    <a:pt x="4873" y="0"/>
                    <a:pt x="4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8" name="Google Shape;7648;p72"/>
            <p:cNvSpPr/>
            <p:nvPr/>
          </p:nvSpPr>
          <p:spPr>
            <a:xfrm>
              <a:off x="4749629" y="3353923"/>
              <a:ext cx="302533" cy="228744"/>
            </a:xfrm>
            <a:custGeom>
              <a:avLst/>
              <a:gdLst/>
              <a:ahLst/>
              <a:cxnLst/>
              <a:rect l="l" t="t" r="r" b="b"/>
              <a:pathLst>
                <a:path w="3485" h="2635" extrusionOk="0">
                  <a:moveTo>
                    <a:pt x="3045" y="0"/>
                  </a:moveTo>
                  <a:cubicBezTo>
                    <a:pt x="3002" y="0"/>
                    <a:pt x="2959" y="9"/>
                    <a:pt x="2918" y="28"/>
                  </a:cubicBezTo>
                  <a:cubicBezTo>
                    <a:pt x="1893" y="515"/>
                    <a:pt x="855" y="1020"/>
                    <a:pt x="0" y="1775"/>
                  </a:cubicBezTo>
                  <a:cubicBezTo>
                    <a:pt x="76" y="2040"/>
                    <a:pt x="146" y="2328"/>
                    <a:pt x="213" y="2635"/>
                  </a:cubicBezTo>
                  <a:cubicBezTo>
                    <a:pt x="576" y="2252"/>
                    <a:pt x="1006" y="1931"/>
                    <a:pt x="1454" y="1653"/>
                  </a:cubicBezTo>
                  <a:cubicBezTo>
                    <a:pt x="2007" y="1308"/>
                    <a:pt x="2592" y="1025"/>
                    <a:pt x="3178" y="746"/>
                  </a:cubicBezTo>
                  <a:cubicBezTo>
                    <a:pt x="3367" y="661"/>
                    <a:pt x="3485" y="463"/>
                    <a:pt x="3409" y="260"/>
                  </a:cubicBezTo>
                  <a:cubicBezTo>
                    <a:pt x="3357" y="116"/>
                    <a:pt x="3201" y="0"/>
                    <a:pt x="3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9" name="Google Shape;7649;p72"/>
            <p:cNvSpPr/>
            <p:nvPr/>
          </p:nvSpPr>
          <p:spPr>
            <a:xfrm>
              <a:off x="5691501" y="3359826"/>
              <a:ext cx="741965" cy="321891"/>
            </a:xfrm>
            <a:custGeom>
              <a:avLst/>
              <a:gdLst/>
              <a:ahLst/>
              <a:cxnLst/>
              <a:rect l="l" t="t" r="r" b="b"/>
              <a:pathLst>
                <a:path w="8547" h="3708" extrusionOk="0">
                  <a:moveTo>
                    <a:pt x="1668" y="0"/>
                  </a:moveTo>
                  <a:cubicBezTo>
                    <a:pt x="977" y="0"/>
                    <a:pt x="302" y="364"/>
                    <a:pt x="66" y="1051"/>
                  </a:cubicBezTo>
                  <a:cubicBezTo>
                    <a:pt x="0" y="1245"/>
                    <a:pt x="142" y="1467"/>
                    <a:pt x="335" y="1519"/>
                  </a:cubicBezTo>
                  <a:cubicBezTo>
                    <a:pt x="370" y="1529"/>
                    <a:pt x="405" y="1534"/>
                    <a:pt x="439" y="1534"/>
                  </a:cubicBezTo>
                  <a:cubicBezTo>
                    <a:pt x="605" y="1534"/>
                    <a:pt x="748" y="1415"/>
                    <a:pt x="803" y="1254"/>
                  </a:cubicBezTo>
                  <a:cubicBezTo>
                    <a:pt x="836" y="1160"/>
                    <a:pt x="893" y="1084"/>
                    <a:pt x="978" y="999"/>
                  </a:cubicBezTo>
                  <a:cubicBezTo>
                    <a:pt x="1039" y="938"/>
                    <a:pt x="1185" y="858"/>
                    <a:pt x="1270" y="829"/>
                  </a:cubicBezTo>
                  <a:cubicBezTo>
                    <a:pt x="1421" y="777"/>
                    <a:pt x="1521" y="758"/>
                    <a:pt x="1648" y="758"/>
                  </a:cubicBezTo>
                  <a:lnTo>
                    <a:pt x="1733" y="758"/>
                  </a:lnTo>
                  <a:cubicBezTo>
                    <a:pt x="1730" y="758"/>
                    <a:pt x="1806" y="766"/>
                    <a:pt x="1816" y="766"/>
                  </a:cubicBezTo>
                  <a:cubicBezTo>
                    <a:pt x="1818" y="766"/>
                    <a:pt x="1818" y="766"/>
                    <a:pt x="1814" y="765"/>
                  </a:cubicBezTo>
                  <a:lnTo>
                    <a:pt x="1814" y="765"/>
                  </a:lnTo>
                  <a:cubicBezTo>
                    <a:pt x="1904" y="780"/>
                    <a:pt x="1993" y="803"/>
                    <a:pt x="2073" y="834"/>
                  </a:cubicBezTo>
                  <a:cubicBezTo>
                    <a:pt x="2729" y="1061"/>
                    <a:pt x="3187" y="1684"/>
                    <a:pt x="3608" y="2203"/>
                  </a:cubicBezTo>
                  <a:cubicBezTo>
                    <a:pt x="4103" y="2812"/>
                    <a:pt x="4656" y="3402"/>
                    <a:pt x="5440" y="3629"/>
                  </a:cubicBezTo>
                  <a:cubicBezTo>
                    <a:pt x="5623" y="3682"/>
                    <a:pt x="5806" y="3707"/>
                    <a:pt x="5986" y="3707"/>
                  </a:cubicBezTo>
                  <a:cubicBezTo>
                    <a:pt x="6549" y="3707"/>
                    <a:pt x="7079" y="3456"/>
                    <a:pt x="7451" y="2987"/>
                  </a:cubicBezTo>
                  <a:cubicBezTo>
                    <a:pt x="7725" y="2642"/>
                    <a:pt x="7909" y="2255"/>
                    <a:pt x="8074" y="1854"/>
                  </a:cubicBezTo>
                  <a:cubicBezTo>
                    <a:pt x="8254" y="1415"/>
                    <a:pt x="8395" y="961"/>
                    <a:pt x="8499" y="499"/>
                  </a:cubicBezTo>
                  <a:cubicBezTo>
                    <a:pt x="8546" y="296"/>
                    <a:pt x="8438" y="88"/>
                    <a:pt x="8235" y="31"/>
                  </a:cubicBezTo>
                  <a:cubicBezTo>
                    <a:pt x="8202" y="22"/>
                    <a:pt x="8168" y="17"/>
                    <a:pt x="8134" y="17"/>
                  </a:cubicBezTo>
                  <a:cubicBezTo>
                    <a:pt x="7968" y="17"/>
                    <a:pt x="7802" y="127"/>
                    <a:pt x="7763" y="296"/>
                  </a:cubicBezTo>
                  <a:cubicBezTo>
                    <a:pt x="7597" y="1028"/>
                    <a:pt x="7361" y="1840"/>
                    <a:pt x="6908" y="2449"/>
                  </a:cubicBezTo>
                  <a:cubicBezTo>
                    <a:pt x="6738" y="2675"/>
                    <a:pt x="6516" y="2860"/>
                    <a:pt x="6233" y="2926"/>
                  </a:cubicBezTo>
                  <a:cubicBezTo>
                    <a:pt x="6160" y="2942"/>
                    <a:pt x="6086" y="2950"/>
                    <a:pt x="6010" y="2950"/>
                  </a:cubicBezTo>
                  <a:cubicBezTo>
                    <a:pt x="5785" y="2950"/>
                    <a:pt x="5551" y="2882"/>
                    <a:pt x="5350" y="2779"/>
                  </a:cubicBezTo>
                  <a:cubicBezTo>
                    <a:pt x="4675" y="2435"/>
                    <a:pt x="4250" y="1759"/>
                    <a:pt x="3768" y="1202"/>
                  </a:cubicBezTo>
                  <a:cubicBezTo>
                    <a:pt x="3301" y="659"/>
                    <a:pt x="2696" y="130"/>
                    <a:pt x="1960" y="22"/>
                  </a:cubicBezTo>
                  <a:cubicBezTo>
                    <a:pt x="1863" y="7"/>
                    <a:pt x="1765" y="0"/>
                    <a:pt x="1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0" name="Google Shape;7650;p72"/>
            <p:cNvSpPr/>
            <p:nvPr/>
          </p:nvSpPr>
          <p:spPr>
            <a:xfrm>
              <a:off x="5691501" y="3359826"/>
              <a:ext cx="278747" cy="149053"/>
            </a:xfrm>
            <a:custGeom>
              <a:avLst/>
              <a:gdLst/>
              <a:ahLst/>
              <a:cxnLst/>
              <a:rect l="l" t="t" r="r" b="b"/>
              <a:pathLst>
                <a:path w="3211" h="1717" extrusionOk="0">
                  <a:moveTo>
                    <a:pt x="1668" y="0"/>
                  </a:moveTo>
                  <a:cubicBezTo>
                    <a:pt x="977" y="0"/>
                    <a:pt x="302" y="364"/>
                    <a:pt x="66" y="1051"/>
                  </a:cubicBezTo>
                  <a:cubicBezTo>
                    <a:pt x="0" y="1245"/>
                    <a:pt x="142" y="1467"/>
                    <a:pt x="335" y="1519"/>
                  </a:cubicBezTo>
                  <a:cubicBezTo>
                    <a:pt x="370" y="1529"/>
                    <a:pt x="405" y="1534"/>
                    <a:pt x="439" y="1534"/>
                  </a:cubicBezTo>
                  <a:cubicBezTo>
                    <a:pt x="605" y="1534"/>
                    <a:pt x="748" y="1415"/>
                    <a:pt x="803" y="1254"/>
                  </a:cubicBezTo>
                  <a:cubicBezTo>
                    <a:pt x="836" y="1160"/>
                    <a:pt x="893" y="1084"/>
                    <a:pt x="978" y="999"/>
                  </a:cubicBezTo>
                  <a:cubicBezTo>
                    <a:pt x="1039" y="938"/>
                    <a:pt x="1185" y="858"/>
                    <a:pt x="1270" y="829"/>
                  </a:cubicBezTo>
                  <a:cubicBezTo>
                    <a:pt x="1421" y="777"/>
                    <a:pt x="1521" y="758"/>
                    <a:pt x="1648" y="758"/>
                  </a:cubicBezTo>
                  <a:lnTo>
                    <a:pt x="1733" y="758"/>
                  </a:lnTo>
                  <a:cubicBezTo>
                    <a:pt x="1728" y="758"/>
                    <a:pt x="1804" y="768"/>
                    <a:pt x="1813" y="768"/>
                  </a:cubicBezTo>
                  <a:cubicBezTo>
                    <a:pt x="1903" y="782"/>
                    <a:pt x="1993" y="806"/>
                    <a:pt x="2073" y="834"/>
                  </a:cubicBezTo>
                  <a:cubicBezTo>
                    <a:pt x="2531" y="990"/>
                    <a:pt x="2890" y="1344"/>
                    <a:pt x="3211" y="1717"/>
                  </a:cubicBezTo>
                  <a:cubicBezTo>
                    <a:pt x="2998" y="1254"/>
                    <a:pt x="2852" y="787"/>
                    <a:pt x="2767" y="319"/>
                  </a:cubicBezTo>
                  <a:cubicBezTo>
                    <a:pt x="2517" y="173"/>
                    <a:pt x="2248" y="64"/>
                    <a:pt x="1960" y="22"/>
                  </a:cubicBezTo>
                  <a:cubicBezTo>
                    <a:pt x="1863" y="7"/>
                    <a:pt x="1765" y="0"/>
                    <a:pt x="1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1" name="Google Shape;7651;p72"/>
            <p:cNvSpPr/>
            <p:nvPr/>
          </p:nvSpPr>
          <p:spPr>
            <a:xfrm>
              <a:off x="5104155" y="3781976"/>
              <a:ext cx="191156" cy="920707"/>
            </a:xfrm>
            <a:custGeom>
              <a:avLst/>
              <a:gdLst/>
              <a:ahLst/>
              <a:cxnLst/>
              <a:rect l="l" t="t" r="r" b="b"/>
              <a:pathLst>
                <a:path w="2202" h="10606" extrusionOk="0">
                  <a:moveTo>
                    <a:pt x="1678" y="0"/>
                  </a:moveTo>
                  <a:cubicBezTo>
                    <a:pt x="1562" y="0"/>
                    <a:pt x="1448" y="55"/>
                    <a:pt x="1374" y="187"/>
                  </a:cubicBezTo>
                  <a:cubicBezTo>
                    <a:pt x="727" y="1330"/>
                    <a:pt x="321" y="2586"/>
                    <a:pt x="165" y="3884"/>
                  </a:cubicBezTo>
                  <a:cubicBezTo>
                    <a:pt x="0" y="5268"/>
                    <a:pt x="194" y="6651"/>
                    <a:pt x="449" y="8011"/>
                  </a:cubicBezTo>
                  <a:cubicBezTo>
                    <a:pt x="595" y="8781"/>
                    <a:pt x="751" y="9555"/>
                    <a:pt x="907" y="10324"/>
                  </a:cubicBezTo>
                  <a:cubicBezTo>
                    <a:pt x="939" y="10495"/>
                    <a:pt x="1114" y="10606"/>
                    <a:pt x="1281" y="10606"/>
                  </a:cubicBezTo>
                  <a:cubicBezTo>
                    <a:pt x="1313" y="10606"/>
                    <a:pt x="1344" y="10602"/>
                    <a:pt x="1374" y="10594"/>
                  </a:cubicBezTo>
                  <a:cubicBezTo>
                    <a:pt x="1587" y="10537"/>
                    <a:pt x="1681" y="10324"/>
                    <a:pt x="1639" y="10121"/>
                  </a:cubicBezTo>
                  <a:cubicBezTo>
                    <a:pt x="1384" y="8818"/>
                    <a:pt x="1077" y="7506"/>
                    <a:pt x="935" y="6179"/>
                  </a:cubicBezTo>
                  <a:cubicBezTo>
                    <a:pt x="803" y="4923"/>
                    <a:pt x="874" y="3677"/>
                    <a:pt x="1233" y="2458"/>
                  </a:cubicBezTo>
                  <a:cubicBezTo>
                    <a:pt x="1426" y="1802"/>
                    <a:pt x="1695" y="1169"/>
                    <a:pt x="2035" y="574"/>
                  </a:cubicBezTo>
                  <a:cubicBezTo>
                    <a:pt x="2202" y="277"/>
                    <a:pt x="1937" y="0"/>
                    <a:pt x="1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2" name="Google Shape;7652;p72"/>
            <p:cNvSpPr/>
            <p:nvPr/>
          </p:nvSpPr>
          <p:spPr>
            <a:xfrm>
              <a:off x="5109884" y="3781976"/>
              <a:ext cx="185426" cy="644217"/>
            </a:xfrm>
            <a:custGeom>
              <a:avLst/>
              <a:gdLst/>
              <a:ahLst/>
              <a:cxnLst/>
              <a:rect l="l" t="t" r="r" b="b"/>
              <a:pathLst>
                <a:path w="2136" h="7421" extrusionOk="0">
                  <a:moveTo>
                    <a:pt x="1612" y="0"/>
                  </a:moveTo>
                  <a:cubicBezTo>
                    <a:pt x="1496" y="0"/>
                    <a:pt x="1382" y="55"/>
                    <a:pt x="1308" y="187"/>
                  </a:cubicBezTo>
                  <a:cubicBezTo>
                    <a:pt x="661" y="1330"/>
                    <a:pt x="255" y="2586"/>
                    <a:pt x="99" y="3884"/>
                  </a:cubicBezTo>
                  <a:cubicBezTo>
                    <a:pt x="0" y="4729"/>
                    <a:pt x="33" y="5575"/>
                    <a:pt x="133" y="6415"/>
                  </a:cubicBezTo>
                  <a:cubicBezTo>
                    <a:pt x="439" y="6665"/>
                    <a:pt x="751" y="7010"/>
                    <a:pt x="1044" y="7421"/>
                  </a:cubicBezTo>
                  <a:cubicBezTo>
                    <a:pt x="973" y="7010"/>
                    <a:pt x="912" y="6594"/>
                    <a:pt x="869" y="6179"/>
                  </a:cubicBezTo>
                  <a:cubicBezTo>
                    <a:pt x="737" y="4923"/>
                    <a:pt x="808" y="3677"/>
                    <a:pt x="1167" y="2458"/>
                  </a:cubicBezTo>
                  <a:cubicBezTo>
                    <a:pt x="1360" y="1802"/>
                    <a:pt x="1629" y="1169"/>
                    <a:pt x="1969" y="574"/>
                  </a:cubicBezTo>
                  <a:cubicBezTo>
                    <a:pt x="2136" y="277"/>
                    <a:pt x="1871" y="0"/>
                    <a:pt x="1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3" name="Google Shape;7653;p72"/>
            <p:cNvSpPr/>
            <p:nvPr/>
          </p:nvSpPr>
          <p:spPr>
            <a:xfrm>
              <a:off x="5531252" y="4085112"/>
              <a:ext cx="183256" cy="601072"/>
            </a:xfrm>
            <a:custGeom>
              <a:avLst/>
              <a:gdLst/>
              <a:ahLst/>
              <a:cxnLst/>
              <a:rect l="l" t="t" r="r" b="b"/>
              <a:pathLst>
                <a:path w="2111" h="6924" extrusionOk="0">
                  <a:moveTo>
                    <a:pt x="1719" y="0"/>
                  </a:moveTo>
                  <a:cubicBezTo>
                    <a:pt x="1502" y="0"/>
                    <a:pt x="1346" y="175"/>
                    <a:pt x="1336" y="378"/>
                  </a:cubicBezTo>
                  <a:cubicBezTo>
                    <a:pt x="1218" y="2451"/>
                    <a:pt x="789" y="4495"/>
                    <a:pt x="71" y="6441"/>
                  </a:cubicBezTo>
                  <a:cubicBezTo>
                    <a:pt x="0" y="6634"/>
                    <a:pt x="151" y="6861"/>
                    <a:pt x="335" y="6908"/>
                  </a:cubicBezTo>
                  <a:cubicBezTo>
                    <a:pt x="371" y="6918"/>
                    <a:pt x="406" y="6923"/>
                    <a:pt x="440" y="6923"/>
                  </a:cubicBezTo>
                  <a:cubicBezTo>
                    <a:pt x="608" y="6923"/>
                    <a:pt x="749" y="6805"/>
                    <a:pt x="808" y="6644"/>
                  </a:cubicBezTo>
                  <a:cubicBezTo>
                    <a:pt x="1549" y="4637"/>
                    <a:pt x="1978" y="2517"/>
                    <a:pt x="2096" y="378"/>
                  </a:cubicBezTo>
                  <a:cubicBezTo>
                    <a:pt x="2111" y="175"/>
                    <a:pt x="1912" y="0"/>
                    <a:pt x="17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4" name="Google Shape;7654;p72"/>
            <p:cNvSpPr/>
            <p:nvPr/>
          </p:nvSpPr>
          <p:spPr>
            <a:xfrm>
              <a:off x="5607036" y="4085112"/>
              <a:ext cx="107471" cy="322673"/>
            </a:xfrm>
            <a:custGeom>
              <a:avLst/>
              <a:gdLst/>
              <a:ahLst/>
              <a:cxnLst/>
              <a:rect l="l" t="t" r="r" b="b"/>
              <a:pathLst>
                <a:path w="1238" h="3717" extrusionOk="0">
                  <a:moveTo>
                    <a:pt x="846" y="0"/>
                  </a:moveTo>
                  <a:cubicBezTo>
                    <a:pt x="629" y="0"/>
                    <a:pt x="473" y="175"/>
                    <a:pt x="463" y="378"/>
                  </a:cubicBezTo>
                  <a:cubicBezTo>
                    <a:pt x="397" y="1507"/>
                    <a:pt x="241" y="2621"/>
                    <a:pt x="1" y="3716"/>
                  </a:cubicBezTo>
                  <a:cubicBezTo>
                    <a:pt x="303" y="3353"/>
                    <a:pt x="629" y="3051"/>
                    <a:pt x="950" y="2819"/>
                  </a:cubicBezTo>
                  <a:cubicBezTo>
                    <a:pt x="1087" y="2012"/>
                    <a:pt x="1181" y="1200"/>
                    <a:pt x="1223" y="378"/>
                  </a:cubicBezTo>
                  <a:cubicBezTo>
                    <a:pt x="1238" y="175"/>
                    <a:pt x="1039" y="0"/>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5" name="Google Shape;7655;p72"/>
            <p:cNvSpPr/>
            <p:nvPr/>
          </p:nvSpPr>
          <p:spPr>
            <a:xfrm>
              <a:off x="4908228" y="3001828"/>
              <a:ext cx="944840" cy="1221069"/>
            </a:xfrm>
            <a:custGeom>
              <a:avLst/>
              <a:gdLst/>
              <a:ahLst/>
              <a:cxnLst/>
              <a:rect l="l" t="t" r="r" b="b"/>
              <a:pathLst>
                <a:path w="10884" h="14066" extrusionOk="0">
                  <a:moveTo>
                    <a:pt x="1658" y="0"/>
                  </a:moveTo>
                  <a:cubicBezTo>
                    <a:pt x="742" y="0"/>
                    <a:pt x="0" y="742"/>
                    <a:pt x="0" y="1658"/>
                  </a:cubicBezTo>
                  <a:lnTo>
                    <a:pt x="0" y="12413"/>
                  </a:lnTo>
                  <a:cubicBezTo>
                    <a:pt x="0" y="13325"/>
                    <a:pt x="742" y="14066"/>
                    <a:pt x="1658" y="14066"/>
                  </a:cubicBezTo>
                  <a:lnTo>
                    <a:pt x="9226" y="14066"/>
                  </a:lnTo>
                  <a:cubicBezTo>
                    <a:pt x="10142" y="14066"/>
                    <a:pt x="10884" y="13325"/>
                    <a:pt x="10884" y="12413"/>
                  </a:cubicBezTo>
                  <a:lnTo>
                    <a:pt x="10884" y="1658"/>
                  </a:lnTo>
                  <a:cubicBezTo>
                    <a:pt x="10884" y="742"/>
                    <a:pt x="10142" y="0"/>
                    <a:pt x="92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6" name="Google Shape;7656;p72"/>
            <p:cNvSpPr/>
            <p:nvPr/>
          </p:nvSpPr>
          <p:spPr>
            <a:xfrm>
              <a:off x="5004498" y="3001828"/>
              <a:ext cx="751861" cy="1221069"/>
            </a:xfrm>
            <a:custGeom>
              <a:avLst/>
              <a:gdLst/>
              <a:ahLst/>
              <a:cxnLst/>
              <a:rect l="l" t="t" r="r" b="b"/>
              <a:pathLst>
                <a:path w="8661" h="14066" extrusionOk="0">
                  <a:moveTo>
                    <a:pt x="4727" y="0"/>
                  </a:moveTo>
                  <a:cubicBezTo>
                    <a:pt x="4316" y="0"/>
                    <a:pt x="3764" y="742"/>
                    <a:pt x="3490" y="1658"/>
                  </a:cubicBezTo>
                  <a:lnTo>
                    <a:pt x="275" y="12413"/>
                  </a:lnTo>
                  <a:cubicBezTo>
                    <a:pt x="1" y="13325"/>
                    <a:pt x="114" y="14066"/>
                    <a:pt x="525" y="14066"/>
                  </a:cubicBezTo>
                  <a:lnTo>
                    <a:pt x="3939" y="14066"/>
                  </a:lnTo>
                  <a:cubicBezTo>
                    <a:pt x="4349" y="14066"/>
                    <a:pt x="4902" y="13325"/>
                    <a:pt x="5176" y="12413"/>
                  </a:cubicBezTo>
                  <a:lnTo>
                    <a:pt x="8391" y="1658"/>
                  </a:lnTo>
                  <a:cubicBezTo>
                    <a:pt x="8660" y="742"/>
                    <a:pt x="8552" y="0"/>
                    <a:pt x="8136" y="0"/>
                  </a:cubicBezTo>
                  <a:close/>
                </a:path>
              </a:pathLst>
            </a:custGeom>
            <a:solidFill>
              <a:srgbClr val="31005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7" name="Google Shape;7657;p72"/>
            <p:cNvSpPr/>
            <p:nvPr/>
          </p:nvSpPr>
          <p:spPr>
            <a:xfrm>
              <a:off x="4934444" y="3001828"/>
              <a:ext cx="918623" cy="1182179"/>
            </a:xfrm>
            <a:custGeom>
              <a:avLst/>
              <a:gdLst/>
              <a:ahLst/>
              <a:cxnLst/>
              <a:rect l="l" t="t" r="r" b="b"/>
              <a:pathLst>
                <a:path w="10582" h="13618" extrusionOk="0">
                  <a:moveTo>
                    <a:pt x="1356" y="0"/>
                  </a:moveTo>
                  <a:cubicBezTo>
                    <a:pt x="794" y="0"/>
                    <a:pt x="303" y="279"/>
                    <a:pt x="0" y="704"/>
                  </a:cubicBezTo>
                  <a:cubicBezTo>
                    <a:pt x="298" y="425"/>
                    <a:pt x="695" y="255"/>
                    <a:pt x="1129" y="255"/>
                  </a:cubicBezTo>
                  <a:lnTo>
                    <a:pt x="8702" y="255"/>
                  </a:lnTo>
                  <a:cubicBezTo>
                    <a:pt x="9618" y="255"/>
                    <a:pt x="10360" y="997"/>
                    <a:pt x="10360" y="1913"/>
                  </a:cubicBezTo>
                  <a:lnTo>
                    <a:pt x="10360" y="12664"/>
                  </a:lnTo>
                  <a:cubicBezTo>
                    <a:pt x="10360" y="13022"/>
                    <a:pt x="10246" y="13348"/>
                    <a:pt x="10053" y="13617"/>
                  </a:cubicBezTo>
                  <a:cubicBezTo>
                    <a:pt x="10379" y="13315"/>
                    <a:pt x="10582" y="12890"/>
                    <a:pt x="10582" y="12413"/>
                  </a:cubicBezTo>
                  <a:lnTo>
                    <a:pt x="10582" y="1658"/>
                  </a:lnTo>
                  <a:cubicBezTo>
                    <a:pt x="10582" y="742"/>
                    <a:pt x="9840" y="0"/>
                    <a:pt x="89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8" name="Google Shape;7658;p72"/>
            <p:cNvSpPr/>
            <p:nvPr/>
          </p:nvSpPr>
          <p:spPr>
            <a:xfrm>
              <a:off x="4908228" y="3053826"/>
              <a:ext cx="936680" cy="1169070"/>
            </a:xfrm>
            <a:custGeom>
              <a:avLst/>
              <a:gdLst/>
              <a:ahLst/>
              <a:cxnLst/>
              <a:rect l="l" t="t" r="r" b="b"/>
              <a:pathLst>
                <a:path w="10790" h="13467" extrusionOk="0">
                  <a:moveTo>
                    <a:pt x="383" y="1"/>
                  </a:moveTo>
                  <a:cubicBezTo>
                    <a:pt x="142" y="289"/>
                    <a:pt x="0" y="657"/>
                    <a:pt x="0" y="1059"/>
                  </a:cubicBezTo>
                  <a:lnTo>
                    <a:pt x="0" y="11814"/>
                  </a:lnTo>
                  <a:cubicBezTo>
                    <a:pt x="0" y="12726"/>
                    <a:pt x="742" y="13467"/>
                    <a:pt x="1658" y="13467"/>
                  </a:cubicBezTo>
                  <a:lnTo>
                    <a:pt x="9226" y="13467"/>
                  </a:lnTo>
                  <a:cubicBezTo>
                    <a:pt x="9949" y="13467"/>
                    <a:pt x="10562" y="13004"/>
                    <a:pt x="10789" y="12357"/>
                  </a:cubicBezTo>
                  <a:lnTo>
                    <a:pt x="10789" y="12357"/>
                  </a:lnTo>
                  <a:cubicBezTo>
                    <a:pt x="10487" y="12726"/>
                    <a:pt x="10029" y="12957"/>
                    <a:pt x="9514" y="12957"/>
                  </a:cubicBezTo>
                  <a:lnTo>
                    <a:pt x="1941" y="12957"/>
                  </a:lnTo>
                  <a:cubicBezTo>
                    <a:pt x="1030" y="12957"/>
                    <a:pt x="288" y="12216"/>
                    <a:pt x="288" y="11304"/>
                  </a:cubicBezTo>
                  <a:lnTo>
                    <a:pt x="288" y="549"/>
                  </a:lnTo>
                  <a:cubicBezTo>
                    <a:pt x="288" y="355"/>
                    <a:pt x="321" y="176"/>
                    <a:pt x="3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9" name="Google Shape;7659;p72"/>
            <p:cNvSpPr/>
            <p:nvPr/>
          </p:nvSpPr>
          <p:spPr>
            <a:xfrm>
              <a:off x="4957795" y="3053479"/>
              <a:ext cx="845269" cy="499331"/>
            </a:xfrm>
            <a:custGeom>
              <a:avLst/>
              <a:gdLst/>
              <a:ahLst/>
              <a:cxnLst/>
              <a:rect l="l" t="t" r="r" b="b"/>
              <a:pathLst>
                <a:path w="9737" h="5752" extrusionOk="0">
                  <a:moveTo>
                    <a:pt x="1483" y="0"/>
                  </a:moveTo>
                  <a:cubicBezTo>
                    <a:pt x="666" y="0"/>
                    <a:pt x="1" y="713"/>
                    <a:pt x="1" y="1591"/>
                  </a:cubicBezTo>
                  <a:lnTo>
                    <a:pt x="1" y="5751"/>
                  </a:lnTo>
                  <a:lnTo>
                    <a:pt x="9737" y="5751"/>
                  </a:lnTo>
                  <a:lnTo>
                    <a:pt x="9737" y="1591"/>
                  </a:lnTo>
                  <a:cubicBezTo>
                    <a:pt x="9737" y="713"/>
                    <a:pt x="9076" y="0"/>
                    <a:pt x="8259" y="0"/>
                  </a:cubicBezTo>
                  <a:close/>
                </a:path>
              </a:pathLst>
            </a:custGeom>
            <a:solidFill>
              <a:srgbClr val="5A8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0" name="Google Shape;7660;p72"/>
            <p:cNvSpPr/>
            <p:nvPr/>
          </p:nvSpPr>
          <p:spPr>
            <a:xfrm>
              <a:off x="4974636" y="3073966"/>
              <a:ext cx="812021" cy="458357"/>
            </a:xfrm>
            <a:custGeom>
              <a:avLst/>
              <a:gdLst/>
              <a:ahLst/>
              <a:cxnLst/>
              <a:rect l="l" t="t" r="r" b="b"/>
              <a:pathLst>
                <a:path w="9354" h="5280" extrusionOk="0">
                  <a:moveTo>
                    <a:pt x="1421" y="0"/>
                  </a:moveTo>
                  <a:cubicBezTo>
                    <a:pt x="638" y="0"/>
                    <a:pt x="0" y="652"/>
                    <a:pt x="0" y="1459"/>
                  </a:cubicBezTo>
                  <a:lnTo>
                    <a:pt x="0" y="5279"/>
                  </a:lnTo>
                  <a:lnTo>
                    <a:pt x="9354" y="5279"/>
                  </a:lnTo>
                  <a:lnTo>
                    <a:pt x="9354" y="1459"/>
                  </a:lnTo>
                  <a:cubicBezTo>
                    <a:pt x="9354" y="652"/>
                    <a:pt x="8716" y="0"/>
                    <a:pt x="7932" y="0"/>
                  </a:cubicBez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1" name="Google Shape;7661;p72"/>
            <p:cNvSpPr/>
            <p:nvPr/>
          </p:nvSpPr>
          <p:spPr>
            <a:xfrm>
              <a:off x="5006582" y="3073966"/>
              <a:ext cx="663662" cy="458357"/>
            </a:xfrm>
            <a:custGeom>
              <a:avLst/>
              <a:gdLst/>
              <a:ahLst/>
              <a:cxnLst/>
              <a:rect l="l" t="t" r="r" b="b"/>
              <a:pathLst>
                <a:path w="7645" h="5280" extrusionOk="0">
                  <a:moveTo>
                    <a:pt x="3070" y="0"/>
                  </a:moveTo>
                  <a:lnTo>
                    <a:pt x="0" y="5279"/>
                  </a:lnTo>
                  <a:lnTo>
                    <a:pt x="4576" y="5279"/>
                  </a:lnTo>
                  <a:lnTo>
                    <a:pt x="7645" y="0"/>
                  </a:lnTo>
                  <a:close/>
                </a:path>
              </a:pathLst>
            </a:custGeom>
            <a:solidFill>
              <a:srgbClr val="93D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2" name="Google Shape;7662;p72"/>
            <p:cNvSpPr/>
            <p:nvPr/>
          </p:nvSpPr>
          <p:spPr>
            <a:xfrm>
              <a:off x="5502085" y="4608741"/>
              <a:ext cx="251402" cy="108513"/>
            </a:xfrm>
            <a:custGeom>
              <a:avLst/>
              <a:gdLst/>
              <a:ahLst/>
              <a:cxnLst/>
              <a:rect l="l" t="t" r="r" b="b"/>
              <a:pathLst>
                <a:path w="2896" h="1250" extrusionOk="0">
                  <a:moveTo>
                    <a:pt x="858" y="0"/>
                  </a:moveTo>
                  <a:cubicBezTo>
                    <a:pt x="787" y="0"/>
                    <a:pt x="723" y="13"/>
                    <a:pt x="667" y="40"/>
                  </a:cubicBezTo>
                  <a:cubicBezTo>
                    <a:pt x="53" y="342"/>
                    <a:pt x="1" y="1249"/>
                    <a:pt x="1" y="1249"/>
                  </a:cubicBezTo>
                  <a:lnTo>
                    <a:pt x="2895" y="1249"/>
                  </a:lnTo>
                  <a:cubicBezTo>
                    <a:pt x="2895" y="1249"/>
                    <a:pt x="1565" y="0"/>
                    <a:pt x="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3" name="Google Shape;7663;p72"/>
            <p:cNvSpPr/>
            <p:nvPr/>
          </p:nvSpPr>
          <p:spPr>
            <a:xfrm>
              <a:off x="5035315" y="4608741"/>
              <a:ext cx="234908" cy="108513"/>
            </a:xfrm>
            <a:custGeom>
              <a:avLst/>
              <a:gdLst/>
              <a:ahLst/>
              <a:cxnLst/>
              <a:rect l="l" t="t" r="r" b="b"/>
              <a:pathLst>
                <a:path w="2706" h="1250" extrusionOk="0">
                  <a:moveTo>
                    <a:pt x="1904" y="0"/>
                  </a:moveTo>
                  <a:cubicBezTo>
                    <a:pt x="1245" y="0"/>
                    <a:pt x="0" y="1249"/>
                    <a:pt x="0" y="1249"/>
                  </a:cubicBezTo>
                  <a:lnTo>
                    <a:pt x="2705" y="1249"/>
                  </a:lnTo>
                  <a:cubicBezTo>
                    <a:pt x="2705" y="1249"/>
                    <a:pt x="2654" y="342"/>
                    <a:pt x="2082" y="40"/>
                  </a:cubicBezTo>
                  <a:cubicBezTo>
                    <a:pt x="2030" y="13"/>
                    <a:pt x="1970" y="0"/>
                    <a:pt x="19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4" name="Google Shape;7664;p72"/>
            <p:cNvSpPr/>
            <p:nvPr/>
          </p:nvSpPr>
          <p:spPr>
            <a:xfrm>
              <a:off x="5285324" y="3415818"/>
              <a:ext cx="36981" cy="36981"/>
            </a:xfrm>
            <a:custGeom>
              <a:avLst/>
              <a:gdLst/>
              <a:ahLst/>
              <a:cxnLst/>
              <a:rect l="l" t="t" r="r" b="b"/>
              <a:pathLst>
                <a:path w="426" h="426" extrusionOk="0">
                  <a:moveTo>
                    <a:pt x="0" y="0"/>
                  </a:moveTo>
                  <a:lnTo>
                    <a:pt x="0" y="425"/>
                  </a:lnTo>
                  <a:lnTo>
                    <a:pt x="425" y="425"/>
                  </a:lnTo>
                  <a:lnTo>
                    <a:pt x="4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5" name="Google Shape;7665;p72"/>
            <p:cNvSpPr/>
            <p:nvPr/>
          </p:nvSpPr>
          <p:spPr>
            <a:xfrm>
              <a:off x="5438975" y="3415818"/>
              <a:ext cx="36981" cy="36981"/>
            </a:xfrm>
            <a:custGeom>
              <a:avLst/>
              <a:gdLst/>
              <a:ahLst/>
              <a:cxnLst/>
              <a:rect l="l" t="t" r="r" b="b"/>
              <a:pathLst>
                <a:path w="426" h="426" extrusionOk="0">
                  <a:moveTo>
                    <a:pt x="1" y="0"/>
                  </a:moveTo>
                  <a:lnTo>
                    <a:pt x="1" y="425"/>
                  </a:lnTo>
                  <a:lnTo>
                    <a:pt x="426" y="425"/>
                  </a:lnTo>
                  <a:lnTo>
                    <a:pt x="4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6" name="Google Shape;7666;p72"/>
            <p:cNvSpPr/>
            <p:nvPr/>
          </p:nvSpPr>
          <p:spPr>
            <a:xfrm>
              <a:off x="5321349" y="3452277"/>
              <a:ext cx="36981" cy="36547"/>
            </a:xfrm>
            <a:custGeom>
              <a:avLst/>
              <a:gdLst/>
              <a:ahLst/>
              <a:cxnLst/>
              <a:rect l="l" t="t" r="r" b="b"/>
              <a:pathLst>
                <a:path w="426" h="421" extrusionOk="0">
                  <a:moveTo>
                    <a:pt x="1" y="0"/>
                  </a:moveTo>
                  <a:lnTo>
                    <a:pt x="1" y="421"/>
                  </a:lnTo>
                  <a:lnTo>
                    <a:pt x="426" y="421"/>
                  </a:lnTo>
                  <a:lnTo>
                    <a:pt x="4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7" name="Google Shape;7667;p72"/>
            <p:cNvSpPr/>
            <p:nvPr/>
          </p:nvSpPr>
          <p:spPr>
            <a:xfrm>
              <a:off x="5360674" y="3452277"/>
              <a:ext cx="36634" cy="36547"/>
            </a:xfrm>
            <a:custGeom>
              <a:avLst/>
              <a:gdLst/>
              <a:ahLst/>
              <a:cxnLst/>
              <a:rect l="l" t="t" r="r" b="b"/>
              <a:pathLst>
                <a:path w="422" h="421" extrusionOk="0">
                  <a:moveTo>
                    <a:pt x="1" y="0"/>
                  </a:moveTo>
                  <a:lnTo>
                    <a:pt x="1" y="421"/>
                  </a:lnTo>
                  <a:lnTo>
                    <a:pt x="421" y="421"/>
                  </a:lnTo>
                  <a:lnTo>
                    <a:pt x="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8" name="Google Shape;7668;p72"/>
            <p:cNvSpPr/>
            <p:nvPr/>
          </p:nvSpPr>
          <p:spPr>
            <a:xfrm>
              <a:off x="5399651" y="3452277"/>
              <a:ext cx="36981" cy="36547"/>
            </a:xfrm>
            <a:custGeom>
              <a:avLst/>
              <a:gdLst/>
              <a:ahLst/>
              <a:cxnLst/>
              <a:rect l="l" t="t" r="r" b="b"/>
              <a:pathLst>
                <a:path w="426" h="421" extrusionOk="0">
                  <a:moveTo>
                    <a:pt x="0" y="0"/>
                  </a:moveTo>
                  <a:lnTo>
                    <a:pt x="0" y="421"/>
                  </a:lnTo>
                  <a:lnTo>
                    <a:pt x="425" y="421"/>
                  </a:lnTo>
                  <a:lnTo>
                    <a:pt x="4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9" name="Google Shape;7669;p72"/>
            <p:cNvSpPr/>
            <p:nvPr/>
          </p:nvSpPr>
          <p:spPr>
            <a:xfrm>
              <a:off x="5091394" y="3285866"/>
              <a:ext cx="36981" cy="36981"/>
            </a:xfrm>
            <a:custGeom>
              <a:avLst/>
              <a:gdLst/>
              <a:ahLst/>
              <a:cxnLst/>
              <a:rect l="l" t="t" r="r" b="b"/>
              <a:pathLst>
                <a:path w="426" h="426" extrusionOk="0">
                  <a:moveTo>
                    <a:pt x="1" y="0"/>
                  </a:moveTo>
                  <a:lnTo>
                    <a:pt x="1" y="425"/>
                  </a:lnTo>
                  <a:lnTo>
                    <a:pt x="426" y="425"/>
                  </a:lnTo>
                  <a:lnTo>
                    <a:pt x="4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0" name="Google Shape;7670;p72"/>
            <p:cNvSpPr/>
            <p:nvPr/>
          </p:nvSpPr>
          <p:spPr>
            <a:xfrm>
              <a:off x="5125075" y="3252271"/>
              <a:ext cx="36894" cy="36981"/>
            </a:xfrm>
            <a:custGeom>
              <a:avLst/>
              <a:gdLst/>
              <a:ahLst/>
              <a:cxnLst/>
              <a:rect l="l" t="t" r="r" b="b"/>
              <a:pathLst>
                <a:path w="425" h="426" extrusionOk="0">
                  <a:moveTo>
                    <a:pt x="0" y="0"/>
                  </a:moveTo>
                  <a:lnTo>
                    <a:pt x="0" y="425"/>
                  </a:lnTo>
                  <a:lnTo>
                    <a:pt x="425" y="425"/>
                  </a:lnTo>
                  <a:lnTo>
                    <a:pt x="4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1" name="Google Shape;7671;p72"/>
            <p:cNvSpPr/>
            <p:nvPr/>
          </p:nvSpPr>
          <p:spPr>
            <a:xfrm>
              <a:off x="5158670" y="3218676"/>
              <a:ext cx="36981" cy="36894"/>
            </a:xfrm>
            <a:custGeom>
              <a:avLst/>
              <a:gdLst/>
              <a:ahLst/>
              <a:cxnLst/>
              <a:rect l="l" t="t" r="r" b="b"/>
              <a:pathLst>
                <a:path w="426" h="425" extrusionOk="0">
                  <a:moveTo>
                    <a:pt x="0" y="0"/>
                  </a:moveTo>
                  <a:lnTo>
                    <a:pt x="0" y="425"/>
                  </a:lnTo>
                  <a:lnTo>
                    <a:pt x="425" y="425"/>
                  </a:lnTo>
                  <a:lnTo>
                    <a:pt x="4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2" name="Google Shape;7672;p72"/>
            <p:cNvSpPr/>
            <p:nvPr/>
          </p:nvSpPr>
          <p:spPr>
            <a:xfrm>
              <a:off x="5227075" y="3285866"/>
              <a:ext cx="36981" cy="36981"/>
            </a:xfrm>
            <a:custGeom>
              <a:avLst/>
              <a:gdLst/>
              <a:ahLst/>
              <a:cxnLst/>
              <a:rect l="l" t="t" r="r" b="b"/>
              <a:pathLst>
                <a:path w="426" h="426" extrusionOk="0">
                  <a:moveTo>
                    <a:pt x="1" y="0"/>
                  </a:moveTo>
                  <a:lnTo>
                    <a:pt x="1" y="425"/>
                  </a:lnTo>
                  <a:lnTo>
                    <a:pt x="426" y="425"/>
                  </a:lnTo>
                  <a:lnTo>
                    <a:pt x="4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3" name="Google Shape;7673;p72"/>
            <p:cNvSpPr/>
            <p:nvPr/>
          </p:nvSpPr>
          <p:spPr>
            <a:xfrm>
              <a:off x="5193481" y="3252271"/>
              <a:ext cx="36981" cy="36981"/>
            </a:xfrm>
            <a:custGeom>
              <a:avLst/>
              <a:gdLst/>
              <a:ahLst/>
              <a:cxnLst/>
              <a:rect l="l" t="t" r="r" b="b"/>
              <a:pathLst>
                <a:path w="426" h="426" extrusionOk="0">
                  <a:moveTo>
                    <a:pt x="1" y="0"/>
                  </a:moveTo>
                  <a:lnTo>
                    <a:pt x="1" y="425"/>
                  </a:lnTo>
                  <a:lnTo>
                    <a:pt x="425" y="425"/>
                  </a:lnTo>
                  <a:lnTo>
                    <a:pt x="4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4" name="Google Shape;7674;p72"/>
            <p:cNvSpPr/>
            <p:nvPr/>
          </p:nvSpPr>
          <p:spPr>
            <a:xfrm>
              <a:off x="5497224" y="3285866"/>
              <a:ext cx="36981" cy="36981"/>
            </a:xfrm>
            <a:custGeom>
              <a:avLst/>
              <a:gdLst/>
              <a:ahLst/>
              <a:cxnLst/>
              <a:rect l="l" t="t" r="r" b="b"/>
              <a:pathLst>
                <a:path w="426" h="426" extrusionOk="0">
                  <a:moveTo>
                    <a:pt x="0" y="0"/>
                  </a:moveTo>
                  <a:lnTo>
                    <a:pt x="0" y="425"/>
                  </a:lnTo>
                  <a:lnTo>
                    <a:pt x="425" y="425"/>
                  </a:lnTo>
                  <a:lnTo>
                    <a:pt x="4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5" name="Google Shape;7675;p72"/>
            <p:cNvSpPr/>
            <p:nvPr/>
          </p:nvSpPr>
          <p:spPr>
            <a:xfrm>
              <a:off x="5530818" y="3252271"/>
              <a:ext cx="36981" cy="36981"/>
            </a:xfrm>
            <a:custGeom>
              <a:avLst/>
              <a:gdLst/>
              <a:ahLst/>
              <a:cxnLst/>
              <a:rect l="l" t="t" r="r" b="b"/>
              <a:pathLst>
                <a:path w="426" h="426" extrusionOk="0">
                  <a:moveTo>
                    <a:pt x="0" y="0"/>
                  </a:moveTo>
                  <a:lnTo>
                    <a:pt x="0" y="425"/>
                  </a:lnTo>
                  <a:lnTo>
                    <a:pt x="425" y="425"/>
                  </a:lnTo>
                  <a:lnTo>
                    <a:pt x="4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6" name="Google Shape;7676;p72"/>
            <p:cNvSpPr/>
            <p:nvPr/>
          </p:nvSpPr>
          <p:spPr>
            <a:xfrm>
              <a:off x="5564413" y="3218676"/>
              <a:ext cx="36981" cy="36894"/>
            </a:xfrm>
            <a:custGeom>
              <a:avLst/>
              <a:gdLst/>
              <a:ahLst/>
              <a:cxnLst/>
              <a:rect l="l" t="t" r="r" b="b"/>
              <a:pathLst>
                <a:path w="426" h="425" extrusionOk="0">
                  <a:moveTo>
                    <a:pt x="1" y="0"/>
                  </a:moveTo>
                  <a:lnTo>
                    <a:pt x="1" y="425"/>
                  </a:lnTo>
                  <a:lnTo>
                    <a:pt x="426" y="425"/>
                  </a:lnTo>
                  <a:lnTo>
                    <a:pt x="4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7" name="Google Shape;7677;p72"/>
            <p:cNvSpPr/>
            <p:nvPr/>
          </p:nvSpPr>
          <p:spPr>
            <a:xfrm>
              <a:off x="5632905" y="3285866"/>
              <a:ext cx="36547" cy="36981"/>
            </a:xfrm>
            <a:custGeom>
              <a:avLst/>
              <a:gdLst/>
              <a:ahLst/>
              <a:cxnLst/>
              <a:rect l="l" t="t" r="r" b="b"/>
              <a:pathLst>
                <a:path w="421" h="426" extrusionOk="0">
                  <a:moveTo>
                    <a:pt x="0" y="0"/>
                  </a:moveTo>
                  <a:lnTo>
                    <a:pt x="0" y="425"/>
                  </a:lnTo>
                  <a:lnTo>
                    <a:pt x="420" y="425"/>
                  </a:lnTo>
                  <a:lnTo>
                    <a:pt x="4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8" name="Google Shape;7678;p72"/>
            <p:cNvSpPr/>
            <p:nvPr/>
          </p:nvSpPr>
          <p:spPr>
            <a:xfrm>
              <a:off x="5599224" y="3252271"/>
              <a:ext cx="36981" cy="36981"/>
            </a:xfrm>
            <a:custGeom>
              <a:avLst/>
              <a:gdLst/>
              <a:ahLst/>
              <a:cxnLst/>
              <a:rect l="l" t="t" r="r" b="b"/>
              <a:pathLst>
                <a:path w="426" h="426" extrusionOk="0">
                  <a:moveTo>
                    <a:pt x="1" y="0"/>
                  </a:moveTo>
                  <a:lnTo>
                    <a:pt x="1" y="425"/>
                  </a:lnTo>
                  <a:lnTo>
                    <a:pt x="426" y="425"/>
                  </a:lnTo>
                  <a:lnTo>
                    <a:pt x="4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9" name="Google Shape;7679;p72"/>
            <p:cNvSpPr/>
            <p:nvPr/>
          </p:nvSpPr>
          <p:spPr>
            <a:xfrm>
              <a:off x="6318172" y="3231784"/>
              <a:ext cx="201746" cy="169366"/>
            </a:xfrm>
            <a:custGeom>
              <a:avLst/>
              <a:gdLst/>
              <a:ahLst/>
              <a:cxnLst/>
              <a:rect l="l" t="t" r="r" b="b"/>
              <a:pathLst>
                <a:path w="2324" h="1951" extrusionOk="0">
                  <a:moveTo>
                    <a:pt x="312" y="0"/>
                  </a:moveTo>
                  <a:cubicBezTo>
                    <a:pt x="119" y="208"/>
                    <a:pt x="1" y="486"/>
                    <a:pt x="1" y="789"/>
                  </a:cubicBezTo>
                  <a:cubicBezTo>
                    <a:pt x="1" y="1431"/>
                    <a:pt x="520" y="1950"/>
                    <a:pt x="1162" y="1950"/>
                  </a:cubicBezTo>
                  <a:cubicBezTo>
                    <a:pt x="1804" y="1950"/>
                    <a:pt x="2324" y="1431"/>
                    <a:pt x="2324" y="789"/>
                  </a:cubicBezTo>
                  <a:cubicBezTo>
                    <a:pt x="2324" y="642"/>
                    <a:pt x="2295" y="505"/>
                    <a:pt x="2248" y="373"/>
                  </a:cubicBezTo>
                  <a:lnTo>
                    <a:pt x="1823" y="798"/>
                  </a:lnTo>
                  <a:cubicBezTo>
                    <a:pt x="1818" y="1157"/>
                    <a:pt x="1526" y="1450"/>
                    <a:pt x="1162" y="1450"/>
                  </a:cubicBezTo>
                  <a:cubicBezTo>
                    <a:pt x="799" y="1450"/>
                    <a:pt x="501" y="1152"/>
                    <a:pt x="501" y="789"/>
                  </a:cubicBezTo>
                  <a:cubicBezTo>
                    <a:pt x="501" y="623"/>
                    <a:pt x="567" y="472"/>
                    <a:pt x="666" y="359"/>
                  </a:cubicBezTo>
                  <a:lnTo>
                    <a:pt x="3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0" name="Google Shape;7680;p72"/>
            <p:cNvSpPr/>
            <p:nvPr/>
          </p:nvSpPr>
          <p:spPr>
            <a:xfrm>
              <a:off x="4564726" y="4033113"/>
              <a:ext cx="207476" cy="163116"/>
            </a:xfrm>
            <a:custGeom>
              <a:avLst/>
              <a:gdLst/>
              <a:ahLst/>
              <a:cxnLst/>
              <a:rect l="l" t="t" r="r" b="b"/>
              <a:pathLst>
                <a:path w="2390" h="1879" extrusionOk="0">
                  <a:moveTo>
                    <a:pt x="1210" y="1"/>
                  </a:moveTo>
                  <a:cubicBezTo>
                    <a:pt x="1178" y="1"/>
                    <a:pt x="1147" y="2"/>
                    <a:pt x="1115" y="4"/>
                  </a:cubicBezTo>
                  <a:cubicBezTo>
                    <a:pt x="478" y="56"/>
                    <a:pt x="1" y="614"/>
                    <a:pt x="53" y="1256"/>
                  </a:cubicBezTo>
                  <a:cubicBezTo>
                    <a:pt x="62" y="1402"/>
                    <a:pt x="100" y="1539"/>
                    <a:pt x="161" y="1662"/>
                  </a:cubicBezTo>
                  <a:lnTo>
                    <a:pt x="548" y="1204"/>
                  </a:lnTo>
                  <a:cubicBezTo>
                    <a:pt x="525" y="845"/>
                    <a:pt x="794" y="533"/>
                    <a:pt x="1157" y="505"/>
                  </a:cubicBezTo>
                  <a:cubicBezTo>
                    <a:pt x="1175" y="504"/>
                    <a:pt x="1192" y="503"/>
                    <a:pt x="1209" y="503"/>
                  </a:cubicBezTo>
                  <a:cubicBezTo>
                    <a:pt x="1547" y="503"/>
                    <a:pt x="1839" y="763"/>
                    <a:pt x="1866" y="1109"/>
                  </a:cubicBezTo>
                  <a:cubicBezTo>
                    <a:pt x="1880" y="1275"/>
                    <a:pt x="1828" y="1430"/>
                    <a:pt x="1738" y="1553"/>
                  </a:cubicBezTo>
                  <a:lnTo>
                    <a:pt x="2121" y="1879"/>
                  </a:lnTo>
                  <a:cubicBezTo>
                    <a:pt x="2295" y="1657"/>
                    <a:pt x="2390" y="1374"/>
                    <a:pt x="2366" y="1072"/>
                  </a:cubicBezTo>
                  <a:cubicBezTo>
                    <a:pt x="2317" y="462"/>
                    <a:pt x="1807" y="1"/>
                    <a:pt x="1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1" name="Google Shape;7681;p72"/>
            <p:cNvSpPr/>
            <p:nvPr/>
          </p:nvSpPr>
          <p:spPr>
            <a:xfrm>
              <a:off x="4908228" y="3692477"/>
              <a:ext cx="160338" cy="303748"/>
            </a:xfrm>
            <a:custGeom>
              <a:avLst/>
              <a:gdLst/>
              <a:ahLst/>
              <a:cxnLst/>
              <a:rect l="l" t="t" r="r" b="b"/>
              <a:pathLst>
                <a:path w="1847" h="3499" extrusionOk="0">
                  <a:moveTo>
                    <a:pt x="0" y="0"/>
                  </a:moveTo>
                  <a:lnTo>
                    <a:pt x="0" y="128"/>
                  </a:lnTo>
                  <a:lnTo>
                    <a:pt x="1719" y="128"/>
                  </a:lnTo>
                  <a:lnTo>
                    <a:pt x="1719" y="3371"/>
                  </a:lnTo>
                  <a:lnTo>
                    <a:pt x="0" y="3371"/>
                  </a:lnTo>
                  <a:lnTo>
                    <a:pt x="0" y="3499"/>
                  </a:lnTo>
                  <a:lnTo>
                    <a:pt x="1846" y="3499"/>
                  </a:lnTo>
                  <a:lnTo>
                    <a:pt x="1846" y="1303"/>
                  </a:lnTo>
                  <a:lnTo>
                    <a:pt x="1780" y="1303"/>
                  </a:lnTo>
                  <a:lnTo>
                    <a:pt x="1780" y="1176"/>
                  </a:lnTo>
                  <a:lnTo>
                    <a:pt x="1846" y="1176"/>
                  </a:lnTo>
                  <a:lnTo>
                    <a:pt x="1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2" name="Google Shape;7682;p72"/>
            <p:cNvSpPr/>
            <p:nvPr/>
          </p:nvSpPr>
          <p:spPr>
            <a:xfrm>
              <a:off x="5318919" y="4049867"/>
              <a:ext cx="534142" cy="173012"/>
            </a:xfrm>
            <a:custGeom>
              <a:avLst/>
              <a:gdLst/>
              <a:ahLst/>
              <a:cxnLst/>
              <a:rect l="l" t="t" r="r" b="b"/>
              <a:pathLst>
                <a:path w="6153" h="1993" extrusionOk="0">
                  <a:moveTo>
                    <a:pt x="0" y="0"/>
                  </a:moveTo>
                  <a:lnTo>
                    <a:pt x="0" y="1993"/>
                  </a:lnTo>
                  <a:lnTo>
                    <a:pt x="128" y="1993"/>
                  </a:lnTo>
                  <a:lnTo>
                    <a:pt x="128" y="128"/>
                  </a:lnTo>
                  <a:lnTo>
                    <a:pt x="6153" y="128"/>
                  </a:lnTo>
                  <a:lnTo>
                    <a:pt x="6153" y="0"/>
                  </a:lnTo>
                  <a:lnTo>
                    <a:pt x="2078" y="0"/>
                  </a:lnTo>
                  <a:lnTo>
                    <a:pt x="2078" y="62"/>
                  </a:lnTo>
                  <a:lnTo>
                    <a:pt x="1950" y="62"/>
                  </a:lnTo>
                  <a:lnTo>
                    <a:pt x="19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3" name="Google Shape;7683;p72"/>
            <p:cNvSpPr/>
            <p:nvPr/>
          </p:nvSpPr>
          <p:spPr>
            <a:xfrm>
              <a:off x="5062747" y="3794477"/>
              <a:ext cx="790318" cy="11198"/>
            </a:xfrm>
            <a:custGeom>
              <a:avLst/>
              <a:gdLst/>
              <a:ahLst/>
              <a:cxnLst/>
              <a:rect l="l" t="t" r="r" b="b"/>
              <a:pathLst>
                <a:path w="9104" h="129" extrusionOk="0">
                  <a:moveTo>
                    <a:pt x="0" y="1"/>
                  </a:moveTo>
                  <a:lnTo>
                    <a:pt x="0" y="128"/>
                  </a:lnTo>
                  <a:lnTo>
                    <a:pt x="4901" y="128"/>
                  </a:lnTo>
                  <a:lnTo>
                    <a:pt x="4901" y="67"/>
                  </a:lnTo>
                  <a:lnTo>
                    <a:pt x="5029" y="67"/>
                  </a:lnTo>
                  <a:lnTo>
                    <a:pt x="5029" y="128"/>
                  </a:lnTo>
                  <a:lnTo>
                    <a:pt x="9104" y="128"/>
                  </a:lnTo>
                  <a:lnTo>
                    <a:pt x="9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4" name="Google Shape;7684;p72"/>
            <p:cNvSpPr/>
            <p:nvPr/>
          </p:nvSpPr>
          <p:spPr>
            <a:xfrm>
              <a:off x="5488195" y="3800206"/>
              <a:ext cx="11112" cy="255048"/>
            </a:xfrm>
            <a:custGeom>
              <a:avLst/>
              <a:gdLst/>
              <a:ahLst/>
              <a:cxnLst/>
              <a:rect l="l" t="t" r="r" b="b"/>
              <a:pathLst>
                <a:path w="128" h="2938" extrusionOk="0">
                  <a:moveTo>
                    <a:pt x="0" y="1"/>
                  </a:moveTo>
                  <a:lnTo>
                    <a:pt x="0" y="62"/>
                  </a:lnTo>
                  <a:lnTo>
                    <a:pt x="0" y="2876"/>
                  </a:lnTo>
                  <a:lnTo>
                    <a:pt x="0" y="2938"/>
                  </a:lnTo>
                  <a:lnTo>
                    <a:pt x="128" y="2938"/>
                  </a:lnTo>
                  <a:lnTo>
                    <a:pt x="128" y="2876"/>
                  </a:lnTo>
                  <a:lnTo>
                    <a:pt x="128" y="62"/>
                  </a:lnTo>
                  <a:lnTo>
                    <a:pt x="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85" name="Google Shape;7685;p72"/>
            <p:cNvGrpSpPr/>
            <p:nvPr/>
          </p:nvGrpSpPr>
          <p:grpSpPr>
            <a:xfrm>
              <a:off x="5653392" y="2613707"/>
              <a:ext cx="282476" cy="282476"/>
              <a:chOff x="5653392" y="2613707"/>
              <a:chExt cx="282476" cy="282476"/>
            </a:xfrm>
          </p:grpSpPr>
          <p:sp>
            <p:nvSpPr>
              <p:cNvPr id="7686" name="Google Shape;7686;p72"/>
              <p:cNvSpPr/>
              <p:nvPr/>
            </p:nvSpPr>
            <p:spPr>
              <a:xfrm>
                <a:off x="5676744" y="2651469"/>
                <a:ext cx="235342" cy="206695"/>
              </a:xfrm>
              <a:custGeom>
                <a:avLst/>
                <a:gdLst/>
                <a:ahLst/>
                <a:cxnLst/>
                <a:rect l="l" t="t" r="r" b="b"/>
                <a:pathLst>
                  <a:path w="2711" h="2381" extrusionOk="0">
                    <a:moveTo>
                      <a:pt x="1358" y="684"/>
                    </a:moveTo>
                    <a:cubicBezTo>
                      <a:pt x="1549" y="684"/>
                      <a:pt x="1732" y="792"/>
                      <a:pt x="1818" y="977"/>
                    </a:cubicBezTo>
                    <a:cubicBezTo>
                      <a:pt x="1936" y="1232"/>
                      <a:pt x="1828" y="1534"/>
                      <a:pt x="1573" y="1652"/>
                    </a:cubicBezTo>
                    <a:cubicBezTo>
                      <a:pt x="1503" y="1684"/>
                      <a:pt x="1429" y="1700"/>
                      <a:pt x="1357" y="1700"/>
                    </a:cubicBezTo>
                    <a:cubicBezTo>
                      <a:pt x="1166" y="1700"/>
                      <a:pt x="983" y="1592"/>
                      <a:pt x="897" y="1406"/>
                    </a:cubicBezTo>
                    <a:cubicBezTo>
                      <a:pt x="779" y="1151"/>
                      <a:pt x="888" y="849"/>
                      <a:pt x="1143" y="731"/>
                    </a:cubicBezTo>
                    <a:cubicBezTo>
                      <a:pt x="1213" y="699"/>
                      <a:pt x="1286" y="684"/>
                      <a:pt x="1358" y="684"/>
                    </a:cubicBezTo>
                    <a:close/>
                    <a:moveTo>
                      <a:pt x="1356" y="1"/>
                    </a:moveTo>
                    <a:cubicBezTo>
                      <a:pt x="1188" y="1"/>
                      <a:pt x="1017" y="37"/>
                      <a:pt x="855" y="113"/>
                    </a:cubicBezTo>
                    <a:cubicBezTo>
                      <a:pt x="260" y="391"/>
                      <a:pt x="0" y="1100"/>
                      <a:pt x="279" y="1694"/>
                    </a:cubicBezTo>
                    <a:cubicBezTo>
                      <a:pt x="482" y="2127"/>
                      <a:pt x="912" y="2380"/>
                      <a:pt x="1361" y="2380"/>
                    </a:cubicBezTo>
                    <a:cubicBezTo>
                      <a:pt x="1528" y="2380"/>
                      <a:pt x="1699" y="2345"/>
                      <a:pt x="1861" y="2270"/>
                    </a:cubicBezTo>
                    <a:cubicBezTo>
                      <a:pt x="2455" y="1992"/>
                      <a:pt x="2710" y="1284"/>
                      <a:pt x="2437" y="689"/>
                    </a:cubicBezTo>
                    <a:cubicBezTo>
                      <a:pt x="2234" y="256"/>
                      <a:pt x="1804" y="1"/>
                      <a:pt x="1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7" name="Google Shape;7687;p72"/>
              <p:cNvSpPr/>
              <p:nvPr/>
            </p:nvSpPr>
            <p:spPr>
              <a:xfrm>
                <a:off x="5713984" y="2616572"/>
                <a:ext cx="82122" cy="87765"/>
              </a:xfrm>
              <a:custGeom>
                <a:avLst/>
                <a:gdLst/>
                <a:ahLst/>
                <a:cxnLst/>
                <a:rect l="l" t="t" r="r" b="b"/>
                <a:pathLst>
                  <a:path w="946" h="1011" extrusionOk="0">
                    <a:moveTo>
                      <a:pt x="468" y="0"/>
                    </a:moveTo>
                    <a:lnTo>
                      <a:pt x="1" y="217"/>
                    </a:lnTo>
                    <a:lnTo>
                      <a:pt x="213" y="1011"/>
                    </a:lnTo>
                    <a:lnTo>
                      <a:pt x="945" y="671"/>
                    </a:lnTo>
                    <a:lnTo>
                      <a:pt x="468" y="0"/>
                    </a:ln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8" name="Google Shape;7688;p72"/>
              <p:cNvSpPr/>
              <p:nvPr/>
            </p:nvSpPr>
            <p:spPr>
              <a:xfrm>
                <a:off x="5793154" y="2805467"/>
                <a:ext cx="81601" cy="87852"/>
              </a:xfrm>
              <a:custGeom>
                <a:avLst/>
                <a:gdLst/>
                <a:ahLst/>
                <a:cxnLst/>
                <a:rect l="l" t="t" r="r" b="b"/>
                <a:pathLst>
                  <a:path w="940" h="1012" extrusionOk="0">
                    <a:moveTo>
                      <a:pt x="732" y="1"/>
                    </a:moveTo>
                    <a:lnTo>
                      <a:pt x="0" y="341"/>
                    </a:lnTo>
                    <a:lnTo>
                      <a:pt x="472" y="1011"/>
                    </a:lnTo>
                    <a:lnTo>
                      <a:pt x="940" y="794"/>
                    </a:lnTo>
                    <a:lnTo>
                      <a:pt x="732" y="1"/>
                    </a:lnTo>
                    <a:close/>
                  </a:path>
                </a:pathLst>
              </a:custGeom>
              <a:solidFill>
                <a:srgbClr val="72C3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9" name="Google Shape;7689;p72"/>
              <p:cNvSpPr/>
              <p:nvPr/>
            </p:nvSpPr>
            <p:spPr>
              <a:xfrm>
                <a:off x="5713984" y="2616572"/>
                <a:ext cx="82122" cy="87765"/>
              </a:xfrm>
              <a:custGeom>
                <a:avLst/>
                <a:gdLst/>
                <a:ahLst/>
                <a:cxnLst/>
                <a:rect l="l" t="t" r="r" b="b"/>
                <a:pathLst>
                  <a:path w="946" h="1011" extrusionOk="0">
                    <a:moveTo>
                      <a:pt x="468" y="0"/>
                    </a:moveTo>
                    <a:lnTo>
                      <a:pt x="1" y="217"/>
                    </a:lnTo>
                    <a:lnTo>
                      <a:pt x="213" y="1011"/>
                    </a:lnTo>
                    <a:lnTo>
                      <a:pt x="945" y="671"/>
                    </a:lnTo>
                    <a:lnTo>
                      <a:pt x="4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0" name="Google Shape;7690;p72"/>
              <p:cNvSpPr/>
              <p:nvPr/>
            </p:nvSpPr>
            <p:spPr>
              <a:xfrm>
                <a:off x="5793154" y="2805467"/>
                <a:ext cx="81601" cy="87852"/>
              </a:xfrm>
              <a:custGeom>
                <a:avLst/>
                <a:gdLst/>
                <a:ahLst/>
                <a:cxnLst/>
                <a:rect l="l" t="t" r="r" b="b"/>
                <a:pathLst>
                  <a:path w="940" h="1012" extrusionOk="0">
                    <a:moveTo>
                      <a:pt x="732" y="1"/>
                    </a:moveTo>
                    <a:lnTo>
                      <a:pt x="0" y="341"/>
                    </a:lnTo>
                    <a:lnTo>
                      <a:pt x="472" y="1011"/>
                    </a:lnTo>
                    <a:lnTo>
                      <a:pt x="940" y="794"/>
                    </a:lnTo>
                    <a:lnTo>
                      <a:pt x="7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1" name="Google Shape;7691;p72"/>
              <p:cNvSpPr/>
              <p:nvPr/>
            </p:nvSpPr>
            <p:spPr>
              <a:xfrm>
                <a:off x="5845152" y="2674299"/>
                <a:ext cx="87852" cy="82122"/>
              </a:xfrm>
              <a:custGeom>
                <a:avLst/>
                <a:gdLst/>
                <a:ahLst/>
                <a:cxnLst/>
                <a:rect l="l" t="t" r="r" b="b"/>
                <a:pathLst>
                  <a:path w="1012" h="946" extrusionOk="0">
                    <a:moveTo>
                      <a:pt x="794" y="1"/>
                    </a:moveTo>
                    <a:lnTo>
                      <a:pt x="1" y="213"/>
                    </a:lnTo>
                    <a:lnTo>
                      <a:pt x="341" y="945"/>
                    </a:lnTo>
                    <a:lnTo>
                      <a:pt x="1011" y="468"/>
                    </a:lnTo>
                    <a:lnTo>
                      <a:pt x="7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2" name="Google Shape;7692;p72"/>
              <p:cNvSpPr/>
              <p:nvPr/>
            </p:nvSpPr>
            <p:spPr>
              <a:xfrm>
                <a:off x="5656257" y="2753469"/>
                <a:ext cx="87765" cy="81601"/>
              </a:xfrm>
              <a:custGeom>
                <a:avLst/>
                <a:gdLst/>
                <a:ahLst/>
                <a:cxnLst/>
                <a:rect l="l" t="t" r="r" b="b"/>
                <a:pathLst>
                  <a:path w="1011" h="940" extrusionOk="0">
                    <a:moveTo>
                      <a:pt x="671" y="0"/>
                    </a:moveTo>
                    <a:lnTo>
                      <a:pt x="0" y="472"/>
                    </a:lnTo>
                    <a:lnTo>
                      <a:pt x="217" y="940"/>
                    </a:lnTo>
                    <a:lnTo>
                      <a:pt x="1011" y="732"/>
                    </a:lnTo>
                    <a:lnTo>
                      <a:pt x="6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3" name="Google Shape;7693;p72"/>
              <p:cNvSpPr/>
              <p:nvPr/>
            </p:nvSpPr>
            <p:spPr>
              <a:xfrm>
                <a:off x="5850100" y="2746437"/>
                <a:ext cx="85768" cy="77955"/>
              </a:xfrm>
              <a:custGeom>
                <a:avLst/>
                <a:gdLst/>
                <a:ahLst/>
                <a:cxnLst/>
                <a:rect l="l" t="t" r="r" b="b"/>
                <a:pathLst>
                  <a:path w="988" h="898" extrusionOk="0">
                    <a:moveTo>
                      <a:pt x="279" y="1"/>
                    </a:moveTo>
                    <a:lnTo>
                      <a:pt x="1" y="761"/>
                    </a:lnTo>
                    <a:lnTo>
                      <a:pt x="813" y="898"/>
                    </a:lnTo>
                    <a:lnTo>
                      <a:pt x="987" y="416"/>
                    </a:lnTo>
                    <a:lnTo>
                      <a:pt x="2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4" name="Google Shape;7694;p72"/>
              <p:cNvSpPr/>
              <p:nvPr/>
            </p:nvSpPr>
            <p:spPr>
              <a:xfrm>
                <a:off x="5653392" y="2684977"/>
                <a:ext cx="85334" cy="78389"/>
              </a:xfrm>
              <a:custGeom>
                <a:avLst/>
                <a:gdLst/>
                <a:ahLst/>
                <a:cxnLst/>
                <a:rect l="l" t="t" r="r" b="b"/>
                <a:pathLst>
                  <a:path w="983" h="903" extrusionOk="0">
                    <a:moveTo>
                      <a:pt x="175" y="1"/>
                    </a:moveTo>
                    <a:lnTo>
                      <a:pt x="0" y="487"/>
                    </a:lnTo>
                    <a:lnTo>
                      <a:pt x="708" y="902"/>
                    </a:lnTo>
                    <a:lnTo>
                      <a:pt x="982" y="142"/>
                    </a:ln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5" name="Google Shape;7695;p72"/>
              <p:cNvSpPr/>
              <p:nvPr/>
            </p:nvSpPr>
            <p:spPr>
              <a:xfrm>
                <a:off x="5724662" y="2810415"/>
                <a:ext cx="78389" cy="85768"/>
              </a:xfrm>
              <a:custGeom>
                <a:avLst/>
                <a:gdLst/>
                <a:ahLst/>
                <a:cxnLst/>
                <a:rect l="l" t="t" r="r" b="b"/>
                <a:pathLst>
                  <a:path w="903" h="988" extrusionOk="0">
                    <a:moveTo>
                      <a:pt x="142" y="0"/>
                    </a:moveTo>
                    <a:lnTo>
                      <a:pt x="1" y="812"/>
                    </a:lnTo>
                    <a:lnTo>
                      <a:pt x="487" y="987"/>
                    </a:lnTo>
                    <a:lnTo>
                      <a:pt x="903" y="279"/>
                    </a:lnTo>
                    <a:lnTo>
                      <a:pt x="1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6" name="Google Shape;7696;p72"/>
              <p:cNvSpPr/>
              <p:nvPr/>
            </p:nvSpPr>
            <p:spPr>
              <a:xfrm>
                <a:off x="5786122" y="2613707"/>
                <a:ext cx="78389" cy="85334"/>
              </a:xfrm>
              <a:custGeom>
                <a:avLst/>
                <a:gdLst/>
                <a:ahLst/>
                <a:cxnLst/>
                <a:rect l="l" t="t" r="r" b="b"/>
                <a:pathLst>
                  <a:path w="903" h="983" extrusionOk="0">
                    <a:moveTo>
                      <a:pt x="416" y="0"/>
                    </a:moveTo>
                    <a:lnTo>
                      <a:pt x="1" y="708"/>
                    </a:lnTo>
                    <a:lnTo>
                      <a:pt x="761" y="982"/>
                    </a:lnTo>
                    <a:lnTo>
                      <a:pt x="903" y="175"/>
                    </a:lnTo>
                    <a:lnTo>
                      <a:pt x="4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7" name="Google Shape;7697;p72"/>
            <p:cNvGrpSpPr/>
            <p:nvPr/>
          </p:nvGrpSpPr>
          <p:grpSpPr>
            <a:xfrm>
              <a:off x="5890292" y="2803818"/>
              <a:ext cx="162333" cy="162420"/>
              <a:chOff x="5890292" y="2803818"/>
              <a:chExt cx="162333" cy="162420"/>
            </a:xfrm>
          </p:grpSpPr>
          <p:sp>
            <p:nvSpPr>
              <p:cNvPr id="7698" name="Google Shape;7698;p72"/>
              <p:cNvSpPr/>
              <p:nvPr/>
            </p:nvSpPr>
            <p:spPr>
              <a:xfrm>
                <a:off x="5899321" y="2820225"/>
                <a:ext cx="144365" cy="129694"/>
              </a:xfrm>
              <a:custGeom>
                <a:avLst/>
                <a:gdLst/>
                <a:ahLst/>
                <a:cxnLst/>
                <a:rect l="l" t="t" r="r" b="b"/>
                <a:pathLst>
                  <a:path w="1663" h="1494" extrusionOk="0">
                    <a:moveTo>
                      <a:pt x="831" y="521"/>
                    </a:moveTo>
                    <a:cubicBezTo>
                      <a:pt x="931" y="521"/>
                      <a:pt x="1021" y="587"/>
                      <a:pt x="1048" y="685"/>
                    </a:cubicBezTo>
                    <a:cubicBezTo>
                      <a:pt x="1081" y="803"/>
                      <a:pt x="1011" y="931"/>
                      <a:pt x="892" y="964"/>
                    </a:cubicBezTo>
                    <a:cubicBezTo>
                      <a:pt x="873" y="969"/>
                      <a:pt x="853" y="972"/>
                      <a:pt x="833" y="972"/>
                    </a:cubicBezTo>
                    <a:cubicBezTo>
                      <a:pt x="735" y="972"/>
                      <a:pt x="641" y="906"/>
                      <a:pt x="614" y="808"/>
                    </a:cubicBezTo>
                    <a:cubicBezTo>
                      <a:pt x="581" y="685"/>
                      <a:pt x="652" y="563"/>
                      <a:pt x="770" y="530"/>
                    </a:cubicBezTo>
                    <a:cubicBezTo>
                      <a:pt x="790" y="524"/>
                      <a:pt x="811" y="521"/>
                      <a:pt x="831" y="521"/>
                    </a:cubicBezTo>
                    <a:close/>
                    <a:moveTo>
                      <a:pt x="837" y="0"/>
                    </a:moveTo>
                    <a:cubicBezTo>
                      <a:pt x="770" y="0"/>
                      <a:pt x="701" y="10"/>
                      <a:pt x="633" y="29"/>
                    </a:cubicBezTo>
                    <a:cubicBezTo>
                      <a:pt x="231" y="138"/>
                      <a:pt x="0" y="548"/>
                      <a:pt x="113" y="945"/>
                    </a:cubicBezTo>
                    <a:cubicBezTo>
                      <a:pt x="203" y="1277"/>
                      <a:pt x="504" y="1493"/>
                      <a:pt x="830" y="1493"/>
                    </a:cubicBezTo>
                    <a:cubicBezTo>
                      <a:pt x="897" y="1493"/>
                      <a:pt x="966" y="1484"/>
                      <a:pt x="1034" y="1464"/>
                    </a:cubicBezTo>
                    <a:cubicBezTo>
                      <a:pt x="1431" y="1356"/>
                      <a:pt x="1662" y="945"/>
                      <a:pt x="1553" y="544"/>
                    </a:cubicBezTo>
                    <a:cubicBezTo>
                      <a:pt x="1460" y="215"/>
                      <a:pt x="1162"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9" name="Google Shape;7699;p72"/>
              <p:cNvSpPr/>
              <p:nvPr/>
            </p:nvSpPr>
            <p:spPr>
              <a:xfrm>
                <a:off x="5937777" y="2803818"/>
                <a:ext cx="41929" cy="47225"/>
              </a:xfrm>
              <a:custGeom>
                <a:avLst/>
                <a:gdLst/>
                <a:ahLst/>
                <a:cxnLst/>
                <a:rect l="l" t="t" r="r" b="b"/>
                <a:pathLst>
                  <a:path w="483" h="544" extrusionOk="0">
                    <a:moveTo>
                      <a:pt x="279" y="1"/>
                    </a:moveTo>
                    <a:lnTo>
                      <a:pt x="1" y="81"/>
                    </a:lnTo>
                    <a:lnTo>
                      <a:pt x="43" y="544"/>
                    </a:lnTo>
                    <a:lnTo>
                      <a:pt x="483" y="421"/>
                    </a:lnTo>
                    <a:lnTo>
                      <a:pt x="2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0" name="Google Shape;7700;p72"/>
              <p:cNvSpPr/>
              <p:nvPr/>
            </p:nvSpPr>
            <p:spPr>
              <a:xfrm>
                <a:off x="5963212" y="2919013"/>
                <a:ext cx="42276" cy="47225"/>
              </a:xfrm>
              <a:custGeom>
                <a:avLst/>
                <a:gdLst/>
                <a:ahLst/>
                <a:cxnLst/>
                <a:rect l="l" t="t" r="r" b="b"/>
                <a:pathLst>
                  <a:path w="487" h="544" extrusionOk="0">
                    <a:moveTo>
                      <a:pt x="444" y="1"/>
                    </a:moveTo>
                    <a:lnTo>
                      <a:pt x="1" y="123"/>
                    </a:lnTo>
                    <a:lnTo>
                      <a:pt x="204" y="544"/>
                    </a:lnTo>
                    <a:lnTo>
                      <a:pt x="487" y="463"/>
                    </a:lnTo>
                    <a:lnTo>
                      <a:pt x="4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1" name="Google Shape;7701;p72"/>
              <p:cNvSpPr/>
              <p:nvPr/>
            </p:nvSpPr>
            <p:spPr>
              <a:xfrm>
                <a:off x="6005401" y="2850955"/>
                <a:ext cx="47225" cy="42363"/>
              </a:xfrm>
              <a:custGeom>
                <a:avLst/>
                <a:gdLst/>
                <a:ahLst/>
                <a:cxnLst/>
                <a:rect l="l" t="t" r="r" b="b"/>
                <a:pathLst>
                  <a:path w="544" h="488" extrusionOk="0">
                    <a:moveTo>
                      <a:pt x="464" y="1"/>
                    </a:moveTo>
                    <a:lnTo>
                      <a:pt x="1" y="43"/>
                    </a:lnTo>
                    <a:lnTo>
                      <a:pt x="124" y="487"/>
                    </a:lnTo>
                    <a:lnTo>
                      <a:pt x="544" y="284"/>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2" name="Google Shape;7702;p72"/>
              <p:cNvSpPr/>
              <p:nvPr/>
            </p:nvSpPr>
            <p:spPr>
              <a:xfrm>
                <a:off x="5890292" y="2876824"/>
                <a:ext cx="47225" cy="42276"/>
              </a:xfrm>
              <a:custGeom>
                <a:avLst/>
                <a:gdLst/>
                <a:ahLst/>
                <a:cxnLst/>
                <a:rect l="l" t="t" r="r" b="b"/>
                <a:pathLst>
                  <a:path w="544" h="487" extrusionOk="0">
                    <a:moveTo>
                      <a:pt x="420" y="0"/>
                    </a:moveTo>
                    <a:lnTo>
                      <a:pt x="0" y="203"/>
                    </a:lnTo>
                    <a:lnTo>
                      <a:pt x="80" y="487"/>
                    </a:lnTo>
                    <a:lnTo>
                      <a:pt x="543" y="439"/>
                    </a:lnTo>
                    <a:lnTo>
                      <a:pt x="4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3" name="Google Shape;7703;p72"/>
              <p:cNvSpPr/>
              <p:nvPr/>
            </p:nvSpPr>
            <p:spPr>
              <a:xfrm>
                <a:off x="5997241" y="2887848"/>
                <a:ext cx="50957" cy="47659"/>
              </a:xfrm>
              <a:custGeom>
                <a:avLst/>
                <a:gdLst/>
                <a:ahLst/>
                <a:cxnLst/>
                <a:rect l="l" t="t" r="r" b="b"/>
                <a:pathLst>
                  <a:path w="587" h="549" extrusionOk="0">
                    <a:moveTo>
                      <a:pt x="227" y="1"/>
                    </a:moveTo>
                    <a:lnTo>
                      <a:pt x="1" y="397"/>
                    </a:lnTo>
                    <a:lnTo>
                      <a:pt x="440" y="548"/>
                    </a:lnTo>
                    <a:lnTo>
                      <a:pt x="586" y="298"/>
                    </a:lnTo>
                    <a:lnTo>
                      <a:pt x="2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4" name="Google Shape;7704;p72"/>
              <p:cNvSpPr/>
              <p:nvPr/>
            </p:nvSpPr>
            <p:spPr>
              <a:xfrm>
                <a:off x="5895154" y="2834201"/>
                <a:ext cx="50523" cy="48006"/>
              </a:xfrm>
              <a:custGeom>
                <a:avLst/>
                <a:gdLst/>
                <a:ahLst/>
                <a:cxnLst/>
                <a:rect l="l" t="t" r="r" b="b"/>
                <a:pathLst>
                  <a:path w="582" h="553" extrusionOk="0">
                    <a:moveTo>
                      <a:pt x="143" y="0"/>
                    </a:moveTo>
                    <a:lnTo>
                      <a:pt x="1" y="255"/>
                    </a:lnTo>
                    <a:lnTo>
                      <a:pt x="360" y="553"/>
                    </a:lnTo>
                    <a:lnTo>
                      <a:pt x="582" y="156"/>
                    </a:lnTo>
                    <a:lnTo>
                      <a:pt x="1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5" name="Google Shape;7705;p72"/>
              <p:cNvSpPr/>
              <p:nvPr/>
            </p:nvSpPr>
            <p:spPr>
              <a:xfrm>
                <a:off x="5921023" y="2910853"/>
                <a:ext cx="48006" cy="50437"/>
              </a:xfrm>
              <a:custGeom>
                <a:avLst/>
                <a:gdLst/>
                <a:ahLst/>
                <a:cxnLst/>
                <a:rect l="l" t="t" r="r" b="b"/>
                <a:pathLst>
                  <a:path w="553" h="581" extrusionOk="0">
                    <a:moveTo>
                      <a:pt x="151" y="0"/>
                    </a:moveTo>
                    <a:lnTo>
                      <a:pt x="0" y="439"/>
                    </a:lnTo>
                    <a:lnTo>
                      <a:pt x="255" y="581"/>
                    </a:lnTo>
                    <a:lnTo>
                      <a:pt x="553" y="227"/>
                    </a:lnTo>
                    <a:lnTo>
                      <a:pt x="1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6" name="Google Shape;7706;p72"/>
              <p:cNvSpPr/>
              <p:nvPr/>
            </p:nvSpPr>
            <p:spPr>
              <a:xfrm>
                <a:off x="5974323" y="2808332"/>
                <a:ext cx="48006" cy="50957"/>
              </a:xfrm>
              <a:custGeom>
                <a:avLst/>
                <a:gdLst/>
                <a:ahLst/>
                <a:cxnLst/>
                <a:rect l="l" t="t" r="r" b="b"/>
                <a:pathLst>
                  <a:path w="553" h="587" extrusionOk="0">
                    <a:moveTo>
                      <a:pt x="298" y="1"/>
                    </a:moveTo>
                    <a:lnTo>
                      <a:pt x="0" y="360"/>
                    </a:lnTo>
                    <a:lnTo>
                      <a:pt x="397" y="586"/>
                    </a:lnTo>
                    <a:lnTo>
                      <a:pt x="553" y="147"/>
                    </a:lnTo>
                    <a:lnTo>
                      <a:pt x="2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07" name="Google Shape;7707;p72"/>
          <p:cNvGrpSpPr/>
          <p:nvPr/>
        </p:nvGrpSpPr>
        <p:grpSpPr>
          <a:xfrm>
            <a:off x="2088365" y="1902638"/>
            <a:ext cx="986989" cy="846817"/>
            <a:chOff x="3728488" y="875743"/>
            <a:chExt cx="1044543" cy="896197"/>
          </a:xfrm>
        </p:grpSpPr>
        <p:sp>
          <p:nvSpPr>
            <p:cNvPr id="7708" name="Google Shape;7708;p72"/>
            <p:cNvSpPr/>
            <p:nvPr/>
          </p:nvSpPr>
          <p:spPr>
            <a:xfrm>
              <a:off x="3920129" y="1681214"/>
              <a:ext cx="36383" cy="24785"/>
            </a:xfrm>
            <a:custGeom>
              <a:avLst/>
              <a:gdLst/>
              <a:ahLst/>
              <a:cxnLst/>
              <a:rect l="l" t="t" r="r" b="b"/>
              <a:pathLst>
                <a:path w="389" h="265" extrusionOk="0">
                  <a:moveTo>
                    <a:pt x="1" y="0"/>
                  </a:moveTo>
                  <a:cubicBezTo>
                    <a:pt x="124" y="94"/>
                    <a:pt x="256" y="184"/>
                    <a:pt x="388" y="264"/>
                  </a:cubicBezTo>
                  <a:cubicBezTo>
                    <a:pt x="256" y="184"/>
                    <a:pt x="124" y="94"/>
                    <a:pt x="1" y="0"/>
                  </a:cubicBezTo>
                  <a:close/>
                </a:path>
              </a:pathLst>
            </a:custGeom>
            <a:solidFill>
              <a:srgbClr val="FFE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9" name="Google Shape;7709;p72"/>
            <p:cNvSpPr/>
            <p:nvPr/>
          </p:nvSpPr>
          <p:spPr>
            <a:xfrm>
              <a:off x="3856529" y="1622477"/>
              <a:ext cx="30584" cy="30958"/>
            </a:xfrm>
            <a:custGeom>
              <a:avLst/>
              <a:gdLst/>
              <a:ahLst/>
              <a:cxnLst/>
              <a:rect l="l" t="t" r="r" b="b"/>
              <a:pathLst>
                <a:path w="327" h="331" extrusionOk="0">
                  <a:moveTo>
                    <a:pt x="1" y="0"/>
                  </a:moveTo>
                  <a:cubicBezTo>
                    <a:pt x="105" y="113"/>
                    <a:pt x="213" y="227"/>
                    <a:pt x="327" y="331"/>
                  </a:cubicBezTo>
                  <a:cubicBezTo>
                    <a:pt x="213" y="227"/>
                    <a:pt x="105" y="113"/>
                    <a:pt x="1" y="0"/>
                  </a:cubicBezTo>
                  <a:close/>
                </a:path>
              </a:pathLst>
            </a:custGeom>
            <a:solidFill>
              <a:srgbClr val="FFE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0" name="Google Shape;7710;p72"/>
            <p:cNvSpPr/>
            <p:nvPr/>
          </p:nvSpPr>
          <p:spPr>
            <a:xfrm>
              <a:off x="3887020" y="1653342"/>
              <a:ext cx="33203" cy="27965"/>
            </a:xfrm>
            <a:custGeom>
              <a:avLst/>
              <a:gdLst/>
              <a:ahLst/>
              <a:cxnLst/>
              <a:rect l="l" t="t" r="r" b="b"/>
              <a:pathLst>
                <a:path w="355" h="299" extrusionOk="0">
                  <a:moveTo>
                    <a:pt x="1" y="1"/>
                  </a:moveTo>
                  <a:cubicBezTo>
                    <a:pt x="114" y="104"/>
                    <a:pt x="232" y="204"/>
                    <a:pt x="355" y="298"/>
                  </a:cubicBezTo>
                  <a:cubicBezTo>
                    <a:pt x="341" y="284"/>
                    <a:pt x="322" y="274"/>
                    <a:pt x="308" y="260"/>
                  </a:cubicBezTo>
                  <a:cubicBezTo>
                    <a:pt x="199" y="175"/>
                    <a:pt x="100" y="90"/>
                    <a:pt x="1" y="1"/>
                  </a:cubicBezTo>
                  <a:close/>
                </a:path>
              </a:pathLst>
            </a:custGeom>
            <a:solidFill>
              <a:srgbClr val="FFE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1" name="Google Shape;7711;p72"/>
            <p:cNvSpPr/>
            <p:nvPr/>
          </p:nvSpPr>
          <p:spPr>
            <a:xfrm>
              <a:off x="3728488" y="875743"/>
              <a:ext cx="1044543" cy="855893"/>
            </a:xfrm>
            <a:custGeom>
              <a:avLst/>
              <a:gdLst/>
              <a:ahLst/>
              <a:cxnLst/>
              <a:rect l="l" t="t" r="r" b="b"/>
              <a:pathLst>
                <a:path w="11168" h="9151" extrusionOk="0">
                  <a:moveTo>
                    <a:pt x="676" y="6973"/>
                  </a:moveTo>
                  <a:cubicBezTo>
                    <a:pt x="676" y="6973"/>
                    <a:pt x="676" y="6973"/>
                    <a:pt x="676" y="6974"/>
                  </a:cubicBezTo>
                  <a:cubicBezTo>
                    <a:pt x="713" y="7046"/>
                    <a:pt x="752" y="7117"/>
                    <a:pt x="793" y="7187"/>
                  </a:cubicBezTo>
                  <a:lnTo>
                    <a:pt x="793" y="7187"/>
                  </a:lnTo>
                  <a:cubicBezTo>
                    <a:pt x="752" y="7117"/>
                    <a:pt x="713" y="7045"/>
                    <a:pt x="676" y="6973"/>
                  </a:cubicBezTo>
                  <a:close/>
                  <a:moveTo>
                    <a:pt x="793" y="7187"/>
                  </a:moveTo>
                  <a:cubicBezTo>
                    <a:pt x="957" y="7471"/>
                    <a:pt x="1151" y="7738"/>
                    <a:pt x="1370" y="7984"/>
                  </a:cubicBezTo>
                  <a:cubicBezTo>
                    <a:pt x="1200" y="7790"/>
                    <a:pt x="1044" y="7587"/>
                    <a:pt x="907" y="7370"/>
                  </a:cubicBezTo>
                  <a:cubicBezTo>
                    <a:pt x="867" y="7310"/>
                    <a:pt x="829" y="7249"/>
                    <a:pt x="793" y="7187"/>
                  </a:cubicBezTo>
                  <a:close/>
                  <a:moveTo>
                    <a:pt x="4930" y="1"/>
                  </a:moveTo>
                  <a:cubicBezTo>
                    <a:pt x="4609" y="1"/>
                    <a:pt x="4293" y="33"/>
                    <a:pt x="3986" y="94"/>
                  </a:cubicBezTo>
                  <a:cubicBezTo>
                    <a:pt x="3452" y="203"/>
                    <a:pt x="2947" y="401"/>
                    <a:pt x="2484" y="675"/>
                  </a:cubicBezTo>
                  <a:cubicBezTo>
                    <a:pt x="2352" y="755"/>
                    <a:pt x="2225" y="840"/>
                    <a:pt x="2102" y="930"/>
                  </a:cubicBezTo>
                  <a:cubicBezTo>
                    <a:pt x="1979" y="1020"/>
                    <a:pt x="1861" y="1119"/>
                    <a:pt x="1743" y="1223"/>
                  </a:cubicBezTo>
                  <a:cubicBezTo>
                    <a:pt x="1058" y="1837"/>
                    <a:pt x="539" y="2653"/>
                    <a:pt x="298" y="3617"/>
                  </a:cubicBezTo>
                  <a:cubicBezTo>
                    <a:pt x="1" y="4793"/>
                    <a:pt x="164" y="5974"/>
                    <a:pt x="676" y="6973"/>
                  </a:cubicBezTo>
                  <a:lnTo>
                    <a:pt x="676" y="6973"/>
                  </a:lnTo>
                  <a:cubicBezTo>
                    <a:pt x="974" y="6638"/>
                    <a:pt x="1309" y="6360"/>
                    <a:pt x="1677" y="6166"/>
                  </a:cubicBezTo>
                  <a:cubicBezTo>
                    <a:pt x="1682" y="6166"/>
                    <a:pt x="1682" y="6162"/>
                    <a:pt x="1686" y="6162"/>
                  </a:cubicBezTo>
                  <a:cubicBezTo>
                    <a:pt x="1734" y="6138"/>
                    <a:pt x="1781" y="6114"/>
                    <a:pt x="1833" y="6091"/>
                  </a:cubicBezTo>
                  <a:cubicBezTo>
                    <a:pt x="1885" y="6067"/>
                    <a:pt x="1937" y="6048"/>
                    <a:pt x="1989" y="6025"/>
                  </a:cubicBezTo>
                  <a:lnTo>
                    <a:pt x="1993" y="6025"/>
                  </a:lnTo>
                  <a:cubicBezTo>
                    <a:pt x="2152" y="5947"/>
                    <a:pt x="2375" y="5916"/>
                    <a:pt x="2621" y="5916"/>
                  </a:cubicBezTo>
                  <a:cubicBezTo>
                    <a:pt x="2778" y="5916"/>
                    <a:pt x="2944" y="5929"/>
                    <a:pt x="3108" y="5949"/>
                  </a:cubicBezTo>
                  <a:lnTo>
                    <a:pt x="3726" y="4712"/>
                  </a:lnTo>
                  <a:cubicBezTo>
                    <a:pt x="3627" y="4485"/>
                    <a:pt x="3566" y="4240"/>
                    <a:pt x="3542" y="3994"/>
                  </a:cubicBezTo>
                  <a:cubicBezTo>
                    <a:pt x="3517" y="4019"/>
                    <a:pt x="3478" y="4031"/>
                    <a:pt x="3441" y="4031"/>
                  </a:cubicBezTo>
                  <a:cubicBezTo>
                    <a:pt x="3428" y="4031"/>
                    <a:pt x="3416" y="4030"/>
                    <a:pt x="3405" y="4027"/>
                  </a:cubicBezTo>
                  <a:cubicBezTo>
                    <a:pt x="3367" y="4018"/>
                    <a:pt x="3325" y="3980"/>
                    <a:pt x="3358" y="3942"/>
                  </a:cubicBezTo>
                  <a:cubicBezTo>
                    <a:pt x="3410" y="3876"/>
                    <a:pt x="3466" y="3824"/>
                    <a:pt x="3532" y="3782"/>
                  </a:cubicBezTo>
                  <a:cubicBezTo>
                    <a:pt x="3537" y="3725"/>
                    <a:pt x="3551" y="3669"/>
                    <a:pt x="3580" y="3617"/>
                  </a:cubicBezTo>
                  <a:cubicBezTo>
                    <a:pt x="3599" y="3588"/>
                    <a:pt x="3617" y="3565"/>
                    <a:pt x="3632" y="3536"/>
                  </a:cubicBezTo>
                  <a:cubicBezTo>
                    <a:pt x="3651" y="3489"/>
                    <a:pt x="3646" y="3437"/>
                    <a:pt x="3636" y="3385"/>
                  </a:cubicBezTo>
                  <a:cubicBezTo>
                    <a:pt x="3622" y="3206"/>
                    <a:pt x="3636" y="3022"/>
                    <a:pt x="3679" y="2847"/>
                  </a:cubicBezTo>
                  <a:cubicBezTo>
                    <a:pt x="3693" y="2795"/>
                    <a:pt x="3712" y="2738"/>
                    <a:pt x="3745" y="2701"/>
                  </a:cubicBezTo>
                  <a:cubicBezTo>
                    <a:pt x="3771" y="2671"/>
                    <a:pt x="3810" y="2653"/>
                    <a:pt x="3848" y="2653"/>
                  </a:cubicBezTo>
                  <a:cubicBezTo>
                    <a:pt x="3864" y="2653"/>
                    <a:pt x="3881" y="2656"/>
                    <a:pt x="3896" y="2663"/>
                  </a:cubicBezTo>
                  <a:cubicBezTo>
                    <a:pt x="3835" y="2356"/>
                    <a:pt x="3905" y="2021"/>
                    <a:pt x="4094" y="1766"/>
                  </a:cubicBezTo>
                  <a:cubicBezTo>
                    <a:pt x="4116" y="1735"/>
                    <a:pt x="4160" y="1708"/>
                    <a:pt x="4195" y="1708"/>
                  </a:cubicBezTo>
                  <a:cubicBezTo>
                    <a:pt x="4213" y="1708"/>
                    <a:pt x="4228" y="1715"/>
                    <a:pt x="4236" y="1733"/>
                  </a:cubicBezTo>
                  <a:cubicBezTo>
                    <a:pt x="4269" y="1601"/>
                    <a:pt x="4326" y="1468"/>
                    <a:pt x="4397" y="1346"/>
                  </a:cubicBezTo>
                  <a:cubicBezTo>
                    <a:pt x="4430" y="1294"/>
                    <a:pt x="4467" y="1242"/>
                    <a:pt x="4529" y="1228"/>
                  </a:cubicBezTo>
                  <a:cubicBezTo>
                    <a:pt x="4537" y="1226"/>
                    <a:pt x="4546" y="1225"/>
                    <a:pt x="4554" y="1225"/>
                  </a:cubicBezTo>
                  <a:cubicBezTo>
                    <a:pt x="4634" y="1225"/>
                    <a:pt x="4704" y="1301"/>
                    <a:pt x="4751" y="1369"/>
                  </a:cubicBezTo>
                  <a:cubicBezTo>
                    <a:pt x="4751" y="1223"/>
                    <a:pt x="4831" y="1067"/>
                    <a:pt x="4968" y="1010"/>
                  </a:cubicBezTo>
                  <a:cubicBezTo>
                    <a:pt x="5000" y="997"/>
                    <a:pt x="5034" y="991"/>
                    <a:pt x="5069" y="991"/>
                  </a:cubicBezTo>
                  <a:cubicBezTo>
                    <a:pt x="5183" y="991"/>
                    <a:pt x="5298" y="1059"/>
                    <a:pt x="5327" y="1171"/>
                  </a:cubicBezTo>
                  <a:cubicBezTo>
                    <a:pt x="5370" y="1103"/>
                    <a:pt x="5451" y="1063"/>
                    <a:pt x="5529" y="1063"/>
                  </a:cubicBezTo>
                  <a:cubicBezTo>
                    <a:pt x="5543" y="1063"/>
                    <a:pt x="5558" y="1064"/>
                    <a:pt x="5572" y="1067"/>
                  </a:cubicBezTo>
                  <a:cubicBezTo>
                    <a:pt x="5667" y="1081"/>
                    <a:pt x="5747" y="1157"/>
                    <a:pt x="5770" y="1246"/>
                  </a:cubicBezTo>
                  <a:cubicBezTo>
                    <a:pt x="5813" y="1180"/>
                    <a:pt x="5855" y="1119"/>
                    <a:pt x="5893" y="1053"/>
                  </a:cubicBezTo>
                  <a:cubicBezTo>
                    <a:pt x="5912" y="1029"/>
                    <a:pt x="5936" y="996"/>
                    <a:pt x="5969" y="996"/>
                  </a:cubicBezTo>
                  <a:cubicBezTo>
                    <a:pt x="6002" y="996"/>
                    <a:pt x="6025" y="1029"/>
                    <a:pt x="6040" y="1058"/>
                  </a:cubicBezTo>
                  <a:cubicBezTo>
                    <a:pt x="6129" y="1223"/>
                    <a:pt x="6158" y="1416"/>
                    <a:pt x="6120" y="1596"/>
                  </a:cubicBezTo>
                  <a:cubicBezTo>
                    <a:pt x="6224" y="1648"/>
                    <a:pt x="6276" y="1766"/>
                    <a:pt x="6276" y="1884"/>
                  </a:cubicBezTo>
                  <a:cubicBezTo>
                    <a:pt x="6276" y="1997"/>
                    <a:pt x="6233" y="2106"/>
                    <a:pt x="6191" y="2210"/>
                  </a:cubicBezTo>
                  <a:cubicBezTo>
                    <a:pt x="6205" y="2186"/>
                    <a:pt x="6219" y="2162"/>
                    <a:pt x="6228" y="2139"/>
                  </a:cubicBezTo>
                  <a:cubicBezTo>
                    <a:pt x="6427" y="2323"/>
                    <a:pt x="6432" y="2635"/>
                    <a:pt x="6384" y="2899"/>
                  </a:cubicBezTo>
                  <a:cubicBezTo>
                    <a:pt x="6361" y="3041"/>
                    <a:pt x="6323" y="3173"/>
                    <a:pt x="6276" y="3310"/>
                  </a:cubicBezTo>
                  <a:lnTo>
                    <a:pt x="6465" y="3404"/>
                  </a:lnTo>
                  <a:cubicBezTo>
                    <a:pt x="6493" y="3423"/>
                    <a:pt x="6512" y="3461"/>
                    <a:pt x="6498" y="3494"/>
                  </a:cubicBezTo>
                  <a:lnTo>
                    <a:pt x="6460" y="3626"/>
                  </a:lnTo>
                  <a:cubicBezTo>
                    <a:pt x="6449" y="3654"/>
                    <a:pt x="6428" y="3669"/>
                    <a:pt x="6405" y="3669"/>
                  </a:cubicBezTo>
                  <a:cubicBezTo>
                    <a:pt x="6396" y="3669"/>
                    <a:pt x="6388" y="3667"/>
                    <a:pt x="6380" y="3664"/>
                  </a:cubicBezTo>
                  <a:lnTo>
                    <a:pt x="6177" y="3565"/>
                  </a:lnTo>
                  <a:cubicBezTo>
                    <a:pt x="6172" y="3579"/>
                    <a:pt x="6162" y="3593"/>
                    <a:pt x="6158" y="3607"/>
                  </a:cubicBezTo>
                  <a:cubicBezTo>
                    <a:pt x="6299" y="3650"/>
                    <a:pt x="6436" y="3706"/>
                    <a:pt x="6583" y="3739"/>
                  </a:cubicBezTo>
                  <a:cubicBezTo>
                    <a:pt x="6620" y="3749"/>
                    <a:pt x="6658" y="3782"/>
                    <a:pt x="6630" y="3824"/>
                  </a:cubicBezTo>
                  <a:lnTo>
                    <a:pt x="6625" y="3824"/>
                  </a:lnTo>
                  <a:cubicBezTo>
                    <a:pt x="6630" y="3834"/>
                    <a:pt x="6630" y="3843"/>
                    <a:pt x="6630" y="3853"/>
                  </a:cubicBezTo>
                  <a:cubicBezTo>
                    <a:pt x="6573" y="4079"/>
                    <a:pt x="6507" y="4306"/>
                    <a:pt x="6422" y="4523"/>
                  </a:cubicBezTo>
                  <a:cubicBezTo>
                    <a:pt x="6382" y="4634"/>
                    <a:pt x="6292" y="4703"/>
                    <a:pt x="6171" y="4703"/>
                  </a:cubicBezTo>
                  <a:cubicBezTo>
                    <a:pt x="6164" y="4703"/>
                    <a:pt x="6156" y="4703"/>
                    <a:pt x="6148" y="4703"/>
                  </a:cubicBezTo>
                  <a:cubicBezTo>
                    <a:pt x="6035" y="4698"/>
                    <a:pt x="5936" y="4636"/>
                    <a:pt x="5837" y="4589"/>
                  </a:cubicBezTo>
                  <a:cubicBezTo>
                    <a:pt x="5756" y="5028"/>
                    <a:pt x="5648" y="5501"/>
                    <a:pt x="5506" y="5959"/>
                  </a:cubicBezTo>
                  <a:cubicBezTo>
                    <a:pt x="5506" y="5959"/>
                    <a:pt x="5303" y="5921"/>
                    <a:pt x="5039" y="5836"/>
                  </a:cubicBezTo>
                  <a:cubicBezTo>
                    <a:pt x="4991" y="6114"/>
                    <a:pt x="4939" y="6417"/>
                    <a:pt x="4906" y="6634"/>
                  </a:cubicBezTo>
                  <a:cubicBezTo>
                    <a:pt x="4906" y="6638"/>
                    <a:pt x="4906" y="6638"/>
                    <a:pt x="4906" y="6638"/>
                  </a:cubicBezTo>
                  <a:cubicBezTo>
                    <a:pt x="5454" y="7026"/>
                    <a:pt x="6092" y="7550"/>
                    <a:pt x="6290" y="7776"/>
                  </a:cubicBezTo>
                  <a:cubicBezTo>
                    <a:pt x="6318" y="7805"/>
                    <a:pt x="6342" y="7857"/>
                    <a:pt x="6370" y="7932"/>
                  </a:cubicBezTo>
                  <a:cubicBezTo>
                    <a:pt x="6550" y="8329"/>
                    <a:pt x="6734" y="8740"/>
                    <a:pt x="6918" y="9150"/>
                  </a:cubicBezTo>
                  <a:cubicBezTo>
                    <a:pt x="7220" y="9013"/>
                    <a:pt x="7508" y="8848"/>
                    <a:pt x="7777" y="8650"/>
                  </a:cubicBezTo>
                  <a:cubicBezTo>
                    <a:pt x="7900" y="8560"/>
                    <a:pt x="8018" y="8461"/>
                    <a:pt x="8131" y="8362"/>
                  </a:cubicBezTo>
                  <a:cubicBezTo>
                    <a:pt x="8821" y="7743"/>
                    <a:pt x="9340" y="6926"/>
                    <a:pt x="9581" y="5963"/>
                  </a:cubicBezTo>
                  <a:cubicBezTo>
                    <a:pt x="9666" y="5642"/>
                    <a:pt x="9708" y="5321"/>
                    <a:pt x="9727" y="5005"/>
                  </a:cubicBezTo>
                  <a:cubicBezTo>
                    <a:pt x="9727" y="4925"/>
                    <a:pt x="9732" y="4844"/>
                    <a:pt x="9732" y="4769"/>
                  </a:cubicBezTo>
                  <a:cubicBezTo>
                    <a:pt x="9727" y="4528"/>
                    <a:pt x="9708" y="4297"/>
                    <a:pt x="9675" y="4065"/>
                  </a:cubicBezTo>
                  <a:cubicBezTo>
                    <a:pt x="9609" y="3640"/>
                    <a:pt x="9486" y="3229"/>
                    <a:pt x="9312" y="2842"/>
                  </a:cubicBezTo>
                  <a:cubicBezTo>
                    <a:pt x="9558" y="2625"/>
                    <a:pt x="9964" y="2396"/>
                    <a:pt x="10567" y="2396"/>
                  </a:cubicBezTo>
                  <a:cubicBezTo>
                    <a:pt x="10749" y="2396"/>
                    <a:pt x="10949" y="2416"/>
                    <a:pt x="11167" y="2465"/>
                  </a:cubicBezTo>
                  <a:cubicBezTo>
                    <a:pt x="11167" y="2465"/>
                    <a:pt x="10439" y="1795"/>
                    <a:pt x="9487" y="1795"/>
                  </a:cubicBezTo>
                  <a:cubicBezTo>
                    <a:pt x="9261" y="1795"/>
                    <a:pt x="9023" y="1833"/>
                    <a:pt x="8778" y="1926"/>
                  </a:cubicBezTo>
                  <a:cubicBezTo>
                    <a:pt x="8740" y="1874"/>
                    <a:pt x="8698" y="1822"/>
                    <a:pt x="8660" y="1771"/>
                  </a:cubicBezTo>
                  <a:cubicBezTo>
                    <a:pt x="8027" y="996"/>
                    <a:pt x="7154" y="411"/>
                    <a:pt x="6115" y="146"/>
                  </a:cubicBezTo>
                  <a:cubicBezTo>
                    <a:pt x="5719" y="48"/>
                    <a:pt x="5321" y="1"/>
                    <a:pt x="49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2" name="Google Shape;7712;p72"/>
            <p:cNvSpPr/>
            <p:nvPr/>
          </p:nvSpPr>
          <p:spPr>
            <a:xfrm>
              <a:off x="3956418" y="1705905"/>
              <a:ext cx="80436" cy="38908"/>
            </a:xfrm>
            <a:custGeom>
              <a:avLst/>
              <a:gdLst/>
              <a:ahLst/>
              <a:cxnLst/>
              <a:rect l="l" t="t" r="r" b="b"/>
              <a:pathLst>
                <a:path w="860" h="416" extrusionOk="0">
                  <a:moveTo>
                    <a:pt x="0" y="0"/>
                  </a:moveTo>
                  <a:cubicBezTo>
                    <a:pt x="269" y="166"/>
                    <a:pt x="557" y="303"/>
                    <a:pt x="859" y="416"/>
                  </a:cubicBezTo>
                  <a:cubicBezTo>
                    <a:pt x="557" y="303"/>
                    <a:pt x="269" y="166"/>
                    <a:pt x="0" y="0"/>
                  </a:cubicBezTo>
                  <a:close/>
                </a:path>
              </a:pathLst>
            </a:custGeom>
            <a:solidFill>
              <a:srgbClr val="FFE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3" name="Google Shape;7713;p72"/>
            <p:cNvSpPr/>
            <p:nvPr/>
          </p:nvSpPr>
          <p:spPr>
            <a:xfrm>
              <a:off x="3914891" y="1429060"/>
              <a:ext cx="104286" cy="10195"/>
            </a:xfrm>
            <a:custGeom>
              <a:avLst/>
              <a:gdLst/>
              <a:ahLst/>
              <a:cxnLst/>
              <a:rect l="l" t="t" r="r" b="b"/>
              <a:pathLst>
                <a:path w="1115" h="109" extrusionOk="0">
                  <a:moveTo>
                    <a:pt x="628" y="0"/>
                  </a:moveTo>
                  <a:cubicBezTo>
                    <a:pt x="382" y="0"/>
                    <a:pt x="159" y="31"/>
                    <a:pt x="0" y="109"/>
                  </a:cubicBezTo>
                  <a:lnTo>
                    <a:pt x="5" y="109"/>
                  </a:lnTo>
                  <a:cubicBezTo>
                    <a:pt x="10" y="104"/>
                    <a:pt x="19" y="99"/>
                    <a:pt x="29" y="99"/>
                  </a:cubicBezTo>
                  <a:cubicBezTo>
                    <a:pt x="38" y="94"/>
                    <a:pt x="47" y="90"/>
                    <a:pt x="57" y="85"/>
                  </a:cubicBezTo>
                  <a:cubicBezTo>
                    <a:pt x="211" y="25"/>
                    <a:pt x="410" y="1"/>
                    <a:pt x="628" y="1"/>
                  </a:cubicBezTo>
                  <a:cubicBezTo>
                    <a:pt x="784" y="1"/>
                    <a:pt x="950" y="13"/>
                    <a:pt x="1115" y="33"/>
                  </a:cubicBezTo>
                  <a:cubicBezTo>
                    <a:pt x="951" y="13"/>
                    <a:pt x="785" y="0"/>
                    <a:pt x="628" y="0"/>
                  </a:cubicBezTo>
                  <a:close/>
                </a:path>
              </a:pathLst>
            </a:custGeom>
            <a:solidFill>
              <a:srgbClr val="FF5B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4" name="Google Shape;7714;p72"/>
            <p:cNvSpPr/>
            <p:nvPr/>
          </p:nvSpPr>
          <p:spPr>
            <a:xfrm>
              <a:off x="4146750" y="1496588"/>
              <a:ext cx="228774" cy="275352"/>
            </a:xfrm>
            <a:custGeom>
              <a:avLst/>
              <a:gdLst/>
              <a:ahLst/>
              <a:cxnLst/>
              <a:rect l="l" t="t" r="r" b="b"/>
              <a:pathLst>
                <a:path w="2446" h="2944" extrusionOk="0">
                  <a:moveTo>
                    <a:pt x="434" y="0"/>
                  </a:moveTo>
                  <a:lnTo>
                    <a:pt x="434" y="0"/>
                  </a:lnTo>
                  <a:cubicBezTo>
                    <a:pt x="467" y="24"/>
                    <a:pt x="501" y="48"/>
                    <a:pt x="534" y="72"/>
                  </a:cubicBezTo>
                  <a:lnTo>
                    <a:pt x="534" y="72"/>
                  </a:lnTo>
                  <a:cubicBezTo>
                    <a:pt x="501" y="47"/>
                    <a:pt x="469" y="22"/>
                    <a:pt x="434" y="0"/>
                  </a:cubicBezTo>
                  <a:close/>
                  <a:moveTo>
                    <a:pt x="534" y="72"/>
                  </a:moveTo>
                  <a:cubicBezTo>
                    <a:pt x="565" y="95"/>
                    <a:pt x="596" y="119"/>
                    <a:pt x="628" y="142"/>
                  </a:cubicBezTo>
                  <a:cubicBezTo>
                    <a:pt x="630" y="144"/>
                    <a:pt x="633" y="145"/>
                    <a:pt x="637" y="147"/>
                  </a:cubicBezTo>
                  <a:lnTo>
                    <a:pt x="637" y="147"/>
                  </a:lnTo>
                  <a:cubicBezTo>
                    <a:pt x="602" y="121"/>
                    <a:pt x="568" y="96"/>
                    <a:pt x="534" y="72"/>
                  </a:cubicBezTo>
                  <a:close/>
                  <a:moveTo>
                    <a:pt x="637" y="147"/>
                  </a:moveTo>
                  <a:lnTo>
                    <a:pt x="637" y="147"/>
                  </a:lnTo>
                  <a:cubicBezTo>
                    <a:pt x="992" y="409"/>
                    <a:pt x="1358" y="704"/>
                    <a:pt x="1600" y="924"/>
                  </a:cubicBezTo>
                  <a:lnTo>
                    <a:pt x="1600" y="924"/>
                  </a:lnTo>
                  <a:cubicBezTo>
                    <a:pt x="1600" y="923"/>
                    <a:pt x="1600" y="922"/>
                    <a:pt x="1601" y="921"/>
                  </a:cubicBezTo>
                  <a:cubicBezTo>
                    <a:pt x="1360" y="704"/>
                    <a:pt x="1001" y="416"/>
                    <a:pt x="647" y="152"/>
                  </a:cubicBezTo>
                  <a:cubicBezTo>
                    <a:pt x="644" y="149"/>
                    <a:pt x="640" y="148"/>
                    <a:pt x="637" y="147"/>
                  </a:cubicBezTo>
                  <a:close/>
                  <a:moveTo>
                    <a:pt x="1600" y="924"/>
                  </a:moveTo>
                  <a:cubicBezTo>
                    <a:pt x="1595" y="938"/>
                    <a:pt x="1591" y="955"/>
                    <a:pt x="1582" y="968"/>
                  </a:cubicBezTo>
                  <a:cubicBezTo>
                    <a:pt x="1484" y="1146"/>
                    <a:pt x="1245" y="1231"/>
                    <a:pt x="915" y="1231"/>
                  </a:cubicBezTo>
                  <a:cubicBezTo>
                    <a:pt x="799" y="1231"/>
                    <a:pt x="671" y="1221"/>
                    <a:pt x="534" y="1200"/>
                  </a:cubicBezTo>
                  <a:cubicBezTo>
                    <a:pt x="411" y="1389"/>
                    <a:pt x="0" y="1681"/>
                    <a:pt x="128" y="1998"/>
                  </a:cubicBezTo>
                  <a:cubicBezTo>
                    <a:pt x="231" y="2040"/>
                    <a:pt x="340" y="2059"/>
                    <a:pt x="416" y="2083"/>
                  </a:cubicBezTo>
                  <a:cubicBezTo>
                    <a:pt x="737" y="2106"/>
                    <a:pt x="1431" y="2163"/>
                    <a:pt x="1478" y="2205"/>
                  </a:cubicBezTo>
                  <a:cubicBezTo>
                    <a:pt x="1544" y="2257"/>
                    <a:pt x="1544" y="2460"/>
                    <a:pt x="1454" y="2536"/>
                  </a:cubicBezTo>
                  <a:cubicBezTo>
                    <a:pt x="1374" y="2602"/>
                    <a:pt x="1006" y="2602"/>
                    <a:pt x="482" y="2635"/>
                  </a:cubicBezTo>
                  <a:cubicBezTo>
                    <a:pt x="486" y="2640"/>
                    <a:pt x="486" y="2649"/>
                    <a:pt x="486" y="2659"/>
                  </a:cubicBezTo>
                  <a:cubicBezTo>
                    <a:pt x="477" y="2753"/>
                    <a:pt x="439" y="2862"/>
                    <a:pt x="368" y="2942"/>
                  </a:cubicBezTo>
                  <a:cubicBezTo>
                    <a:pt x="402" y="2943"/>
                    <a:pt x="436" y="2943"/>
                    <a:pt x="470" y="2943"/>
                  </a:cubicBezTo>
                  <a:cubicBezTo>
                    <a:pt x="874" y="2943"/>
                    <a:pt x="1269" y="2891"/>
                    <a:pt x="1648" y="2796"/>
                  </a:cubicBezTo>
                  <a:cubicBezTo>
                    <a:pt x="1922" y="2725"/>
                    <a:pt x="2191" y="2630"/>
                    <a:pt x="2446" y="2512"/>
                  </a:cubicBezTo>
                  <a:cubicBezTo>
                    <a:pt x="2262" y="2102"/>
                    <a:pt x="2078" y="1691"/>
                    <a:pt x="1898" y="1294"/>
                  </a:cubicBezTo>
                  <a:cubicBezTo>
                    <a:pt x="1870" y="1219"/>
                    <a:pt x="1846" y="1167"/>
                    <a:pt x="1818" y="1138"/>
                  </a:cubicBezTo>
                  <a:cubicBezTo>
                    <a:pt x="1769" y="1083"/>
                    <a:pt x="1694" y="1009"/>
                    <a:pt x="1600" y="9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5" name="Google Shape;7715;p72"/>
            <p:cNvSpPr/>
            <p:nvPr/>
          </p:nvSpPr>
          <p:spPr>
            <a:xfrm>
              <a:off x="3959505" y="1594606"/>
              <a:ext cx="20857" cy="76975"/>
            </a:xfrm>
            <a:custGeom>
              <a:avLst/>
              <a:gdLst/>
              <a:ahLst/>
              <a:cxnLst/>
              <a:rect l="l" t="t" r="r" b="b"/>
              <a:pathLst>
                <a:path w="223" h="823" extrusionOk="0">
                  <a:moveTo>
                    <a:pt x="146" y="1"/>
                  </a:moveTo>
                  <a:cubicBezTo>
                    <a:pt x="123" y="298"/>
                    <a:pt x="76" y="591"/>
                    <a:pt x="0" y="822"/>
                  </a:cubicBezTo>
                  <a:cubicBezTo>
                    <a:pt x="76" y="813"/>
                    <a:pt x="146" y="803"/>
                    <a:pt x="217" y="794"/>
                  </a:cubicBezTo>
                  <a:cubicBezTo>
                    <a:pt x="217" y="704"/>
                    <a:pt x="217" y="619"/>
                    <a:pt x="217" y="529"/>
                  </a:cubicBezTo>
                  <a:cubicBezTo>
                    <a:pt x="222" y="355"/>
                    <a:pt x="194" y="175"/>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6" name="Google Shape;7716;p72"/>
            <p:cNvSpPr/>
            <p:nvPr/>
          </p:nvSpPr>
          <p:spPr>
            <a:xfrm>
              <a:off x="3813319" y="1459924"/>
              <a:ext cx="343629" cy="217831"/>
            </a:xfrm>
            <a:custGeom>
              <a:avLst/>
              <a:gdLst/>
              <a:ahLst/>
              <a:cxnLst/>
              <a:rect l="l" t="t" r="r" b="b"/>
              <a:pathLst>
                <a:path w="3674" h="2329" extrusionOk="0">
                  <a:moveTo>
                    <a:pt x="864" y="1"/>
                  </a:moveTo>
                  <a:cubicBezTo>
                    <a:pt x="553" y="251"/>
                    <a:pt x="246" y="643"/>
                    <a:pt x="0" y="1124"/>
                  </a:cubicBezTo>
                  <a:cubicBezTo>
                    <a:pt x="137" y="1341"/>
                    <a:pt x="293" y="1544"/>
                    <a:pt x="463" y="1738"/>
                  </a:cubicBezTo>
                  <a:cubicBezTo>
                    <a:pt x="567" y="1851"/>
                    <a:pt x="675" y="1965"/>
                    <a:pt x="789" y="2069"/>
                  </a:cubicBezTo>
                  <a:cubicBezTo>
                    <a:pt x="888" y="2158"/>
                    <a:pt x="987" y="2243"/>
                    <a:pt x="1096" y="2328"/>
                  </a:cubicBezTo>
                  <a:cubicBezTo>
                    <a:pt x="1256" y="2305"/>
                    <a:pt x="1412" y="2281"/>
                    <a:pt x="1563" y="2262"/>
                  </a:cubicBezTo>
                  <a:cubicBezTo>
                    <a:pt x="1639" y="2031"/>
                    <a:pt x="1686" y="1738"/>
                    <a:pt x="1709" y="1441"/>
                  </a:cubicBezTo>
                  <a:cubicBezTo>
                    <a:pt x="1757" y="1615"/>
                    <a:pt x="1785" y="1795"/>
                    <a:pt x="1780" y="1969"/>
                  </a:cubicBezTo>
                  <a:cubicBezTo>
                    <a:pt x="1780" y="2059"/>
                    <a:pt x="1780" y="2144"/>
                    <a:pt x="1780" y="2234"/>
                  </a:cubicBezTo>
                  <a:cubicBezTo>
                    <a:pt x="1941" y="2220"/>
                    <a:pt x="2087" y="2210"/>
                    <a:pt x="2210" y="2206"/>
                  </a:cubicBezTo>
                  <a:cubicBezTo>
                    <a:pt x="2352" y="2102"/>
                    <a:pt x="2526" y="2017"/>
                    <a:pt x="2696" y="1955"/>
                  </a:cubicBezTo>
                  <a:cubicBezTo>
                    <a:pt x="2696" y="1771"/>
                    <a:pt x="3140" y="1861"/>
                    <a:pt x="3674" y="1502"/>
                  </a:cubicBezTo>
                  <a:cubicBezTo>
                    <a:pt x="3187" y="1375"/>
                    <a:pt x="2630" y="1148"/>
                    <a:pt x="2064" y="827"/>
                  </a:cubicBezTo>
                  <a:cubicBezTo>
                    <a:pt x="1601" y="572"/>
                    <a:pt x="1195" y="284"/>
                    <a:pt x="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7" name="Google Shape;7717;p72"/>
            <p:cNvSpPr/>
            <p:nvPr/>
          </p:nvSpPr>
          <p:spPr>
            <a:xfrm>
              <a:off x="3791620" y="1429060"/>
              <a:ext cx="504875" cy="182758"/>
            </a:xfrm>
            <a:custGeom>
              <a:avLst/>
              <a:gdLst/>
              <a:ahLst/>
              <a:cxnLst/>
              <a:rect l="l" t="t" r="r" b="b"/>
              <a:pathLst>
                <a:path w="5398" h="1954" extrusionOk="0">
                  <a:moveTo>
                    <a:pt x="2428" y="33"/>
                  </a:moveTo>
                  <a:cubicBezTo>
                    <a:pt x="2429" y="33"/>
                    <a:pt x="2431" y="33"/>
                    <a:pt x="2433" y="33"/>
                  </a:cubicBezTo>
                  <a:cubicBezTo>
                    <a:pt x="2431" y="33"/>
                    <a:pt x="2429" y="33"/>
                    <a:pt x="2428" y="33"/>
                  </a:cubicBezTo>
                  <a:close/>
                  <a:moveTo>
                    <a:pt x="1945" y="1"/>
                  </a:moveTo>
                  <a:cubicBezTo>
                    <a:pt x="1728" y="1"/>
                    <a:pt x="1527" y="25"/>
                    <a:pt x="1370" y="85"/>
                  </a:cubicBezTo>
                  <a:cubicBezTo>
                    <a:pt x="1365" y="90"/>
                    <a:pt x="1356" y="94"/>
                    <a:pt x="1347" y="99"/>
                  </a:cubicBezTo>
                  <a:cubicBezTo>
                    <a:pt x="1337" y="99"/>
                    <a:pt x="1328" y="104"/>
                    <a:pt x="1323" y="109"/>
                  </a:cubicBezTo>
                  <a:lnTo>
                    <a:pt x="1314" y="109"/>
                  </a:lnTo>
                  <a:cubicBezTo>
                    <a:pt x="1262" y="132"/>
                    <a:pt x="1210" y="151"/>
                    <a:pt x="1158" y="175"/>
                  </a:cubicBezTo>
                  <a:cubicBezTo>
                    <a:pt x="1106" y="198"/>
                    <a:pt x="1059" y="222"/>
                    <a:pt x="1011" y="246"/>
                  </a:cubicBezTo>
                  <a:cubicBezTo>
                    <a:pt x="1007" y="246"/>
                    <a:pt x="1007" y="250"/>
                    <a:pt x="1002" y="250"/>
                  </a:cubicBezTo>
                  <a:cubicBezTo>
                    <a:pt x="634" y="444"/>
                    <a:pt x="298" y="722"/>
                    <a:pt x="1" y="1058"/>
                  </a:cubicBezTo>
                  <a:cubicBezTo>
                    <a:pt x="72" y="1195"/>
                    <a:pt x="147" y="1327"/>
                    <a:pt x="232" y="1454"/>
                  </a:cubicBezTo>
                  <a:cubicBezTo>
                    <a:pt x="478" y="973"/>
                    <a:pt x="785" y="581"/>
                    <a:pt x="1096" y="331"/>
                  </a:cubicBezTo>
                  <a:cubicBezTo>
                    <a:pt x="1427" y="614"/>
                    <a:pt x="1833" y="902"/>
                    <a:pt x="2296" y="1157"/>
                  </a:cubicBezTo>
                  <a:cubicBezTo>
                    <a:pt x="2862" y="1478"/>
                    <a:pt x="3419" y="1705"/>
                    <a:pt x="3906" y="1832"/>
                  </a:cubicBezTo>
                  <a:cubicBezTo>
                    <a:pt x="3991" y="1780"/>
                    <a:pt x="4071" y="1714"/>
                    <a:pt x="4156" y="1638"/>
                  </a:cubicBezTo>
                  <a:cubicBezTo>
                    <a:pt x="4189" y="1606"/>
                    <a:pt x="4219" y="1593"/>
                    <a:pt x="4245" y="1593"/>
                  </a:cubicBezTo>
                  <a:cubicBezTo>
                    <a:pt x="4326" y="1593"/>
                    <a:pt x="4371" y="1726"/>
                    <a:pt x="4364" y="1837"/>
                  </a:cubicBezTo>
                  <a:cubicBezTo>
                    <a:pt x="4364" y="1860"/>
                    <a:pt x="4354" y="1889"/>
                    <a:pt x="4331" y="1922"/>
                  </a:cubicBezTo>
                  <a:cubicBezTo>
                    <a:pt x="4468" y="1943"/>
                    <a:pt x="4596" y="1953"/>
                    <a:pt x="4712" y="1953"/>
                  </a:cubicBezTo>
                  <a:cubicBezTo>
                    <a:pt x="5042" y="1953"/>
                    <a:pt x="5281" y="1868"/>
                    <a:pt x="5379" y="1690"/>
                  </a:cubicBezTo>
                  <a:cubicBezTo>
                    <a:pt x="5388" y="1676"/>
                    <a:pt x="5393" y="1657"/>
                    <a:pt x="5398" y="1643"/>
                  </a:cubicBezTo>
                  <a:cubicBezTo>
                    <a:pt x="5157" y="1426"/>
                    <a:pt x="4793" y="1138"/>
                    <a:pt x="4444" y="874"/>
                  </a:cubicBezTo>
                  <a:lnTo>
                    <a:pt x="4444" y="874"/>
                  </a:lnTo>
                  <a:cubicBezTo>
                    <a:pt x="4468" y="892"/>
                    <a:pt x="4486" y="907"/>
                    <a:pt x="4510" y="925"/>
                  </a:cubicBezTo>
                  <a:cubicBezTo>
                    <a:pt x="4455" y="1217"/>
                    <a:pt x="4253" y="1387"/>
                    <a:pt x="3956" y="1387"/>
                  </a:cubicBezTo>
                  <a:cubicBezTo>
                    <a:pt x="3845" y="1387"/>
                    <a:pt x="3720" y="1363"/>
                    <a:pt x="3585" y="1313"/>
                  </a:cubicBezTo>
                  <a:cubicBezTo>
                    <a:pt x="3060" y="1114"/>
                    <a:pt x="2551" y="581"/>
                    <a:pt x="2314" y="24"/>
                  </a:cubicBezTo>
                  <a:lnTo>
                    <a:pt x="2314" y="24"/>
                  </a:lnTo>
                  <a:cubicBezTo>
                    <a:pt x="2355" y="28"/>
                    <a:pt x="2392" y="28"/>
                    <a:pt x="2428" y="33"/>
                  </a:cubicBezTo>
                  <a:lnTo>
                    <a:pt x="2428" y="33"/>
                  </a:lnTo>
                  <a:cubicBezTo>
                    <a:pt x="2265" y="13"/>
                    <a:pt x="2101" y="1"/>
                    <a:pt x="1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8" name="Google Shape;7718;p72"/>
            <p:cNvSpPr/>
            <p:nvPr/>
          </p:nvSpPr>
          <p:spPr>
            <a:xfrm>
              <a:off x="4187342" y="1496588"/>
              <a:ext cx="18238" cy="13375"/>
            </a:xfrm>
            <a:custGeom>
              <a:avLst/>
              <a:gdLst/>
              <a:ahLst/>
              <a:cxnLst/>
              <a:rect l="l" t="t" r="r" b="b"/>
              <a:pathLst>
                <a:path w="195" h="143" extrusionOk="0">
                  <a:moveTo>
                    <a:pt x="0" y="0"/>
                  </a:moveTo>
                  <a:cubicBezTo>
                    <a:pt x="33" y="24"/>
                    <a:pt x="65" y="46"/>
                    <a:pt x="97" y="69"/>
                  </a:cubicBezTo>
                  <a:lnTo>
                    <a:pt x="97" y="69"/>
                  </a:lnTo>
                  <a:cubicBezTo>
                    <a:pt x="65" y="45"/>
                    <a:pt x="33" y="22"/>
                    <a:pt x="0" y="0"/>
                  </a:cubicBezTo>
                  <a:close/>
                  <a:moveTo>
                    <a:pt x="97" y="69"/>
                  </a:moveTo>
                  <a:cubicBezTo>
                    <a:pt x="129" y="94"/>
                    <a:pt x="161" y="118"/>
                    <a:pt x="194" y="142"/>
                  </a:cubicBezTo>
                  <a:cubicBezTo>
                    <a:pt x="161" y="116"/>
                    <a:pt x="129" y="93"/>
                    <a:pt x="97" y="69"/>
                  </a:cubicBezTo>
                  <a:close/>
                </a:path>
              </a:pathLst>
            </a:custGeom>
            <a:solidFill>
              <a:srgbClr val="FF3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9" name="Google Shape;7719;p72"/>
            <p:cNvSpPr/>
            <p:nvPr/>
          </p:nvSpPr>
          <p:spPr>
            <a:xfrm>
              <a:off x="4304347" y="1209080"/>
              <a:ext cx="1871" cy="4115"/>
            </a:xfrm>
            <a:custGeom>
              <a:avLst/>
              <a:gdLst/>
              <a:ahLst/>
              <a:cxnLst/>
              <a:rect l="l" t="t" r="r" b="b"/>
              <a:pathLst>
                <a:path w="20" h="44" extrusionOk="0">
                  <a:moveTo>
                    <a:pt x="20" y="1"/>
                  </a:moveTo>
                  <a:cubicBezTo>
                    <a:pt x="10" y="15"/>
                    <a:pt x="5" y="29"/>
                    <a:pt x="1" y="43"/>
                  </a:cubicBezTo>
                  <a:cubicBezTo>
                    <a:pt x="5" y="29"/>
                    <a:pt x="15" y="15"/>
                    <a:pt x="20" y="1"/>
                  </a:cubicBez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0" name="Google Shape;7720;p72"/>
            <p:cNvSpPr/>
            <p:nvPr/>
          </p:nvSpPr>
          <p:spPr>
            <a:xfrm>
              <a:off x="4293311" y="1203374"/>
              <a:ext cx="7202" cy="3180"/>
            </a:xfrm>
            <a:custGeom>
              <a:avLst/>
              <a:gdLst/>
              <a:ahLst/>
              <a:cxnLst/>
              <a:rect l="l" t="t" r="r" b="b"/>
              <a:pathLst>
                <a:path w="77" h="34" extrusionOk="0">
                  <a:moveTo>
                    <a:pt x="1" y="0"/>
                  </a:moveTo>
                  <a:lnTo>
                    <a:pt x="1" y="0"/>
                  </a:lnTo>
                  <a:cubicBezTo>
                    <a:pt x="24" y="19"/>
                    <a:pt x="53" y="33"/>
                    <a:pt x="76" y="33"/>
                  </a:cubicBezTo>
                  <a:lnTo>
                    <a:pt x="1" y="0"/>
                  </a:ln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1" name="Google Shape;7721;p72"/>
            <p:cNvSpPr/>
            <p:nvPr/>
          </p:nvSpPr>
          <p:spPr>
            <a:xfrm>
              <a:off x="4124584" y="968336"/>
              <a:ext cx="205485" cy="216990"/>
            </a:xfrm>
            <a:custGeom>
              <a:avLst/>
              <a:gdLst/>
              <a:ahLst/>
              <a:cxnLst/>
              <a:rect l="l" t="t" r="r" b="b"/>
              <a:pathLst>
                <a:path w="2197" h="2320" extrusionOk="0">
                  <a:moveTo>
                    <a:pt x="834" y="1"/>
                  </a:moveTo>
                  <a:cubicBezTo>
                    <a:pt x="799" y="1"/>
                    <a:pt x="765" y="7"/>
                    <a:pt x="733" y="20"/>
                  </a:cubicBezTo>
                  <a:cubicBezTo>
                    <a:pt x="596" y="77"/>
                    <a:pt x="516" y="233"/>
                    <a:pt x="516" y="379"/>
                  </a:cubicBezTo>
                  <a:cubicBezTo>
                    <a:pt x="469" y="311"/>
                    <a:pt x="399" y="235"/>
                    <a:pt x="319" y="235"/>
                  </a:cubicBezTo>
                  <a:cubicBezTo>
                    <a:pt x="311" y="235"/>
                    <a:pt x="302" y="236"/>
                    <a:pt x="294" y="238"/>
                  </a:cubicBezTo>
                  <a:cubicBezTo>
                    <a:pt x="232" y="252"/>
                    <a:pt x="195" y="304"/>
                    <a:pt x="162" y="356"/>
                  </a:cubicBezTo>
                  <a:cubicBezTo>
                    <a:pt x="91" y="478"/>
                    <a:pt x="34" y="611"/>
                    <a:pt x="1" y="743"/>
                  </a:cubicBezTo>
                  <a:cubicBezTo>
                    <a:pt x="29" y="629"/>
                    <a:pt x="77" y="516"/>
                    <a:pt x="138" y="412"/>
                  </a:cubicBezTo>
                  <a:lnTo>
                    <a:pt x="138" y="412"/>
                  </a:lnTo>
                  <a:cubicBezTo>
                    <a:pt x="114" y="530"/>
                    <a:pt x="346" y="903"/>
                    <a:pt x="473" y="917"/>
                  </a:cubicBezTo>
                  <a:cubicBezTo>
                    <a:pt x="742" y="950"/>
                    <a:pt x="752" y="1139"/>
                    <a:pt x="799" y="1328"/>
                  </a:cubicBezTo>
                  <a:cubicBezTo>
                    <a:pt x="818" y="1327"/>
                    <a:pt x="836" y="1326"/>
                    <a:pt x="855" y="1326"/>
                  </a:cubicBezTo>
                  <a:cubicBezTo>
                    <a:pt x="1217" y="1326"/>
                    <a:pt x="1597" y="1538"/>
                    <a:pt x="1701" y="1763"/>
                  </a:cubicBezTo>
                  <a:cubicBezTo>
                    <a:pt x="1739" y="1843"/>
                    <a:pt x="1757" y="2008"/>
                    <a:pt x="1757" y="2230"/>
                  </a:cubicBezTo>
                  <a:cubicBezTo>
                    <a:pt x="1766" y="2212"/>
                    <a:pt x="1785" y="2203"/>
                    <a:pt x="1805" y="2203"/>
                  </a:cubicBezTo>
                  <a:cubicBezTo>
                    <a:pt x="1816" y="2203"/>
                    <a:pt x="1828" y="2206"/>
                    <a:pt x="1838" y="2211"/>
                  </a:cubicBezTo>
                  <a:lnTo>
                    <a:pt x="2041" y="2320"/>
                  </a:lnTo>
                  <a:cubicBezTo>
                    <a:pt x="2088" y="2183"/>
                    <a:pt x="2126" y="2051"/>
                    <a:pt x="2149" y="1909"/>
                  </a:cubicBezTo>
                  <a:cubicBezTo>
                    <a:pt x="2197" y="1645"/>
                    <a:pt x="2192" y="1333"/>
                    <a:pt x="1993" y="1149"/>
                  </a:cubicBezTo>
                  <a:cubicBezTo>
                    <a:pt x="1984" y="1172"/>
                    <a:pt x="1970" y="1196"/>
                    <a:pt x="1956" y="1220"/>
                  </a:cubicBezTo>
                  <a:cubicBezTo>
                    <a:pt x="1998" y="1116"/>
                    <a:pt x="2041" y="1007"/>
                    <a:pt x="2041" y="894"/>
                  </a:cubicBezTo>
                  <a:cubicBezTo>
                    <a:pt x="2041" y="776"/>
                    <a:pt x="1989" y="658"/>
                    <a:pt x="1885" y="606"/>
                  </a:cubicBezTo>
                  <a:cubicBezTo>
                    <a:pt x="1923" y="426"/>
                    <a:pt x="1894" y="233"/>
                    <a:pt x="1805" y="68"/>
                  </a:cubicBezTo>
                  <a:cubicBezTo>
                    <a:pt x="1790" y="39"/>
                    <a:pt x="1767" y="6"/>
                    <a:pt x="1734" y="6"/>
                  </a:cubicBezTo>
                  <a:cubicBezTo>
                    <a:pt x="1701" y="6"/>
                    <a:pt x="1677" y="39"/>
                    <a:pt x="1658" y="63"/>
                  </a:cubicBezTo>
                  <a:lnTo>
                    <a:pt x="1535" y="256"/>
                  </a:lnTo>
                  <a:cubicBezTo>
                    <a:pt x="1512" y="167"/>
                    <a:pt x="1432" y="91"/>
                    <a:pt x="1337" y="77"/>
                  </a:cubicBezTo>
                  <a:cubicBezTo>
                    <a:pt x="1323" y="74"/>
                    <a:pt x="1308" y="73"/>
                    <a:pt x="1294" y="73"/>
                  </a:cubicBezTo>
                  <a:cubicBezTo>
                    <a:pt x="1216" y="73"/>
                    <a:pt x="1135" y="113"/>
                    <a:pt x="1092" y="181"/>
                  </a:cubicBezTo>
                  <a:cubicBezTo>
                    <a:pt x="1063" y="69"/>
                    <a:pt x="948" y="1"/>
                    <a:pt x="834" y="1"/>
                  </a:cubicBez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2" name="Google Shape;7722;p72"/>
            <p:cNvSpPr/>
            <p:nvPr/>
          </p:nvSpPr>
          <p:spPr>
            <a:xfrm>
              <a:off x="4287138" y="1200288"/>
              <a:ext cx="19080" cy="12907"/>
            </a:xfrm>
            <a:custGeom>
              <a:avLst/>
              <a:gdLst/>
              <a:ahLst/>
              <a:cxnLst/>
              <a:rect l="l" t="t" r="r" b="b"/>
              <a:pathLst>
                <a:path w="204" h="138" extrusionOk="0">
                  <a:moveTo>
                    <a:pt x="5" y="0"/>
                  </a:moveTo>
                  <a:cubicBezTo>
                    <a:pt x="5" y="33"/>
                    <a:pt x="5" y="62"/>
                    <a:pt x="1" y="95"/>
                  </a:cubicBezTo>
                  <a:cubicBezTo>
                    <a:pt x="5" y="95"/>
                    <a:pt x="10" y="95"/>
                    <a:pt x="19" y="99"/>
                  </a:cubicBezTo>
                  <a:cubicBezTo>
                    <a:pt x="71" y="109"/>
                    <a:pt x="128" y="123"/>
                    <a:pt x="185" y="137"/>
                  </a:cubicBezTo>
                  <a:cubicBezTo>
                    <a:pt x="189" y="123"/>
                    <a:pt x="194" y="109"/>
                    <a:pt x="204" y="95"/>
                  </a:cubicBezTo>
                  <a:lnTo>
                    <a:pt x="142" y="66"/>
                  </a:lnTo>
                  <a:cubicBezTo>
                    <a:pt x="119" y="66"/>
                    <a:pt x="90" y="52"/>
                    <a:pt x="67" y="33"/>
                  </a:cubicBezTo>
                  <a:lnTo>
                    <a:pt x="5" y="0"/>
                  </a:ln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3" name="Google Shape;7723;p72"/>
            <p:cNvSpPr/>
            <p:nvPr/>
          </p:nvSpPr>
          <p:spPr>
            <a:xfrm>
              <a:off x="4058833" y="1006870"/>
              <a:ext cx="140482" cy="222601"/>
            </a:xfrm>
            <a:custGeom>
              <a:avLst/>
              <a:gdLst/>
              <a:ahLst/>
              <a:cxnLst/>
              <a:rect l="l" t="t" r="r" b="b"/>
              <a:pathLst>
                <a:path w="1502" h="2380" extrusionOk="0">
                  <a:moveTo>
                    <a:pt x="841" y="0"/>
                  </a:moveTo>
                  <a:lnTo>
                    <a:pt x="841" y="0"/>
                  </a:lnTo>
                  <a:cubicBezTo>
                    <a:pt x="780" y="104"/>
                    <a:pt x="732" y="217"/>
                    <a:pt x="704" y="331"/>
                  </a:cubicBezTo>
                  <a:cubicBezTo>
                    <a:pt x="696" y="313"/>
                    <a:pt x="681" y="306"/>
                    <a:pt x="663" y="306"/>
                  </a:cubicBezTo>
                  <a:cubicBezTo>
                    <a:pt x="628" y="306"/>
                    <a:pt x="584" y="333"/>
                    <a:pt x="562" y="364"/>
                  </a:cubicBezTo>
                  <a:cubicBezTo>
                    <a:pt x="373" y="619"/>
                    <a:pt x="303" y="954"/>
                    <a:pt x="364" y="1261"/>
                  </a:cubicBezTo>
                  <a:cubicBezTo>
                    <a:pt x="349" y="1254"/>
                    <a:pt x="332" y="1251"/>
                    <a:pt x="316" y="1251"/>
                  </a:cubicBezTo>
                  <a:cubicBezTo>
                    <a:pt x="278" y="1251"/>
                    <a:pt x="239" y="1269"/>
                    <a:pt x="213" y="1299"/>
                  </a:cubicBezTo>
                  <a:cubicBezTo>
                    <a:pt x="180" y="1336"/>
                    <a:pt x="161" y="1393"/>
                    <a:pt x="147" y="1445"/>
                  </a:cubicBezTo>
                  <a:cubicBezTo>
                    <a:pt x="104" y="1620"/>
                    <a:pt x="90" y="1804"/>
                    <a:pt x="104" y="1983"/>
                  </a:cubicBezTo>
                  <a:cubicBezTo>
                    <a:pt x="114" y="2035"/>
                    <a:pt x="119" y="2087"/>
                    <a:pt x="100" y="2134"/>
                  </a:cubicBezTo>
                  <a:cubicBezTo>
                    <a:pt x="85" y="2163"/>
                    <a:pt x="67" y="2186"/>
                    <a:pt x="48" y="2215"/>
                  </a:cubicBezTo>
                  <a:cubicBezTo>
                    <a:pt x="19" y="2267"/>
                    <a:pt x="5" y="2323"/>
                    <a:pt x="0" y="2380"/>
                  </a:cubicBezTo>
                  <a:cubicBezTo>
                    <a:pt x="100" y="2319"/>
                    <a:pt x="208" y="2276"/>
                    <a:pt x="326" y="2248"/>
                  </a:cubicBezTo>
                  <a:cubicBezTo>
                    <a:pt x="364" y="2115"/>
                    <a:pt x="430" y="2026"/>
                    <a:pt x="515" y="2021"/>
                  </a:cubicBezTo>
                  <a:cubicBezTo>
                    <a:pt x="534" y="2021"/>
                    <a:pt x="553" y="2026"/>
                    <a:pt x="576" y="2035"/>
                  </a:cubicBezTo>
                  <a:cubicBezTo>
                    <a:pt x="718" y="1469"/>
                    <a:pt x="968" y="742"/>
                    <a:pt x="1280" y="732"/>
                  </a:cubicBezTo>
                  <a:cubicBezTo>
                    <a:pt x="1283" y="732"/>
                    <a:pt x="1286" y="732"/>
                    <a:pt x="1288" y="732"/>
                  </a:cubicBezTo>
                  <a:cubicBezTo>
                    <a:pt x="1377" y="732"/>
                    <a:pt x="1422" y="807"/>
                    <a:pt x="1426" y="926"/>
                  </a:cubicBezTo>
                  <a:cubicBezTo>
                    <a:pt x="1450" y="921"/>
                    <a:pt x="1478" y="916"/>
                    <a:pt x="1502" y="916"/>
                  </a:cubicBezTo>
                  <a:cubicBezTo>
                    <a:pt x="1455" y="727"/>
                    <a:pt x="1445" y="538"/>
                    <a:pt x="1176" y="505"/>
                  </a:cubicBezTo>
                  <a:cubicBezTo>
                    <a:pt x="1049" y="491"/>
                    <a:pt x="817" y="118"/>
                    <a:pt x="841" y="0"/>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4" name="Google Shape;7724;p72"/>
            <p:cNvSpPr/>
            <p:nvPr/>
          </p:nvSpPr>
          <p:spPr>
            <a:xfrm>
              <a:off x="4059675" y="1230311"/>
              <a:ext cx="36757" cy="86235"/>
            </a:xfrm>
            <a:custGeom>
              <a:avLst/>
              <a:gdLst/>
              <a:ahLst/>
              <a:cxnLst/>
              <a:rect l="l" t="t" r="r" b="b"/>
              <a:pathLst>
                <a:path w="393" h="922" extrusionOk="0">
                  <a:moveTo>
                    <a:pt x="294" y="0"/>
                  </a:moveTo>
                  <a:lnTo>
                    <a:pt x="294" y="0"/>
                  </a:lnTo>
                  <a:cubicBezTo>
                    <a:pt x="265" y="10"/>
                    <a:pt x="237" y="19"/>
                    <a:pt x="213" y="33"/>
                  </a:cubicBezTo>
                  <a:cubicBezTo>
                    <a:pt x="133" y="71"/>
                    <a:pt x="62" y="128"/>
                    <a:pt x="10" y="194"/>
                  </a:cubicBezTo>
                  <a:cubicBezTo>
                    <a:pt x="6" y="199"/>
                    <a:pt x="1" y="199"/>
                    <a:pt x="1" y="203"/>
                  </a:cubicBezTo>
                  <a:cubicBezTo>
                    <a:pt x="25" y="449"/>
                    <a:pt x="86" y="694"/>
                    <a:pt x="185" y="921"/>
                  </a:cubicBezTo>
                  <a:lnTo>
                    <a:pt x="393" y="501"/>
                  </a:lnTo>
                  <a:cubicBezTo>
                    <a:pt x="341" y="416"/>
                    <a:pt x="303" y="288"/>
                    <a:pt x="294" y="142"/>
                  </a:cubicBezTo>
                  <a:cubicBezTo>
                    <a:pt x="289" y="95"/>
                    <a:pt x="289" y="48"/>
                    <a:pt x="294" y="0"/>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5" name="Google Shape;7725;p72"/>
            <p:cNvSpPr/>
            <p:nvPr/>
          </p:nvSpPr>
          <p:spPr>
            <a:xfrm>
              <a:off x="4008046" y="1431211"/>
              <a:ext cx="205485" cy="127575"/>
            </a:xfrm>
            <a:custGeom>
              <a:avLst/>
              <a:gdLst/>
              <a:ahLst/>
              <a:cxnLst/>
              <a:rect l="l" t="t" r="r" b="b"/>
              <a:pathLst>
                <a:path w="2197" h="1364" extrusionOk="0">
                  <a:moveTo>
                    <a:pt x="0" y="1"/>
                  </a:moveTo>
                  <a:cubicBezTo>
                    <a:pt x="237" y="558"/>
                    <a:pt x="746" y="1091"/>
                    <a:pt x="1271" y="1290"/>
                  </a:cubicBezTo>
                  <a:cubicBezTo>
                    <a:pt x="1406" y="1340"/>
                    <a:pt x="1531" y="1364"/>
                    <a:pt x="1642" y="1364"/>
                  </a:cubicBezTo>
                  <a:cubicBezTo>
                    <a:pt x="1939" y="1364"/>
                    <a:pt x="2141" y="1194"/>
                    <a:pt x="2196" y="902"/>
                  </a:cubicBezTo>
                  <a:cubicBezTo>
                    <a:pt x="2172" y="884"/>
                    <a:pt x="2154" y="869"/>
                    <a:pt x="2130" y="851"/>
                  </a:cubicBezTo>
                  <a:cubicBezTo>
                    <a:pt x="2125" y="846"/>
                    <a:pt x="2116" y="846"/>
                    <a:pt x="2111" y="841"/>
                  </a:cubicBezTo>
                  <a:cubicBezTo>
                    <a:pt x="2045" y="789"/>
                    <a:pt x="1984" y="747"/>
                    <a:pt x="1917" y="699"/>
                  </a:cubicBezTo>
                  <a:cubicBezTo>
                    <a:pt x="1792" y="941"/>
                    <a:pt x="1629" y="1034"/>
                    <a:pt x="1451" y="1034"/>
                  </a:cubicBezTo>
                  <a:cubicBezTo>
                    <a:pt x="866" y="1034"/>
                    <a:pt x="129" y="25"/>
                    <a:pt x="119" y="10"/>
                  </a:cubicBezTo>
                  <a:cubicBezTo>
                    <a:pt x="81" y="5"/>
                    <a:pt x="43" y="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6" name="Google Shape;7726;p72"/>
            <p:cNvSpPr/>
            <p:nvPr/>
          </p:nvSpPr>
          <p:spPr>
            <a:xfrm>
              <a:off x="4019083" y="1277075"/>
              <a:ext cx="180700" cy="250941"/>
            </a:xfrm>
            <a:custGeom>
              <a:avLst/>
              <a:gdLst/>
              <a:ahLst/>
              <a:cxnLst/>
              <a:rect l="l" t="t" r="r" b="b"/>
              <a:pathLst>
                <a:path w="1932" h="2683" extrusionOk="0">
                  <a:moveTo>
                    <a:pt x="827" y="1"/>
                  </a:moveTo>
                  <a:lnTo>
                    <a:pt x="619" y="421"/>
                  </a:lnTo>
                  <a:lnTo>
                    <a:pt x="1" y="1658"/>
                  </a:lnTo>
                  <a:cubicBezTo>
                    <a:pt x="11" y="1673"/>
                    <a:pt x="748" y="2682"/>
                    <a:pt x="1333" y="2682"/>
                  </a:cubicBezTo>
                  <a:cubicBezTo>
                    <a:pt x="1511" y="2682"/>
                    <a:pt x="1674" y="2589"/>
                    <a:pt x="1799" y="2347"/>
                  </a:cubicBezTo>
                  <a:cubicBezTo>
                    <a:pt x="1799" y="2347"/>
                    <a:pt x="1799" y="2347"/>
                    <a:pt x="1799" y="2343"/>
                  </a:cubicBezTo>
                  <a:cubicBezTo>
                    <a:pt x="1832" y="2126"/>
                    <a:pt x="1884" y="1823"/>
                    <a:pt x="1932" y="1545"/>
                  </a:cubicBezTo>
                  <a:cubicBezTo>
                    <a:pt x="1417" y="1384"/>
                    <a:pt x="676" y="1063"/>
                    <a:pt x="742" y="558"/>
                  </a:cubicBezTo>
                  <a:cubicBezTo>
                    <a:pt x="756" y="454"/>
                    <a:pt x="789" y="256"/>
                    <a:pt x="841" y="24"/>
                  </a:cubicBezTo>
                  <a:cubicBezTo>
                    <a:pt x="836" y="15"/>
                    <a:pt x="832" y="10"/>
                    <a:pt x="827"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7" name="Google Shape;7727;p72"/>
            <p:cNvSpPr/>
            <p:nvPr/>
          </p:nvSpPr>
          <p:spPr>
            <a:xfrm>
              <a:off x="4082215" y="1195892"/>
              <a:ext cx="192204" cy="237192"/>
            </a:xfrm>
            <a:custGeom>
              <a:avLst/>
              <a:gdLst/>
              <a:ahLst/>
              <a:cxnLst/>
              <a:rect l="l" t="t" r="r" b="b"/>
              <a:pathLst>
                <a:path w="2055" h="2536" extrusionOk="0">
                  <a:moveTo>
                    <a:pt x="260" y="189"/>
                  </a:moveTo>
                  <a:cubicBezTo>
                    <a:pt x="343" y="189"/>
                    <a:pt x="412" y="319"/>
                    <a:pt x="421" y="486"/>
                  </a:cubicBezTo>
                  <a:cubicBezTo>
                    <a:pt x="426" y="571"/>
                    <a:pt x="416" y="647"/>
                    <a:pt x="393" y="704"/>
                  </a:cubicBezTo>
                  <a:cubicBezTo>
                    <a:pt x="393" y="694"/>
                    <a:pt x="393" y="680"/>
                    <a:pt x="393" y="671"/>
                  </a:cubicBezTo>
                  <a:cubicBezTo>
                    <a:pt x="383" y="565"/>
                    <a:pt x="338" y="477"/>
                    <a:pt x="288" y="477"/>
                  </a:cubicBezTo>
                  <a:cubicBezTo>
                    <a:pt x="287" y="477"/>
                    <a:pt x="285" y="477"/>
                    <a:pt x="284" y="477"/>
                  </a:cubicBezTo>
                  <a:cubicBezTo>
                    <a:pt x="227" y="477"/>
                    <a:pt x="190" y="571"/>
                    <a:pt x="194" y="685"/>
                  </a:cubicBezTo>
                  <a:cubicBezTo>
                    <a:pt x="199" y="708"/>
                    <a:pt x="199" y="732"/>
                    <a:pt x="208" y="751"/>
                  </a:cubicBezTo>
                  <a:cubicBezTo>
                    <a:pt x="166" y="699"/>
                    <a:pt x="133" y="609"/>
                    <a:pt x="128" y="505"/>
                  </a:cubicBezTo>
                  <a:cubicBezTo>
                    <a:pt x="119" y="335"/>
                    <a:pt x="175" y="194"/>
                    <a:pt x="256" y="189"/>
                  </a:cubicBezTo>
                  <a:cubicBezTo>
                    <a:pt x="257" y="189"/>
                    <a:pt x="259" y="189"/>
                    <a:pt x="260" y="189"/>
                  </a:cubicBezTo>
                  <a:close/>
                  <a:moveTo>
                    <a:pt x="1054" y="1232"/>
                  </a:moveTo>
                  <a:cubicBezTo>
                    <a:pt x="1058" y="1237"/>
                    <a:pt x="1172" y="1586"/>
                    <a:pt x="1578" y="1700"/>
                  </a:cubicBezTo>
                  <a:lnTo>
                    <a:pt x="1568" y="1756"/>
                  </a:lnTo>
                  <a:cubicBezTo>
                    <a:pt x="1129" y="1634"/>
                    <a:pt x="973" y="1332"/>
                    <a:pt x="964" y="1322"/>
                  </a:cubicBezTo>
                  <a:lnTo>
                    <a:pt x="1054" y="1232"/>
                  </a:lnTo>
                  <a:close/>
                  <a:moveTo>
                    <a:pt x="1053" y="1670"/>
                  </a:moveTo>
                  <a:cubicBezTo>
                    <a:pt x="1087" y="1670"/>
                    <a:pt x="1137" y="1696"/>
                    <a:pt x="1186" y="1738"/>
                  </a:cubicBezTo>
                  <a:cubicBezTo>
                    <a:pt x="1252" y="1794"/>
                    <a:pt x="1290" y="1865"/>
                    <a:pt x="1261" y="1893"/>
                  </a:cubicBezTo>
                  <a:cubicBezTo>
                    <a:pt x="1255" y="1901"/>
                    <a:pt x="1244" y="1905"/>
                    <a:pt x="1231" y="1905"/>
                  </a:cubicBezTo>
                  <a:cubicBezTo>
                    <a:pt x="1198" y="1905"/>
                    <a:pt x="1148" y="1881"/>
                    <a:pt x="1101" y="1837"/>
                  </a:cubicBezTo>
                  <a:cubicBezTo>
                    <a:pt x="1035" y="1780"/>
                    <a:pt x="1002" y="1709"/>
                    <a:pt x="1025" y="1681"/>
                  </a:cubicBezTo>
                  <a:cubicBezTo>
                    <a:pt x="1032" y="1673"/>
                    <a:pt x="1041" y="1670"/>
                    <a:pt x="1053" y="1670"/>
                  </a:cubicBezTo>
                  <a:close/>
                  <a:moveTo>
                    <a:pt x="265" y="0"/>
                  </a:moveTo>
                  <a:cubicBezTo>
                    <a:pt x="180" y="5"/>
                    <a:pt x="114" y="94"/>
                    <a:pt x="76" y="227"/>
                  </a:cubicBezTo>
                  <a:cubicBezTo>
                    <a:pt x="67" y="269"/>
                    <a:pt x="57" y="316"/>
                    <a:pt x="53" y="368"/>
                  </a:cubicBezTo>
                  <a:cubicBezTo>
                    <a:pt x="48" y="416"/>
                    <a:pt x="48" y="463"/>
                    <a:pt x="53" y="510"/>
                  </a:cubicBezTo>
                  <a:cubicBezTo>
                    <a:pt x="62" y="656"/>
                    <a:pt x="100" y="784"/>
                    <a:pt x="152" y="869"/>
                  </a:cubicBezTo>
                  <a:cubicBezTo>
                    <a:pt x="157" y="878"/>
                    <a:pt x="161" y="883"/>
                    <a:pt x="166" y="892"/>
                  </a:cubicBezTo>
                  <a:cubicBezTo>
                    <a:pt x="114" y="1124"/>
                    <a:pt x="81" y="1322"/>
                    <a:pt x="67" y="1426"/>
                  </a:cubicBezTo>
                  <a:cubicBezTo>
                    <a:pt x="1" y="1931"/>
                    <a:pt x="742" y="2252"/>
                    <a:pt x="1257" y="2413"/>
                  </a:cubicBezTo>
                  <a:cubicBezTo>
                    <a:pt x="1521" y="2498"/>
                    <a:pt x="1724" y="2536"/>
                    <a:pt x="1724" y="2536"/>
                  </a:cubicBezTo>
                  <a:cubicBezTo>
                    <a:pt x="1866" y="2078"/>
                    <a:pt x="1974" y="1605"/>
                    <a:pt x="2055" y="1166"/>
                  </a:cubicBezTo>
                  <a:cubicBezTo>
                    <a:pt x="2050" y="1162"/>
                    <a:pt x="2045" y="1162"/>
                    <a:pt x="2040" y="1157"/>
                  </a:cubicBezTo>
                  <a:cubicBezTo>
                    <a:pt x="1988" y="1129"/>
                    <a:pt x="1932" y="1105"/>
                    <a:pt x="1875" y="1077"/>
                  </a:cubicBezTo>
                  <a:cubicBezTo>
                    <a:pt x="1852" y="1062"/>
                    <a:pt x="1828" y="1044"/>
                    <a:pt x="1814" y="1025"/>
                  </a:cubicBezTo>
                  <a:lnTo>
                    <a:pt x="1814" y="1025"/>
                  </a:lnTo>
                  <a:cubicBezTo>
                    <a:pt x="1847" y="1247"/>
                    <a:pt x="1833" y="1374"/>
                    <a:pt x="1734" y="1388"/>
                  </a:cubicBezTo>
                  <a:cubicBezTo>
                    <a:pt x="1729" y="1389"/>
                    <a:pt x="1724" y="1389"/>
                    <a:pt x="1719" y="1389"/>
                  </a:cubicBezTo>
                  <a:cubicBezTo>
                    <a:pt x="1578" y="1389"/>
                    <a:pt x="1384" y="1199"/>
                    <a:pt x="1384" y="1199"/>
                  </a:cubicBezTo>
                  <a:lnTo>
                    <a:pt x="1389" y="1195"/>
                  </a:lnTo>
                  <a:cubicBezTo>
                    <a:pt x="1450" y="1239"/>
                    <a:pt x="1527" y="1284"/>
                    <a:pt x="1602" y="1284"/>
                  </a:cubicBezTo>
                  <a:cubicBezTo>
                    <a:pt x="1614" y="1284"/>
                    <a:pt x="1627" y="1282"/>
                    <a:pt x="1639" y="1280"/>
                  </a:cubicBezTo>
                  <a:cubicBezTo>
                    <a:pt x="1771" y="1256"/>
                    <a:pt x="1785" y="1058"/>
                    <a:pt x="1752" y="727"/>
                  </a:cubicBezTo>
                  <a:lnTo>
                    <a:pt x="1752" y="727"/>
                  </a:lnTo>
                  <a:cubicBezTo>
                    <a:pt x="1771" y="803"/>
                    <a:pt x="1785" y="874"/>
                    <a:pt x="1795" y="935"/>
                  </a:cubicBezTo>
                  <a:cubicBezTo>
                    <a:pt x="1804" y="892"/>
                    <a:pt x="1819" y="845"/>
                    <a:pt x="1833" y="803"/>
                  </a:cubicBezTo>
                  <a:lnTo>
                    <a:pt x="1875" y="637"/>
                  </a:lnTo>
                  <a:cubicBezTo>
                    <a:pt x="1904" y="529"/>
                    <a:pt x="1932" y="420"/>
                    <a:pt x="1960" y="312"/>
                  </a:cubicBezTo>
                  <a:cubicBezTo>
                    <a:pt x="1965" y="307"/>
                    <a:pt x="1965" y="298"/>
                    <a:pt x="1965" y="293"/>
                  </a:cubicBezTo>
                  <a:cubicBezTo>
                    <a:pt x="1932" y="283"/>
                    <a:pt x="1904" y="274"/>
                    <a:pt x="1870" y="264"/>
                  </a:cubicBezTo>
                  <a:cubicBezTo>
                    <a:pt x="1823" y="439"/>
                    <a:pt x="1767" y="619"/>
                    <a:pt x="1691" y="779"/>
                  </a:cubicBezTo>
                  <a:cubicBezTo>
                    <a:pt x="1677" y="807"/>
                    <a:pt x="1663" y="840"/>
                    <a:pt x="1644" y="864"/>
                  </a:cubicBezTo>
                  <a:cubicBezTo>
                    <a:pt x="1615" y="902"/>
                    <a:pt x="1568" y="916"/>
                    <a:pt x="1526" y="925"/>
                  </a:cubicBezTo>
                  <a:cubicBezTo>
                    <a:pt x="1506" y="928"/>
                    <a:pt x="1486" y="928"/>
                    <a:pt x="1466" y="928"/>
                  </a:cubicBezTo>
                  <a:cubicBezTo>
                    <a:pt x="1395" y="928"/>
                    <a:pt x="1322" y="917"/>
                    <a:pt x="1252" y="902"/>
                  </a:cubicBezTo>
                  <a:cubicBezTo>
                    <a:pt x="1162" y="888"/>
                    <a:pt x="1068" y="864"/>
                    <a:pt x="973" y="836"/>
                  </a:cubicBezTo>
                  <a:cubicBezTo>
                    <a:pt x="888" y="812"/>
                    <a:pt x="733" y="774"/>
                    <a:pt x="756" y="652"/>
                  </a:cubicBezTo>
                  <a:cubicBezTo>
                    <a:pt x="770" y="586"/>
                    <a:pt x="789" y="519"/>
                    <a:pt x="808" y="453"/>
                  </a:cubicBezTo>
                  <a:cubicBezTo>
                    <a:pt x="822" y="397"/>
                    <a:pt x="836" y="340"/>
                    <a:pt x="851" y="283"/>
                  </a:cubicBezTo>
                  <a:cubicBezTo>
                    <a:pt x="836" y="283"/>
                    <a:pt x="818" y="288"/>
                    <a:pt x="803" y="288"/>
                  </a:cubicBezTo>
                  <a:cubicBezTo>
                    <a:pt x="685" y="581"/>
                    <a:pt x="591" y="798"/>
                    <a:pt x="591" y="798"/>
                  </a:cubicBezTo>
                  <a:lnTo>
                    <a:pt x="506" y="770"/>
                  </a:lnTo>
                  <a:cubicBezTo>
                    <a:pt x="530" y="689"/>
                    <a:pt x="539" y="590"/>
                    <a:pt x="534" y="482"/>
                  </a:cubicBezTo>
                  <a:cubicBezTo>
                    <a:pt x="530" y="420"/>
                    <a:pt x="520" y="364"/>
                    <a:pt x="506" y="307"/>
                  </a:cubicBezTo>
                  <a:cubicBezTo>
                    <a:pt x="496" y="260"/>
                    <a:pt x="482" y="217"/>
                    <a:pt x="463" y="179"/>
                  </a:cubicBezTo>
                  <a:cubicBezTo>
                    <a:pt x="426" y="94"/>
                    <a:pt x="378" y="38"/>
                    <a:pt x="326" y="14"/>
                  </a:cubicBezTo>
                  <a:cubicBezTo>
                    <a:pt x="303" y="5"/>
                    <a:pt x="284" y="0"/>
                    <a:pt x="265"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8" name="Google Shape;7728;p72"/>
            <p:cNvSpPr/>
            <p:nvPr/>
          </p:nvSpPr>
          <p:spPr>
            <a:xfrm>
              <a:off x="4171910" y="1195424"/>
              <a:ext cx="68090" cy="74730"/>
            </a:xfrm>
            <a:custGeom>
              <a:avLst/>
              <a:gdLst/>
              <a:ahLst/>
              <a:cxnLst/>
              <a:rect l="l" t="t" r="r" b="b"/>
              <a:pathLst>
                <a:path w="728" h="799" extrusionOk="0">
                  <a:moveTo>
                    <a:pt x="438" y="248"/>
                  </a:moveTo>
                  <a:cubicBezTo>
                    <a:pt x="450" y="248"/>
                    <a:pt x="462" y="250"/>
                    <a:pt x="472" y="255"/>
                  </a:cubicBezTo>
                  <a:cubicBezTo>
                    <a:pt x="529" y="284"/>
                    <a:pt x="529" y="388"/>
                    <a:pt x="472" y="482"/>
                  </a:cubicBezTo>
                  <a:cubicBezTo>
                    <a:pt x="426" y="559"/>
                    <a:pt x="358" y="608"/>
                    <a:pt x="304" y="608"/>
                  </a:cubicBezTo>
                  <a:cubicBezTo>
                    <a:pt x="291" y="608"/>
                    <a:pt x="280" y="605"/>
                    <a:pt x="269" y="600"/>
                  </a:cubicBezTo>
                  <a:cubicBezTo>
                    <a:pt x="213" y="567"/>
                    <a:pt x="213" y="468"/>
                    <a:pt x="269" y="373"/>
                  </a:cubicBezTo>
                  <a:cubicBezTo>
                    <a:pt x="312" y="296"/>
                    <a:pt x="382" y="248"/>
                    <a:pt x="438" y="248"/>
                  </a:cubicBezTo>
                  <a:close/>
                  <a:moveTo>
                    <a:pt x="180" y="0"/>
                  </a:moveTo>
                  <a:cubicBezTo>
                    <a:pt x="175" y="19"/>
                    <a:pt x="170" y="38"/>
                    <a:pt x="165" y="62"/>
                  </a:cubicBezTo>
                  <a:cubicBezTo>
                    <a:pt x="151" y="109"/>
                    <a:pt x="142" y="161"/>
                    <a:pt x="128" y="213"/>
                  </a:cubicBezTo>
                  <a:cubicBezTo>
                    <a:pt x="99" y="312"/>
                    <a:pt x="76" y="406"/>
                    <a:pt x="47" y="506"/>
                  </a:cubicBezTo>
                  <a:cubicBezTo>
                    <a:pt x="38" y="548"/>
                    <a:pt x="24" y="591"/>
                    <a:pt x="14" y="638"/>
                  </a:cubicBezTo>
                  <a:cubicBezTo>
                    <a:pt x="10" y="652"/>
                    <a:pt x="0" y="666"/>
                    <a:pt x="10" y="676"/>
                  </a:cubicBezTo>
                  <a:cubicBezTo>
                    <a:pt x="19" y="685"/>
                    <a:pt x="33" y="690"/>
                    <a:pt x="47" y="694"/>
                  </a:cubicBezTo>
                  <a:cubicBezTo>
                    <a:pt x="57" y="699"/>
                    <a:pt x="66" y="704"/>
                    <a:pt x="76" y="709"/>
                  </a:cubicBezTo>
                  <a:lnTo>
                    <a:pt x="85" y="709"/>
                  </a:lnTo>
                  <a:cubicBezTo>
                    <a:pt x="85" y="713"/>
                    <a:pt x="90" y="713"/>
                    <a:pt x="90" y="713"/>
                  </a:cubicBezTo>
                  <a:cubicBezTo>
                    <a:pt x="123" y="723"/>
                    <a:pt x="151" y="732"/>
                    <a:pt x="184" y="737"/>
                  </a:cubicBezTo>
                  <a:cubicBezTo>
                    <a:pt x="250" y="756"/>
                    <a:pt x="317" y="770"/>
                    <a:pt x="383" y="784"/>
                  </a:cubicBezTo>
                  <a:cubicBezTo>
                    <a:pt x="397" y="784"/>
                    <a:pt x="411" y="789"/>
                    <a:pt x="425" y="789"/>
                  </a:cubicBezTo>
                  <a:cubicBezTo>
                    <a:pt x="430" y="794"/>
                    <a:pt x="439" y="794"/>
                    <a:pt x="444" y="794"/>
                  </a:cubicBezTo>
                  <a:lnTo>
                    <a:pt x="449" y="794"/>
                  </a:lnTo>
                  <a:cubicBezTo>
                    <a:pt x="468" y="798"/>
                    <a:pt x="491" y="798"/>
                    <a:pt x="510" y="798"/>
                  </a:cubicBezTo>
                  <a:cubicBezTo>
                    <a:pt x="534" y="756"/>
                    <a:pt x="553" y="709"/>
                    <a:pt x="567" y="661"/>
                  </a:cubicBezTo>
                  <a:cubicBezTo>
                    <a:pt x="633" y="496"/>
                    <a:pt x="685" y="331"/>
                    <a:pt x="727" y="166"/>
                  </a:cubicBezTo>
                  <a:cubicBezTo>
                    <a:pt x="628" y="137"/>
                    <a:pt x="534" y="104"/>
                    <a:pt x="439" y="71"/>
                  </a:cubicBezTo>
                  <a:cubicBezTo>
                    <a:pt x="373" y="52"/>
                    <a:pt x="312" y="33"/>
                    <a:pt x="246" y="15"/>
                  </a:cubicBezTo>
                  <a:cubicBezTo>
                    <a:pt x="227" y="10"/>
                    <a:pt x="203" y="5"/>
                    <a:pt x="180"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9" name="Google Shape;7729;p72"/>
            <p:cNvSpPr/>
            <p:nvPr/>
          </p:nvSpPr>
          <p:spPr>
            <a:xfrm>
              <a:off x="4162183" y="1092356"/>
              <a:ext cx="126827" cy="118596"/>
            </a:xfrm>
            <a:custGeom>
              <a:avLst/>
              <a:gdLst/>
              <a:ahLst/>
              <a:cxnLst/>
              <a:rect l="l" t="t" r="r" b="b"/>
              <a:pathLst>
                <a:path w="1356" h="1268" extrusionOk="0">
                  <a:moveTo>
                    <a:pt x="254" y="953"/>
                  </a:moveTo>
                  <a:cubicBezTo>
                    <a:pt x="259" y="954"/>
                    <a:pt x="264" y="955"/>
                    <a:pt x="269" y="956"/>
                  </a:cubicBezTo>
                  <a:lnTo>
                    <a:pt x="305" y="960"/>
                  </a:lnTo>
                  <a:lnTo>
                    <a:pt x="305" y="960"/>
                  </a:lnTo>
                  <a:cubicBezTo>
                    <a:pt x="289" y="956"/>
                    <a:pt x="271" y="954"/>
                    <a:pt x="254" y="953"/>
                  </a:cubicBezTo>
                  <a:close/>
                  <a:moveTo>
                    <a:pt x="453" y="0"/>
                  </a:moveTo>
                  <a:cubicBezTo>
                    <a:pt x="434" y="0"/>
                    <a:pt x="416" y="1"/>
                    <a:pt x="397" y="2"/>
                  </a:cubicBezTo>
                  <a:cubicBezTo>
                    <a:pt x="373" y="2"/>
                    <a:pt x="345" y="7"/>
                    <a:pt x="321" y="12"/>
                  </a:cubicBezTo>
                  <a:cubicBezTo>
                    <a:pt x="336" y="295"/>
                    <a:pt x="161" y="828"/>
                    <a:pt x="0" y="1258"/>
                  </a:cubicBezTo>
                  <a:lnTo>
                    <a:pt x="33" y="1258"/>
                  </a:lnTo>
                  <a:cubicBezTo>
                    <a:pt x="43" y="1216"/>
                    <a:pt x="57" y="1173"/>
                    <a:pt x="66" y="1131"/>
                  </a:cubicBezTo>
                  <a:cubicBezTo>
                    <a:pt x="76" y="1098"/>
                    <a:pt x="81" y="1065"/>
                    <a:pt x="90" y="1032"/>
                  </a:cubicBezTo>
                  <a:cubicBezTo>
                    <a:pt x="109" y="989"/>
                    <a:pt x="151" y="965"/>
                    <a:pt x="194" y="956"/>
                  </a:cubicBezTo>
                  <a:cubicBezTo>
                    <a:pt x="207" y="953"/>
                    <a:pt x="221" y="952"/>
                    <a:pt x="235" y="952"/>
                  </a:cubicBezTo>
                  <a:cubicBezTo>
                    <a:pt x="242" y="952"/>
                    <a:pt x="248" y="952"/>
                    <a:pt x="254" y="953"/>
                  </a:cubicBezTo>
                  <a:lnTo>
                    <a:pt x="254" y="953"/>
                  </a:lnTo>
                  <a:cubicBezTo>
                    <a:pt x="220" y="942"/>
                    <a:pt x="199" y="908"/>
                    <a:pt x="203" y="871"/>
                  </a:cubicBezTo>
                  <a:lnTo>
                    <a:pt x="222" y="706"/>
                  </a:lnTo>
                  <a:cubicBezTo>
                    <a:pt x="227" y="666"/>
                    <a:pt x="259" y="639"/>
                    <a:pt x="298" y="639"/>
                  </a:cubicBezTo>
                  <a:cubicBezTo>
                    <a:pt x="301" y="639"/>
                    <a:pt x="304" y="639"/>
                    <a:pt x="307" y="640"/>
                  </a:cubicBezTo>
                  <a:lnTo>
                    <a:pt x="803" y="692"/>
                  </a:lnTo>
                  <a:cubicBezTo>
                    <a:pt x="841" y="696"/>
                    <a:pt x="874" y="734"/>
                    <a:pt x="869" y="777"/>
                  </a:cubicBezTo>
                  <a:lnTo>
                    <a:pt x="845" y="942"/>
                  </a:lnTo>
                  <a:cubicBezTo>
                    <a:pt x="841" y="981"/>
                    <a:pt x="808" y="1008"/>
                    <a:pt x="773" y="1008"/>
                  </a:cubicBezTo>
                  <a:cubicBezTo>
                    <a:pt x="771" y="1008"/>
                    <a:pt x="768" y="1008"/>
                    <a:pt x="765" y="1008"/>
                  </a:cubicBezTo>
                  <a:lnTo>
                    <a:pt x="305" y="960"/>
                  </a:lnTo>
                  <a:lnTo>
                    <a:pt x="305" y="960"/>
                  </a:lnTo>
                  <a:cubicBezTo>
                    <a:pt x="342" y="967"/>
                    <a:pt x="378" y="977"/>
                    <a:pt x="411" y="984"/>
                  </a:cubicBezTo>
                  <a:cubicBezTo>
                    <a:pt x="477" y="1003"/>
                    <a:pt x="548" y="1022"/>
                    <a:pt x="614" y="1046"/>
                  </a:cubicBezTo>
                  <a:cubicBezTo>
                    <a:pt x="742" y="1083"/>
                    <a:pt x="864" y="1126"/>
                    <a:pt x="997" y="1159"/>
                  </a:cubicBezTo>
                  <a:cubicBezTo>
                    <a:pt x="1030" y="1168"/>
                    <a:pt x="1063" y="1197"/>
                    <a:pt x="1049" y="1230"/>
                  </a:cubicBezTo>
                  <a:cubicBezTo>
                    <a:pt x="1091" y="1244"/>
                    <a:pt x="1133" y="1253"/>
                    <a:pt x="1176" y="1268"/>
                  </a:cubicBezTo>
                  <a:cubicBezTo>
                    <a:pt x="1204" y="1248"/>
                    <a:pt x="1235" y="1242"/>
                    <a:pt x="1267" y="1242"/>
                  </a:cubicBezTo>
                  <a:cubicBezTo>
                    <a:pt x="1290" y="1242"/>
                    <a:pt x="1313" y="1245"/>
                    <a:pt x="1337" y="1249"/>
                  </a:cubicBezTo>
                  <a:cubicBezTo>
                    <a:pt x="1341" y="1216"/>
                    <a:pt x="1341" y="1187"/>
                    <a:pt x="1341" y="1154"/>
                  </a:cubicBezTo>
                  <a:lnTo>
                    <a:pt x="1322" y="1145"/>
                  </a:lnTo>
                  <a:cubicBezTo>
                    <a:pt x="1285" y="1131"/>
                    <a:pt x="1270" y="1083"/>
                    <a:pt x="1285" y="1046"/>
                  </a:cubicBezTo>
                  <a:lnTo>
                    <a:pt x="1346" y="913"/>
                  </a:lnTo>
                  <a:cubicBezTo>
                    <a:pt x="1346" y="909"/>
                    <a:pt x="1351" y="909"/>
                    <a:pt x="1355" y="904"/>
                  </a:cubicBezTo>
                  <a:cubicBezTo>
                    <a:pt x="1355" y="682"/>
                    <a:pt x="1337" y="517"/>
                    <a:pt x="1299" y="437"/>
                  </a:cubicBezTo>
                  <a:cubicBezTo>
                    <a:pt x="1195" y="212"/>
                    <a:pt x="815" y="0"/>
                    <a:pt x="453"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0" name="Google Shape;7730;p72"/>
            <p:cNvSpPr/>
            <p:nvPr/>
          </p:nvSpPr>
          <p:spPr>
            <a:xfrm>
              <a:off x="4217739" y="1272212"/>
              <a:ext cx="561" cy="468"/>
            </a:xfrm>
            <a:custGeom>
              <a:avLst/>
              <a:gdLst/>
              <a:ahLst/>
              <a:cxnLst/>
              <a:rect l="l" t="t" r="r" b="b"/>
              <a:pathLst>
                <a:path w="6" h="5" extrusionOk="0">
                  <a:moveTo>
                    <a:pt x="6" y="1"/>
                  </a:moveTo>
                  <a:lnTo>
                    <a:pt x="6" y="1"/>
                  </a:lnTo>
                  <a:cubicBezTo>
                    <a:pt x="1" y="3"/>
                    <a:pt x="0" y="4"/>
                    <a:pt x="1" y="4"/>
                  </a:cubicBezTo>
                  <a:cubicBezTo>
                    <a:pt x="1" y="4"/>
                    <a:pt x="4" y="3"/>
                    <a:pt x="6"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1" name="Google Shape;7731;p72"/>
            <p:cNvSpPr/>
            <p:nvPr/>
          </p:nvSpPr>
          <p:spPr>
            <a:xfrm>
              <a:off x="4222696" y="1270061"/>
              <a:ext cx="935" cy="94"/>
            </a:xfrm>
            <a:custGeom>
              <a:avLst/>
              <a:gdLst/>
              <a:ahLst/>
              <a:cxnLst/>
              <a:rect l="l" t="t" r="r" b="b"/>
              <a:pathLst>
                <a:path w="10" h="1" extrusionOk="0">
                  <a:moveTo>
                    <a:pt x="0" y="0"/>
                  </a:moveTo>
                  <a:cubicBezTo>
                    <a:pt x="5" y="0"/>
                    <a:pt x="10" y="0"/>
                    <a:pt x="0"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2" name="Google Shape;7732;p72"/>
            <p:cNvSpPr/>
            <p:nvPr/>
          </p:nvSpPr>
          <p:spPr>
            <a:xfrm>
              <a:off x="4221761" y="1269873"/>
              <a:ext cx="748" cy="281"/>
            </a:xfrm>
            <a:custGeom>
              <a:avLst/>
              <a:gdLst/>
              <a:ahLst/>
              <a:cxnLst/>
              <a:rect l="l" t="t" r="r" b="b"/>
              <a:pathLst>
                <a:path w="8" h="3" extrusionOk="0">
                  <a:moveTo>
                    <a:pt x="6" y="0"/>
                  </a:moveTo>
                  <a:cubicBezTo>
                    <a:pt x="5" y="0"/>
                    <a:pt x="4" y="1"/>
                    <a:pt x="1" y="2"/>
                  </a:cubicBezTo>
                  <a:cubicBezTo>
                    <a:pt x="4" y="2"/>
                    <a:pt x="7" y="0"/>
                    <a:pt x="6"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3" name="Google Shape;7733;p72"/>
            <p:cNvSpPr/>
            <p:nvPr/>
          </p:nvSpPr>
          <p:spPr>
            <a:xfrm>
              <a:off x="4112706" y="1075240"/>
              <a:ext cx="80903" cy="137489"/>
            </a:xfrm>
            <a:custGeom>
              <a:avLst/>
              <a:gdLst/>
              <a:ahLst/>
              <a:cxnLst/>
              <a:rect l="l" t="t" r="r" b="b"/>
              <a:pathLst>
                <a:path w="865" h="1470" extrusionOk="0">
                  <a:moveTo>
                    <a:pt x="712" y="1"/>
                  </a:moveTo>
                  <a:cubicBezTo>
                    <a:pt x="710" y="1"/>
                    <a:pt x="707" y="1"/>
                    <a:pt x="704" y="1"/>
                  </a:cubicBezTo>
                  <a:cubicBezTo>
                    <a:pt x="392" y="11"/>
                    <a:pt x="142" y="738"/>
                    <a:pt x="0" y="1304"/>
                  </a:cubicBezTo>
                  <a:cubicBezTo>
                    <a:pt x="52" y="1328"/>
                    <a:pt x="100" y="1384"/>
                    <a:pt x="137" y="1469"/>
                  </a:cubicBezTo>
                  <a:cubicBezTo>
                    <a:pt x="270" y="1455"/>
                    <a:pt x="397" y="1451"/>
                    <a:pt x="529" y="1441"/>
                  </a:cubicBezTo>
                  <a:cubicBezTo>
                    <a:pt x="690" y="1011"/>
                    <a:pt x="865" y="478"/>
                    <a:pt x="850" y="195"/>
                  </a:cubicBezTo>
                  <a:cubicBezTo>
                    <a:pt x="846" y="76"/>
                    <a:pt x="801" y="1"/>
                    <a:pt x="712" y="1"/>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4" name="Google Shape;7734;p72"/>
            <p:cNvSpPr/>
            <p:nvPr/>
          </p:nvSpPr>
          <p:spPr>
            <a:xfrm>
              <a:off x="4129447" y="1222828"/>
              <a:ext cx="27965" cy="47700"/>
            </a:xfrm>
            <a:custGeom>
              <a:avLst/>
              <a:gdLst/>
              <a:ahLst/>
              <a:cxnLst/>
              <a:rect l="l" t="t" r="r" b="b"/>
              <a:pathLst>
                <a:path w="299" h="510" extrusionOk="0">
                  <a:moveTo>
                    <a:pt x="298" y="0"/>
                  </a:moveTo>
                  <a:lnTo>
                    <a:pt x="298" y="0"/>
                  </a:lnTo>
                  <a:cubicBezTo>
                    <a:pt x="199" y="5"/>
                    <a:pt x="100" y="10"/>
                    <a:pt x="1" y="19"/>
                  </a:cubicBezTo>
                  <a:cubicBezTo>
                    <a:pt x="15" y="76"/>
                    <a:pt x="25" y="132"/>
                    <a:pt x="29" y="194"/>
                  </a:cubicBezTo>
                  <a:cubicBezTo>
                    <a:pt x="34" y="302"/>
                    <a:pt x="25" y="401"/>
                    <a:pt x="1" y="482"/>
                  </a:cubicBezTo>
                  <a:lnTo>
                    <a:pt x="86" y="510"/>
                  </a:lnTo>
                  <a:cubicBezTo>
                    <a:pt x="86" y="510"/>
                    <a:pt x="180" y="293"/>
                    <a:pt x="298" y="0"/>
                  </a:cubicBezTo>
                  <a:close/>
                </a:path>
              </a:pathLst>
            </a:custGeom>
            <a:solidFill>
              <a:srgbClr val="C0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5" name="Google Shape;7735;p72"/>
            <p:cNvSpPr/>
            <p:nvPr/>
          </p:nvSpPr>
          <p:spPr>
            <a:xfrm>
              <a:off x="4269461" y="1222361"/>
              <a:ext cx="59298" cy="80903"/>
            </a:xfrm>
            <a:custGeom>
              <a:avLst/>
              <a:gdLst/>
              <a:ahLst/>
              <a:cxnLst/>
              <a:rect l="l" t="t" r="r" b="b"/>
              <a:pathLst>
                <a:path w="634" h="865" extrusionOk="0">
                  <a:moveTo>
                    <a:pt x="355" y="282"/>
                  </a:moveTo>
                  <a:cubicBezTo>
                    <a:pt x="362" y="282"/>
                    <a:pt x="368" y="282"/>
                    <a:pt x="374" y="284"/>
                  </a:cubicBezTo>
                  <a:cubicBezTo>
                    <a:pt x="435" y="298"/>
                    <a:pt x="454" y="392"/>
                    <a:pt x="411" y="496"/>
                  </a:cubicBezTo>
                  <a:cubicBezTo>
                    <a:pt x="373" y="586"/>
                    <a:pt x="295" y="649"/>
                    <a:pt x="232" y="649"/>
                  </a:cubicBezTo>
                  <a:cubicBezTo>
                    <a:pt x="225" y="649"/>
                    <a:pt x="219" y="648"/>
                    <a:pt x="213" y="647"/>
                  </a:cubicBezTo>
                  <a:cubicBezTo>
                    <a:pt x="152" y="633"/>
                    <a:pt x="133" y="539"/>
                    <a:pt x="175" y="439"/>
                  </a:cubicBezTo>
                  <a:cubicBezTo>
                    <a:pt x="214" y="345"/>
                    <a:pt x="292" y="282"/>
                    <a:pt x="355" y="282"/>
                  </a:cubicBezTo>
                  <a:close/>
                  <a:moveTo>
                    <a:pt x="180" y="0"/>
                  </a:moveTo>
                  <a:cubicBezTo>
                    <a:pt x="180" y="5"/>
                    <a:pt x="175" y="15"/>
                    <a:pt x="175" y="19"/>
                  </a:cubicBezTo>
                  <a:cubicBezTo>
                    <a:pt x="166" y="52"/>
                    <a:pt x="156" y="85"/>
                    <a:pt x="147" y="118"/>
                  </a:cubicBezTo>
                  <a:cubicBezTo>
                    <a:pt x="133" y="184"/>
                    <a:pt x="114" y="255"/>
                    <a:pt x="95" y="321"/>
                  </a:cubicBezTo>
                  <a:cubicBezTo>
                    <a:pt x="76" y="388"/>
                    <a:pt x="57" y="458"/>
                    <a:pt x="43" y="524"/>
                  </a:cubicBezTo>
                  <a:cubicBezTo>
                    <a:pt x="34" y="553"/>
                    <a:pt x="24" y="586"/>
                    <a:pt x="15" y="614"/>
                  </a:cubicBezTo>
                  <a:cubicBezTo>
                    <a:pt x="15" y="628"/>
                    <a:pt x="10" y="642"/>
                    <a:pt x="5" y="657"/>
                  </a:cubicBezTo>
                  <a:cubicBezTo>
                    <a:pt x="1" y="676"/>
                    <a:pt x="1" y="676"/>
                    <a:pt x="10" y="685"/>
                  </a:cubicBezTo>
                  <a:cubicBezTo>
                    <a:pt x="34" y="699"/>
                    <a:pt x="62" y="709"/>
                    <a:pt x="86" y="718"/>
                  </a:cubicBezTo>
                  <a:cubicBezTo>
                    <a:pt x="123" y="737"/>
                    <a:pt x="161" y="756"/>
                    <a:pt x="194" y="775"/>
                  </a:cubicBezTo>
                  <a:cubicBezTo>
                    <a:pt x="256" y="803"/>
                    <a:pt x="317" y="841"/>
                    <a:pt x="383" y="860"/>
                  </a:cubicBezTo>
                  <a:cubicBezTo>
                    <a:pt x="388" y="864"/>
                    <a:pt x="393" y="864"/>
                    <a:pt x="397" y="864"/>
                  </a:cubicBezTo>
                  <a:cubicBezTo>
                    <a:pt x="411" y="846"/>
                    <a:pt x="421" y="827"/>
                    <a:pt x="430" y="803"/>
                  </a:cubicBezTo>
                  <a:cubicBezTo>
                    <a:pt x="459" y="737"/>
                    <a:pt x="478" y="666"/>
                    <a:pt x="501" y="595"/>
                  </a:cubicBezTo>
                  <a:cubicBezTo>
                    <a:pt x="553" y="444"/>
                    <a:pt x="596" y="293"/>
                    <a:pt x="633" y="137"/>
                  </a:cubicBezTo>
                  <a:cubicBezTo>
                    <a:pt x="553" y="114"/>
                    <a:pt x="468" y="85"/>
                    <a:pt x="388" y="62"/>
                  </a:cubicBezTo>
                  <a:cubicBezTo>
                    <a:pt x="336" y="43"/>
                    <a:pt x="279" y="29"/>
                    <a:pt x="223" y="10"/>
                  </a:cubicBezTo>
                  <a:cubicBezTo>
                    <a:pt x="208" y="5"/>
                    <a:pt x="194" y="5"/>
                    <a:pt x="180"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6" name="Google Shape;7736;p72"/>
            <p:cNvSpPr/>
            <p:nvPr/>
          </p:nvSpPr>
          <p:spPr>
            <a:xfrm>
              <a:off x="4125519" y="1181395"/>
              <a:ext cx="225781" cy="134309"/>
            </a:xfrm>
            <a:custGeom>
              <a:avLst/>
              <a:gdLst/>
              <a:ahLst/>
              <a:cxnLst/>
              <a:rect l="l" t="t" r="r" b="b"/>
              <a:pathLst>
                <a:path w="2414" h="1436" extrusionOk="0">
                  <a:moveTo>
                    <a:pt x="676" y="150"/>
                  </a:moveTo>
                  <a:cubicBezTo>
                    <a:pt x="699" y="155"/>
                    <a:pt x="723" y="160"/>
                    <a:pt x="742" y="165"/>
                  </a:cubicBezTo>
                  <a:cubicBezTo>
                    <a:pt x="808" y="183"/>
                    <a:pt x="869" y="202"/>
                    <a:pt x="935" y="221"/>
                  </a:cubicBezTo>
                  <a:cubicBezTo>
                    <a:pt x="1030" y="254"/>
                    <a:pt x="1124" y="287"/>
                    <a:pt x="1223" y="316"/>
                  </a:cubicBezTo>
                  <a:cubicBezTo>
                    <a:pt x="1181" y="481"/>
                    <a:pt x="1129" y="646"/>
                    <a:pt x="1063" y="811"/>
                  </a:cubicBezTo>
                  <a:cubicBezTo>
                    <a:pt x="1049" y="859"/>
                    <a:pt x="1030" y="906"/>
                    <a:pt x="1006" y="948"/>
                  </a:cubicBezTo>
                  <a:cubicBezTo>
                    <a:pt x="987" y="948"/>
                    <a:pt x="964" y="948"/>
                    <a:pt x="945" y="944"/>
                  </a:cubicBezTo>
                  <a:lnTo>
                    <a:pt x="940" y="944"/>
                  </a:lnTo>
                  <a:cubicBezTo>
                    <a:pt x="935" y="944"/>
                    <a:pt x="926" y="939"/>
                    <a:pt x="921" y="939"/>
                  </a:cubicBezTo>
                  <a:cubicBezTo>
                    <a:pt x="907" y="939"/>
                    <a:pt x="893" y="934"/>
                    <a:pt x="879" y="934"/>
                  </a:cubicBezTo>
                  <a:cubicBezTo>
                    <a:pt x="813" y="920"/>
                    <a:pt x="746" y="906"/>
                    <a:pt x="680" y="887"/>
                  </a:cubicBezTo>
                  <a:cubicBezTo>
                    <a:pt x="647" y="882"/>
                    <a:pt x="619" y="873"/>
                    <a:pt x="586" y="863"/>
                  </a:cubicBezTo>
                  <a:cubicBezTo>
                    <a:pt x="586" y="863"/>
                    <a:pt x="581" y="863"/>
                    <a:pt x="581" y="859"/>
                  </a:cubicBezTo>
                  <a:lnTo>
                    <a:pt x="572" y="859"/>
                  </a:lnTo>
                  <a:cubicBezTo>
                    <a:pt x="562" y="854"/>
                    <a:pt x="553" y="849"/>
                    <a:pt x="543" y="844"/>
                  </a:cubicBezTo>
                  <a:cubicBezTo>
                    <a:pt x="529" y="840"/>
                    <a:pt x="515" y="835"/>
                    <a:pt x="506" y="826"/>
                  </a:cubicBezTo>
                  <a:cubicBezTo>
                    <a:pt x="496" y="816"/>
                    <a:pt x="506" y="802"/>
                    <a:pt x="510" y="788"/>
                  </a:cubicBezTo>
                  <a:cubicBezTo>
                    <a:pt x="520" y="741"/>
                    <a:pt x="534" y="698"/>
                    <a:pt x="543" y="656"/>
                  </a:cubicBezTo>
                  <a:cubicBezTo>
                    <a:pt x="572" y="556"/>
                    <a:pt x="595" y="462"/>
                    <a:pt x="624" y="363"/>
                  </a:cubicBezTo>
                  <a:cubicBezTo>
                    <a:pt x="633" y="311"/>
                    <a:pt x="647" y="259"/>
                    <a:pt x="661" y="207"/>
                  </a:cubicBezTo>
                  <a:cubicBezTo>
                    <a:pt x="666" y="188"/>
                    <a:pt x="671" y="169"/>
                    <a:pt x="676" y="150"/>
                  </a:cubicBezTo>
                  <a:close/>
                  <a:moveTo>
                    <a:pt x="1035" y="946"/>
                  </a:moveTo>
                  <a:cubicBezTo>
                    <a:pt x="1036" y="946"/>
                    <a:pt x="1033" y="948"/>
                    <a:pt x="1030" y="948"/>
                  </a:cubicBezTo>
                  <a:cubicBezTo>
                    <a:pt x="1033" y="947"/>
                    <a:pt x="1034" y="946"/>
                    <a:pt x="1035" y="946"/>
                  </a:cubicBezTo>
                  <a:close/>
                  <a:moveTo>
                    <a:pt x="992" y="972"/>
                  </a:moveTo>
                  <a:lnTo>
                    <a:pt x="992" y="972"/>
                  </a:lnTo>
                  <a:cubicBezTo>
                    <a:pt x="990" y="974"/>
                    <a:pt x="987" y="975"/>
                    <a:pt x="987" y="975"/>
                  </a:cubicBezTo>
                  <a:cubicBezTo>
                    <a:pt x="986" y="975"/>
                    <a:pt x="987" y="974"/>
                    <a:pt x="992" y="972"/>
                  </a:cubicBezTo>
                  <a:close/>
                  <a:moveTo>
                    <a:pt x="1719" y="438"/>
                  </a:moveTo>
                  <a:cubicBezTo>
                    <a:pt x="1733" y="443"/>
                    <a:pt x="1747" y="443"/>
                    <a:pt x="1762" y="448"/>
                  </a:cubicBezTo>
                  <a:cubicBezTo>
                    <a:pt x="1818" y="467"/>
                    <a:pt x="1875" y="481"/>
                    <a:pt x="1927" y="500"/>
                  </a:cubicBezTo>
                  <a:cubicBezTo>
                    <a:pt x="2007" y="523"/>
                    <a:pt x="2092" y="552"/>
                    <a:pt x="2172" y="575"/>
                  </a:cubicBezTo>
                  <a:cubicBezTo>
                    <a:pt x="2135" y="731"/>
                    <a:pt x="2092" y="882"/>
                    <a:pt x="2040" y="1033"/>
                  </a:cubicBezTo>
                  <a:cubicBezTo>
                    <a:pt x="2017" y="1104"/>
                    <a:pt x="1998" y="1175"/>
                    <a:pt x="1969" y="1241"/>
                  </a:cubicBezTo>
                  <a:cubicBezTo>
                    <a:pt x="1960" y="1265"/>
                    <a:pt x="1950" y="1284"/>
                    <a:pt x="1936" y="1302"/>
                  </a:cubicBezTo>
                  <a:cubicBezTo>
                    <a:pt x="1932" y="1302"/>
                    <a:pt x="1927" y="1302"/>
                    <a:pt x="1922" y="1298"/>
                  </a:cubicBezTo>
                  <a:cubicBezTo>
                    <a:pt x="1856" y="1279"/>
                    <a:pt x="1795" y="1241"/>
                    <a:pt x="1733" y="1213"/>
                  </a:cubicBezTo>
                  <a:cubicBezTo>
                    <a:pt x="1700" y="1194"/>
                    <a:pt x="1662" y="1175"/>
                    <a:pt x="1625" y="1156"/>
                  </a:cubicBezTo>
                  <a:cubicBezTo>
                    <a:pt x="1601" y="1147"/>
                    <a:pt x="1573" y="1137"/>
                    <a:pt x="1549" y="1123"/>
                  </a:cubicBezTo>
                  <a:cubicBezTo>
                    <a:pt x="1540" y="1114"/>
                    <a:pt x="1540" y="1114"/>
                    <a:pt x="1544" y="1095"/>
                  </a:cubicBezTo>
                  <a:cubicBezTo>
                    <a:pt x="1549" y="1080"/>
                    <a:pt x="1554" y="1066"/>
                    <a:pt x="1554" y="1052"/>
                  </a:cubicBezTo>
                  <a:cubicBezTo>
                    <a:pt x="1563" y="1024"/>
                    <a:pt x="1573" y="991"/>
                    <a:pt x="1582" y="962"/>
                  </a:cubicBezTo>
                  <a:cubicBezTo>
                    <a:pt x="1596" y="896"/>
                    <a:pt x="1615" y="826"/>
                    <a:pt x="1634" y="759"/>
                  </a:cubicBezTo>
                  <a:cubicBezTo>
                    <a:pt x="1653" y="693"/>
                    <a:pt x="1672" y="622"/>
                    <a:pt x="1686" y="556"/>
                  </a:cubicBezTo>
                  <a:cubicBezTo>
                    <a:pt x="1695" y="523"/>
                    <a:pt x="1705" y="490"/>
                    <a:pt x="1714" y="457"/>
                  </a:cubicBezTo>
                  <a:cubicBezTo>
                    <a:pt x="1714" y="453"/>
                    <a:pt x="1714" y="443"/>
                    <a:pt x="1719" y="438"/>
                  </a:cubicBezTo>
                  <a:close/>
                  <a:moveTo>
                    <a:pt x="627" y="0"/>
                  </a:moveTo>
                  <a:cubicBezTo>
                    <a:pt x="613" y="0"/>
                    <a:pt x="599" y="1"/>
                    <a:pt x="586" y="4"/>
                  </a:cubicBezTo>
                  <a:cubicBezTo>
                    <a:pt x="543" y="13"/>
                    <a:pt x="501" y="37"/>
                    <a:pt x="482" y="80"/>
                  </a:cubicBezTo>
                  <a:cubicBezTo>
                    <a:pt x="473" y="113"/>
                    <a:pt x="468" y="146"/>
                    <a:pt x="458" y="179"/>
                  </a:cubicBezTo>
                  <a:cubicBezTo>
                    <a:pt x="449" y="221"/>
                    <a:pt x="435" y="264"/>
                    <a:pt x="425" y="306"/>
                  </a:cubicBezTo>
                  <a:lnTo>
                    <a:pt x="392" y="306"/>
                  </a:lnTo>
                  <a:cubicBezTo>
                    <a:pt x="260" y="316"/>
                    <a:pt x="133" y="320"/>
                    <a:pt x="0" y="334"/>
                  </a:cubicBezTo>
                  <a:cubicBezTo>
                    <a:pt x="19" y="372"/>
                    <a:pt x="33" y="415"/>
                    <a:pt x="43" y="462"/>
                  </a:cubicBezTo>
                  <a:cubicBezTo>
                    <a:pt x="142" y="453"/>
                    <a:pt x="241" y="448"/>
                    <a:pt x="340" y="443"/>
                  </a:cubicBezTo>
                  <a:cubicBezTo>
                    <a:pt x="355" y="443"/>
                    <a:pt x="373" y="438"/>
                    <a:pt x="388" y="438"/>
                  </a:cubicBezTo>
                  <a:cubicBezTo>
                    <a:pt x="373" y="495"/>
                    <a:pt x="359" y="552"/>
                    <a:pt x="345" y="608"/>
                  </a:cubicBezTo>
                  <a:cubicBezTo>
                    <a:pt x="326" y="674"/>
                    <a:pt x="307" y="741"/>
                    <a:pt x="293" y="807"/>
                  </a:cubicBezTo>
                  <a:cubicBezTo>
                    <a:pt x="270" y="929"/>
                    <a:pt x="425" y="967"/>
                    <a:pt x="510" y="991"/>
                  </a:cubicBezTo>
                  <a:cubicBezTo>
                    <a:pt x="605" y="1019"/>
                    <a:pt x="699" y="1043"/>
                    <a:pt x="789" y="1057"/>
                  </a:cubicBezTo>
                  <a:cubicBezTo>
                    <a:pt x="859" y="1072"/>
                    <a:pt x="932" y="1083"/>
                    <a:pt x="1003" y="1083"/>
                  </a:cubicBezTo>
                  <a:cubicBezTo>
                    <a:pt x="1023" y="1083"/>
                    <a:pt x="1043" y="1083"/>
                    <a:pt x="1063" y="1080"/>
                  </a:cubicBezTo>
                  <a:cubicBezTo>
                    <a:pt x="1105" y="1071"/>
                    <a:pt x="1152" y="1057"/>
                    <a:pt x="1181" y="1019"/>
                  </a:cubicBezTo>
                  <a:cubicBezTo>
                    <a:pt x="1200" y="995"/>
                    <a:pt x="1214" y="962"/>
                    <a:pt x="1228" y="934"/>
                  </a:cubicBezTo>
                  <a:cubicBezTo>
                    <a:pt x="1304" y="774"/>
                    <a:pt x="1360" y="594"/>
                    <a:pt x="1407" y="419"/>
                  </a:cubicBezTo>
                  <a:cubicBezTo>
                    <a:pt x="1441" y="429"/>
                    <a:pt x="1469" y="438"/>
                    <a:pt x="1502" y="448"/>
                  </a:cubicBezTo>
                  <a:cubicBezTo>
                    <a:pt x="1502" y="453"/>
                    <a:pt x="1502" y="462"/>
                    <a:pt x="1497" y="467"/>
                  </a:cubicBezTo>
                  <a:cubicBezTo>
                    <a:pt x="1469" y="575"/>
                    <a:pt x="1441" y="684"/>
                    <a:pt x="1412" y="792"/>
                  </a:cubicBezTo>
                  <a:lnTo>
                    <a:pt x="1370" y="958"/>
                  </a:lnTo>
                  <a:cubicBezTo>
                    <a:pt x="1356" y="1000"/>
                    <a:pt x="1341" y="1047"/>
                    <a:pt x="1332" y="1090"/>
                  </a:cubicBezTo>
                  <a:cubicBezTo>
                    <a:pt x="1341" y="1123"/>
                    <a:pt x="1346" y="1151"/>
                    <a:pt x="1351" y="1180"/>
                  </a:cubicBezTo>
                  <a:cubicBezTo>
                    <a:pt x="1365" y="1199"/>
                    <a:pt x="1389" y="1217"/>
                    <a:pt x="1412" y="1232"/>
                  </a:cubicBezTo>
                  <a:cubicBezTo>
                    <a:pt x="1469" y="1260"/>
                    <a:pt x="1525" y="1284"/>
                    <a:pt x="1577" y="1312"/>
                  </a:cubicBezTo>
                  <a:cubicBezTo>
                    <a:pt x="1582" y="1317"/>
                    <a:pt x="1587" y="1317"/>
                    <a:pt x="1592" y="1321"/>
                  </a:cubicBezTo>
                  <a:cubicBezTo>
                    <a:pt x="1691" y="1368"/>
                    <a:pt x="1790" y="1430"/>
                    <a:pt x="1903" y="1435"/>
                  </a:cubicBezTo>
                  <a:cubicBezTo>
                    <a:pt x="1912" y="1435"/>
                    <a:pt x="1920" y="1435"/>
                    <a:pt x="1928" y="1435"/>
                  </a:cubicBezTo>
                  <a:cubicBezTo>
                    <a:pt x="2048" y="1435"/>
                    <a:pt x="2137" y="1370"/>
                    <a:pt x="2177" y="1255"/>
                  </a:cubicBezTo>
                  <a:cubicBezTo>
                    <a:pt x="2262" y="1038"/>
                    <a:pt x="2328" y="811"/>
                    <a:pt x="2385" y="585"/>
                  </a:cubicBezTo>
                  <a:cubicBezTo>
                    <a:pt x="2385" y="575"/>
                    <a:pt x="2385" y="566"/>
                    <a:pt x="2380" y="556"/>
                  </a:cubicBezTo>
                  <a:lnTo>
                    <a:pt x="2385" y="556"/>
                  </a:lnTo>
                  <a:cubicBezTo>
                    <a:pt x="2413" y="514"/>
                    <a:pt x="2375" y="481"/>
                    <a:pt x="2338" y="471"/>
                  </a:cubicBezTo>
                  <a:cubicBezTo>
                    <a:pt x="2191" y="438"/>
                    <a:pt x="2054" y="382"/>
                    <a:pt x="1913" y="339"/>
                  </a:cubicBezTo>
                  <a:cubicBezTo>
                    <a:pt x="1856" y="325"/>
                    <a:pt x="1799" y="311"/>
                    <a:pt x="1747" y="301"/>
                  </a:cubicBezTo>
                  <a:cubicBezTo>
                    <a:pt x="1738" y="297"/>
                    <a:pt x="1733" y="297"/>
                    <a:pt x="1729" y="297"/>
                  </a:cubicBezTo>
                  <a:cubicBezTo>
                    <a:pt x="1705" y="293"/>
                    <a:pt x="1682" y="290"/>
                    <a:pt x="1659" y="290"/>
                  </a:cubicBezTo>
                  <a:cubicBezTo>
                    <a:pt x="1627" y="290"/>
                    <a:pt x="1596" y="296"/>
                    <a:pt x="1568" y="316"/>
                  </a:cubicBezTo>
                  <a:cubicBezTo>
                    <a:pt x="1525" y="301"/>
                    <a:pt x="1483" y="292"/>
                    <a:pt x="1441" y="278"/>
                  </a:cubicBezTo>
                  <a:cubicBezTo>
                    <a:pt x="1455" y="245"/>
                    <a:pt x="1422" y="216"/>
                    <a:pt x="1389" y="207"/>
                  </a:cubicBezTo>
                  <a:cubicBezTo>
                    <a:pt x="1256" y="179"/>
                    <a:pt x="1134" y="131"/>
                    <a:pt x="1006" y="94"/>
                  </a:cubicBezTo>
                  <a:cubicBezTo>
                    <a:pt x="940" y="70"/>
                    <a:pt x="869" y="51"/>
                    <a:pt x="803" y="32"/>
                  </a:cubicBezTo>
                  <a:cubicBezTo>
                    <a:pt x="750" y="21"/>
                    <a:pt x="687" y="0"/>
                    <a:pt x="627" y="0"/>
                  </a:cubicBezTo>
                  <a:close/>
                </a:path>
              </a:pathLst>
            </a:custGeom>
            <a:solidFill>
              <a:srgbClr val="FA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7" name="Google Shape;7737;p72"/>
            <p:cNvSpPr/>
            <p:nvPr/>
          </p:nvSpPr>
          <p:spPr>
            <a:xfrm>
              <a:off x="4039379" y="1217030"/>
              <a:ext cx="50039" cy="35728"/>
            </a:xfrm>
            <a:custGeom>
              <a:avLst/>
              <a:gdLst/>
              <a:ahLst/>
              <a:cxnLst/>
              <a:rect l="l" t="t" r="r" b="b"/>
              <a:pathLst>
                <a:path w="535" h="382" extrusionOk="0">
                  <a:moveTo>
                    <a:pt x="534" y="1"/>
                  </a:moveTo>
                  <a:lnTo>
                    <a:pt x="534" y="1"/>
                  </a:lnTo>
                  <a:cubicBezTo>
                    <a:pt x="416" y="29"/>
                    <a:pt x="308" y="72"/>
                    <a:pt x="208" y="133"/>
                  </a:cubicBezTo>
                  <a:cubicBezTo>
                    <a:pt x="142" y="175"/>
                    <a:pt x="86" y="227"/>
                    <a:pt x="34" y="293"/>
                  </a:cubicBezTo>
                  <a:cubicBezTo>
                    <a:pt x="1" y="331"/>
                    <a:pt x="43" y="369"/>
                    <a:pt x="81" y="378"/>
                  </a:cubicBezTo>
                  <a:cubicBezTo>
                    <a:pt x="92" y="381"/>
                    <a:pt x="104" y="382"/>
                    <a:pt x="117" y="382"/>
                  </a:cubicBezTo>
                  <a:cubicBezTo>
                    <a:pt x="154" y="382"/>
                    <a:pt x="193" y="370"/>
                    <a:pt x="218" y="345"/>
                  </a:cubicBezTo>
                  <a:cubicBezTo>
                    <a:pt x="218" y="341"/>
                    <a:pt x="223" y="341"/>
                    <a:pt x="227" y="336"/>
                  </a:cubicBezTo>
                  <a:cubicBezTo>
                    <a:pt x="279" y="270"/>
                    <a:pt x="350" y="213"/>
                    <a:pt x="430" y="175"/>
                  </a:cubicBezTo>
                  <a:cubicBezTo>
                    <a:pt x="454" y="161"/>
                    <a:pt x="482" y="152"/>
                    <a:pt x="511" y="142"/>
                  </a:cubicBezTo>
                  <a:cubicBezTo>
                    <a:pt x="515" y="90"/>
                    <a:pt x="525" y="43"/>
                    <a:pt x="534" y="1"/>
                  </a:cubicBezTo>
                  <a:close/>
                </a:path>
              </a:pathLst>
            </a:custGeom>
            <a:solidFill>
              <a:srgbClr val="FA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8" name="Google Shape;7738;p72"/>
            <p:cNvSpPr/>
            <p:nvPr/>
          </p:nvSpPr>
          <p:spPr>
            <a:xfrm>
              <a:off x="4093252" y="1213476"/>
              <a:ext cx="28807" cy="52657"/>
            </a:xfrm>
            <a:custGeom>
              <a:avLst/>
              <a:gdLst/>
              <a:ahLst/>
              <a:cxnLst/>
              <a:rect l="l" t="t" r="r" b="b"/>
              <a:pathLst>
                <a:path w="308" h="563" extrusionOk="0">
                  <a:moveTo>
                    <a:pt x="142" y="1"/>
                  </a:moveTo>
                  <a:cubicBezTo>
                    <a:pt x="141" y="1"/>
                    <a:pt x="139" y="1"/>
                    <a:pt x="138" y="1"/>
                  </a:cubicBezTo>
                  <a:cubicBezTo>
                    <a:pt x="57" y="6"/>
                    <a:pt x="1" y="147"/>
                    <a:pt x="10" y="317"/>
                  </a:cubicBezTo>
                  <a:cubicBezTo>
                    <a:pt x="15" y="421"/>
                    <a:pt x="48" y="511"/>
                    <a:pt x="90" y="563"/>
                  </a:cubicBezTo>
                  <a:cubicBezTo>
                    <a:pt x="81" y="544"/>
                    <a:pt x="81" y="520"/>
                    <a:pt x="76" y="497"/>
                  </a:cubicBezTo>
                  <a:cubicBezTo>
                    <a:pt x="72" y="383"/>
                    <a:pt x="109" y="289"/>
                    <a:pt x="166" y="289"/>
                  </a:cubicBezTo>
                  <a:cubicBezTo>
                    <a:pt x="167" y="289"/>
                    <a:pt x="169" y="289"/>
                    <a:pt x="170" y="289"/>
                  </a:cubicBezTo>
                  <a:cubicBezTo>
                    <a:pt x="220" y="289"/>
                    <a:pt x="265" y="377"/>
                    <a:pt x="275" y="483"/>
                  </a:cubicBezTo>
                  <a:cubicBezTo>
                    <a:pt x="275" y="492"/>
                    <a:pt x="275" y="506"/>
                    <a:pt x="275" y="516"/>
                  </a:cubicBezTo>
                  <a:cubicBezTo>
                    <a:pt x="298" y="459"/>
                    <a:pt x="308" y="383"/>
                    <a:pt x="303" y="298"/>
                  </a:cubicBezTo>
                  <a:cubicBezTo>
                    <a:pt x="294" y="131"/>
                    <a:pt x="225" y="1"/>
                    <a:pt x="142"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9" name="Google Shape;7739;p72"/>
            <p:cNvSpPr/>
            <p:nvPr/>
          </p:nvSpPr>
          <p:spPr>
            <a:xfrm>
              <a:off x="4191738" y="1218526"/>
              <a:ext cx="29649" cy="33764"/>
            </a:xfrm>
            <a:custGeom>
              <a:avLst/>
              <a:gdLst/>
              <a:ahLst/>
              <a:cxnLst/>
              <a:rect l="l" t="t" r="r" b="b"/>
              <a:pathLst>
                <a:path w="317" h="361" extrusionOk="0">
                  <a:moveTo>
                    <a:pt x="226" y="1"/>
                  </a:moveTo>
                  <a:cubicBezTo>
                    <a:pt x="170" y="1"/>
                    <a:pt x="100" y="49"/>
                    <a:pt x="57" y="126"/>
                  </a:cubicBezTo>
                  <a:cubicBezTo>
                    <a:pt x="1" y="221"/>
                    <a:pt x="1" y="320"/>
                    <a:pt x="57" y="353"/>
                  </a:cubicBezTo>
                  <a:cubicBezTo>
                    <a:pt x="68" y="358"/>
                    <a:pt x="79" y="361"/>
                    <a:pt x="92" y="361"/>
                  </a:cubicBezTo>
                  <a:cubicBezTo>
                    <a:pt x="146" y="361"/>
                    <a:pt x="214" y="312"/>
                    <a:pt x="260" y="235"/>
                  </a:cubicBezTo>
                  <a:cubicBezTo>
                    <a:pt x="317" y="141"/>
                    <a:pt x="317" y="37"/>
                    <a:pt x="260" y="8"/>
                  </a:cubicBezTo>
                  <a:cubicBezTo>
                    <a:pt x="250" y="3"/>
                    <a:pt x="238" y="1"/>
                    <a:pt x="226" y="1"/>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0" name="Google Shape;7740;p72"/>
            <p:cNvSpPr/>
            <p:nvPr/>
          </p:nvSpPr>
          <p:spPr>
            <a:xfrm>
              <a:off x="4180701" y="1152121"/>
              <a:ext cx="63226" cy="34606"/>
            </a:xfrm>
            <a:custGeom>
              <a:avLst/>
              <a:gdLst/>
              <a:ahLst/>
              <a:cxnLst/>
              <a:rect l="l" t="t" r="r" b="b"/>
              <a:pathLst>
                <a:path w="676" h="370" extrusionOk="0">
                  <a:moveTo>
                    <a:pt x="100" y="0"/>
                  </a:moveTo>
                  <a:cubicBezTo>
                    <a:pt x="61" y="0"/>
                    <a:pt x="29" y="27"/>
                    <a:pt x="24" y="67"/>
                  </a:cubicBezTo>
                  <a:lnTo>
                    <a:pt x="5" y="232"/>
                  </a:lnTo>
                  <a:cubicBezTo>
                    <a:pt x="1" y="274"/>
                    <a:pt x="29" y="312"/>
                    <a:pt x="71" y="317"/>
                  </a:cubicBezTo>
                  <a:lnTo>
                    <a:pt x="567" y="369"/>
                  </a:lnTo>
                  <a:cubicBezTo>
                    <a:pt x="570" y="369"/>
                    <a:pt x="573" y="369"/>
                    <a:pt x="575" y="369"/>
                  </a:cubicBezTo>
                  <a:cubicBezTo>
                    <a:pt x="610" y="369"/>
                    <a:pt x="643" y="342"/>
                    <a:pt x="647" y="303"/>
                  </a:cubicBezTo>
                  <a:lnTo>
                    <a:pt x="671" y="138"/>
                  </a:lnTo>
                  <a:cubicBezTo>
                    <a:pt x="676" y="95"/>
                    <a:pt x="643" y="57"/>
                    <a:pt x="605" y="53"/>
                  </a:cubicBezTo>
                  <a:lnTo>
                    <a:pt x="109" y="1"/>
                  </a:lnTo>
                  <a:cubicBezTo>
                    <a:pt x="106" y="0"/>
                    <a:pt x="103" y="0"/>
                    <a:pt x="100" y="0"/>
                  </a:cubicBez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1" name="Google Shape;7741;p72"/>
            <p:cNvSpPr/>
            <p:nvPr/>
          </p:nvSpPr>
          <p:spPr>
            <a:xfrm>
              <a:off x="4281807" y="1248642"/>
              <a:ext cx="30117" cy="34513"/>
            </a:xfrm>
            <a:custGeom>
              <a:avLst/>
              <a:gdLst/>
              <a:ahLst/>
              <a:cxnLst/>
              <a:rect l="l" t="t" r="r" b="b"/>
              <a:pathLst>
                <a:path w="322" h="369" extrusionOk="0">
                  <a:moveTo>
                    <a:pt x="223" y="1"/>
                  </a:moveTo>
                  <a:cubicBezTo>
                    <a:pt x="160" y="1"/>
                    <a:pt x="82" y="64"/>
                    <a:pt x="43" y="158"/>
                  </a:cubicBezTo>
                  <a:cubicBezTo>
                    <a:pt x="1" y="258"/>
                    <a:pt x="20" y="352"/>
                    <a:pt x="81" y="366"/>
                  </a:cubicBezTo>
                  <a:cubicBezTo>
                    <a:pt x="87" y="367"/>
                    <a:pt x="93" y="368"/>
                    <a:pt x="100" y="368"/>
                  </a:cubicBezTo>
                  <a:cubicBezTo>
                    <a:pt x="163" y="368"/>
                    <a:pt x="241" y="305"/>
                    <a:pt x="279" y="215"/>
                  </a:cubicBezTo>
                  <a:cubicBezTo>
                    <a:pt x="322" y="111"/>
                    <a:pt x="303" y="17"/>
                    <a:pt x="242" y="3"/>
                  </a:cubicBezTo>
                  <a:cubicBezTo>
                    <a:pt x="236" y="1"/>
                    <a:pt x="230" y="1"/>
                    <a:pt x="223" y="1"/>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2" name="Google Shape;7742;p72"/>
            <p:cNvSpPr/>
            <p:nvPr/>
          </p:nvSpPr>
          <p:spPr>
            <a:xfrm>
              <a:off x="4280965" y="1174380"/>
              <a:ext cx="56586" cy="44614"/>
            </a:xfrm>
            <a:custGeom>
              <a:avLst/>
              <a:gdLst/>
              <a:ahLst/>
              <a:cxnLst/>
              <a:rect l="l" t="t" r="r" b="b"/>
              <a:pathLst>
                <a:path w="605" h="477" extrusionOk="0">
                  <a:moveTo>
                    <a:pt x="133" y="0"/>
                  </a:moveTo>
                  <a:cubicBezTo>
                    <a:pt x="113" y="0"/>
                    <a:pt x="94" y="9"/>
                    <a:pt x="85" y="27"/>
                  </a:cubicBezTo>
                  <a:cubicBezTo>
                    <a:pt x="81" y="32"/>
                    <a:pt x="76" y="32"/>
                    <a:pt x="76" y="36"/>
                  </a:cubicBezTo>
                  <a:lnTo>
                    <a:pt x="15" y="169"/>
                  </a:lnTo>
                  <a:cubicBezTo>
                    <a:pt x="0" y="206"/>
                    <a:pt x="15" y="254"/>
                    <a:pt x="52" y="268"/>
                  </a:cubicBezTo>
                  <a:lnTo>
                    <a:pt x="71" y="277"/>
                  </a:lnTo>
                  <a:lnTo>
                    <a:pt x="133" y="310"/>
                  </a:lnTo>
                  <a:lnTo>
                    <a:pt x="208" y="343"/>
                  </a:lnTo>
                  <a:lnTo>
                    <a:pt x="270" y="372"/>
                  </a:lnTo>
                  <a:lnTo>
                    <a:pt x="473" y="471"/>
                  </a:lnTo>
                  <a:cubicBezTo>
                    <a:pt x="481" y="474"/>
                    <a:pt x="489" y="476"/>
                    <a:pt x="498" y="476"/>
                  </a:cubicBezTo>
                  <a:cubicBezTo>
                    <a:pt x="521" y="476"/>
                    <a:pt x="542" y="461"/>
                    <a:pt x="553" y="433"/>
                  </a:cubicBezTo>
                  <a:lnTo>
                    <a:pt x="591" y="301"/>
                  </a:lnTo>
                  <a:cubicBezTo>
                    <a:pt x="605" y="268"/>
                    <a:pt x="586" y="230"/>
                    <a:pt x="558" y="211"/>
                  </a:cubicBezTo>
                  <a:lnTo>
                    <a:pt x="369" y="117"/>
                  </a:lnTo>
                  <a:lnTo>
                    <a:pt x="166" y="8"/>
                  </a:lnTo>
                  <a:cubicBezTo>
                    <a:pt x="156" y="3"/>
                    <a:pt x="144" y="0"/>
                    <a:pt x="133" y="0"/>
                  </a:cubicBezTo>
                  <a:close/>
                </a:path>
              </a:pathLst>
            </a:custGeom>
            <a:solidFill>
              <a:srgbClr val="D43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3" name="Google Shape;7743;p72"/>
            <p:cNvSpPr/>
            <p:nvPr/>
          </p:nvSpPr>
          <p:spPr>
            <a:xfrm>
              <a:off x="4211660" y="1263888"/>
              <a:ext cx="43304" cy="61917"/>
            </a:xfrm>
            <a:custGeom>
              <a:avLst/>
              <a:gdLst/>
              <a:ahLst/>
              <a:cxnLst/>
              <a:rect l="l" t="t" r="r" b="b"/>
              <a:pathLst>
                <a:path w="463" h="662" extrusionOk="0">
                  <a:moveTo>
                    <a:pt x="368" y="0"/>
                  </a:moveTo>
                  <a:lnTo>
                    <a:pt x="368" y="0"/>
                  </a:lnTo>
                  <a:cubicBezTo>
                    <a:pt x="401" y="331"/>
                    <a:pt x="387" y="529"/>
                    <a:pt x="255" y="553"/>
                  </a:cubicBezTo>
                  <a:cubicBezTo>
                    <a:pt x="243" y="555"/>
                    <a:pt x="230" y="557"/>
                    <a:pt x="218" y="557"/>
                  </a:cubicBezTo>
                  <a:cubicBezTo>
                    <a:pt x="143" y="557"/>
                    <a:pt x="66" y="512"/>
                    <a:pt x="5" y="468"/>
                  </a:cubicBezTo>
                  <a:lnTo>
                    <a:pt x="0" y="472"/>
                  </a:lnTo>
                  <a:cubicBezTo>
                    <a:pt x="0" y="472"/>
                    <a:pt x="194" y="662"/>
                    <a:pt x="335" y="662"/>
                  </a:cubicBezTo>
                  <a:cubicBezTo>
                    <a:pt x="340" y="662"/>
                    <a:pt x="345" y="662"/>
                    <a:pt x="350" y="661"/>
                  </a:cubicBezTo>
                  <a:cubicBezTo>
                    <a:pt x="449" y="647"/>
                    <a:pt x="463" y="520"/>
                    <a:pt x="430" y="298"/>
                  </a:cubicBezTo>
                  <a:cubicBezTo>
                    <a:pt x="425" y="269"/>
                    <a:pt x="420" y="241"/>
                    <a:pt x="411" y="208"/>
                  </a:cubicBezTo>
                  <a:cubicBezTo>
                    <a:pt x="401" y="147"/>
                    <a:pt x="387" y="76"/>
                    <a:pt x="368"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4" name="Google Shape;7744;p72"/>
            <p:cNvSpPr/>
            <p:nvPr/>
          </p:nvSpPr>
          <p:spPr>
            <a:xfrm>
              <a:off x="4172284" y="1311120"/>
              <a:ext cx="57521" cy="49103"/>
            </a:xfrm>
            <a:custGeom>
              <a:avLst/>
              <a:gdLst/>
              <a:ahLst/>
              <a:cxnLst/>
              <a:rect l="l" t="t" r="r" b="b"/>
              <a:pathLst>
                <a:path w="615" h="525" extrusionOk="0">
                  <a:moveTo>
                    <a:pt x="91" y="0"/>
                  </a:moveTo>
                  <a:lnTo>
                    <a:pt x="1" y="90"/>
                  </a:lnTo>
                  <a:cubicBezTo>
                    <a:pt x="10" y="100"/>
                    <a:pt x="166" y="402"/>
                    <a:pt x="605" y="524"/>
                  </a:cubicBezTo>
                  <a:lnTo>
                    <a:pt x="615" y="468"/>
                  </a:lnTo>
                  <a:cubicBezTo>
                    <a:pt x="209" y="354"/>
                    <a:pt x="95" y="5"/>
                    <a:pt x="91"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5" name="Google Shape;7745;p72"/>
            <p:cNvSpPr/>
            <p:nvPr/>
          </p:nvSpPr>
          <p:spPr>
            <a:xfrm>
              <a:off x="4175838" y="1351992"/>
              <a:ext cx="27030" cy="22167"/>
            </a:xfrm>
            <a:custGeom>
              <a:avLst/>
              <a:gdLst/>
              <a:ahLst/>
              <a:cxnLst/>
              <a:rect l="l" t="t" r="r" b="b"/>
              <a:pathLst>
                <a:path w="289" h="237" extrusionOk="0">
                  <a:moveTo>
                    <a:pt x="52" y="1"/>
                  </a:moveTo>
                  <a:cubicBezTo>
                    <a:pt x="40" y="1"/>
                    <a:pt x="31" y="4"/>
                    <a:pt x="24" y="12"/>
                  </a:cubicBezTo>
                  <a:cubicBezTo>
                    <a:pt x="1" y="40"/>
                    <a:pt x="34" y="111"/>
                    <a:pt x="100" y="168"/>
                  </a:cubicBezTo>
                  <a:cubicBezTo>
                    <a:pt x="147" y="212"/>
                    <a:pt x="197" y="236"/>
                    <a:pt x="230" y="236"/>
                  </a:cubicBezTo>
                  <a:cubicBezTo>
                    <a:pt x="243" y="236"/>
                    <a:pt x="254" y="232"/>
                    <a:pt x="260" y="224"/>
                  </a:cubicBezTo>
                  <a:cubicBezTo>
                    <a:pt x="289" y="196"/>
                    <a:pt x="251" y="125"/>
                    <a:pt x="185" y="69"/>
                  </a:cubicBezTo>
                  <a:cubicBezTo>
                    <a:pt x="136" y="27"/>
                    <a:pt x="86" y="1"/>
                    <a:pt x="52"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6" name="Google Shape;7746;p72"/>
            <p:cNvSpPr/>
            <p:nvPr/>
          </p:nvSpPr>
          <p:spPr>
            <a:xfrm>
              <a:off x="3915733" y="1577958"/>
              <a:ext cx="375429" cy="193794"/>
            </a:xfrm>
            <a:custGeom>
              <a:avLst/>
              <a:gdLst/>
              <a:ahLst/>
              <a:cxnLst/>
              <a:rect l="l" t="t" r="r" b="b"/>
              <a:pathLst>
                <a:path w="4014" h="2072" extrusionOk="0">
                  <a:moveTo>
                    <a:pt x="2918" y="1"/>
                  </a:moveTo>
                  <a:cubicBezTo>
                    <a:pt x="2892" y="1"/>
                    <a:pt x="2862" y="14"/>
                    <a:pt x="2829" y="46"/>
                  </a:cubicBezTo>
                  <a:cubicBezTo>
                    <a:pt x="2744" y="122"/>
                    <a:pt x="2664" y="188"/>
                    <a:pt x="2579" y="240"/>
                  </a:cubicBezTo>
                  <a:cubicBezTo>
                    <a:pt x="2045" y="599"/>
                    <a:pt x="1601" y="509"/>
                    <a:pt x="1601" y="693"/>
                  </a:cubicBezTo>
                  <a:cubicBezTo>
                    <a:pt x="1431" y="755"/>
                    <a:pt x="1257" y="840"/>
                    <a:pt x="1115" y="944"/>
                  </a:cubicBezTo>
                  <a:cubicBezTo>
                    <a:pt x="992" y="948"/>
                    <a:pt x="846" y="958"/>
                    <a:pt x="685" y="972"/>
                  </a:cubicBezTo>
                  <a:cubicBezTo>
                    <a:pt x="614" y="981"/>
                    <a:pt x="544" y="991"/>
                    <a:pt x="468" y="1000"/>
                  </a:cubicBezTo>
                  <a:cubicBezTo>
                    <a:pt x="317" y="1019"/>
                    <a:pt x="161" y="1043"/>
                    <a:pt x="1" y="1066"/>
                  </a:cubicBezTo>
                  <a:cubicBezTo>
                    <a:pt x="15" y="1080"/>
                    <a:pt x="34" y="1090"/>
                    <a:pt x="48" y="1104"/>
                  </a:cubicBezTo>
                  <a:cubicBezTo>
                    <a:pt x="171" y="1198"/>
                    <a:pt x="303" y="1288"/>
                    <a:pt x="435" y="1368"/>
                  </a:cubicBezTo>
                  <a:cubicBezTo>
                    <a:pt x="704" y="1534"/>
                    <a:pt x="992" y="1671"/>
                    <a:pt x="1294" y="1784"/>
                  </a:cubicBezTo>
                  <a:cubicBezTo>
                    <a:pt x="1445" y="1836"/>
                    <a:pt x="1601" y="1883"/>
                    <a:pt x="1762" y="1926"/>
                  </a:cubicBezTo>
                  <a:cubicBezTo>
                    <a:pt x="2125" y="2015"/>
                    <a:pt x="2484" y="2063"/>
                    <a:pt x="2838" y="2072"/>
                  </a:cubicBezTo>
                  <a:cubicBezTo>
                    <a:pt x="2909" y="1992"/>
                    <a:pt x="2947" y="1883"/>
                    <a:pt x="2956" y="1789"/>
                  </a:cubicBezTo>
                  <a:cubicBezTo>
                    <a:pt x="2956" y="1779"/>
                    <a:pt x="2956" y="1770"/>
                    <a:pt x="2952" y="1765"/>
                  </a:cubicBezTo>
                  <a:cubicBezTo>
                    <a:pt x="3476" y="1732"/>
                    <a:pt x="3844" y="1732"/>
                    <a:pt x="3924" y="1666"/>
                  </a:cubicBezTo>
                  <a:cubicBezTo>
                    <a:pt x="4014" y="1590"/>
                    <a:pt x="4014" y="1387"/>
                    <a:pt x="3948" y="1335"/>
                  </a:cubicBezTo>
                  <a:cubicBezTo>
                    <a:pt x="3901" y="1293"/>
                    <a:pt x="3207" y="1236"/>
                    <a:pt x="2886" y="1213"/>
                  </a:cubicBezTo>
                  <a:cubicBezTo>
                    <a:pt x="2810" y="1189"/>
                    <a:pt x="2701" y="1170"/>
                    <a:pt x="2598" y="1128"/>
                  </a:cubicBezTo>
                  <a:cubicBezTo>
                    <a:pt x="2470" y="811"/>
                    <a:pt x="2881" y="519"/>
                    <a:pt x="3004" y="330"/>
                  </a:cubicBezTo>
                  <a:cubicBezTo>
                    <a:pt x="3027" y="297"/>
                    <a:pt x="3037" y="268"/>
                    <a:pt x="3037" y="245"/>
                  </a:cubicBezTo>
                  <a:cubicBezTo>
                    <a:pt x="3044" y="134"/>
                    <a:pt x="2999" y="1"/>
                    <a:pt x="2918"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7" name="Google Shape;7747;p72"/>
          <p:cNvGrpSpPr/>
          <p:nvPr/>
        </p:nvGrpSpPr>
        <p:grpSpPr>
          <a:xfrm>
            <a:off x="3511788" y="3225818"/>
            <a:ext cx="377316" cy="363090"/>
            <a:chOff x="656745" y="2915527"/>
            <a:chExt cx="478281" cy="460248"/>
          </a:xfrm>
        </p:grpSpPr>
        <p:sp>
          <p:nvSpPr>
            <p:cNvPr id="7748" name="Google Shape;7748;p72"/>
            <p:cNvSpPr/>
            <p:nvPr/>
          </p:nvSpPr>
          <p:spPr>
            <a:xfrm>
              <a:off x="656745" y="2915527"/>
              <a:ext cx="478281" cy="460248"/>
            </a:xfrm>
            <a:custGeom>
              <a:avLst/>
              <a:gdLst/>
              <a:ahLst/>
              <a:cxnLst/>
              <a:rect l="l" t="t" r="r" b="b"/>
              <a:pathLst>
                <a:path w="39890" h="38386" extrusionOk="0">
                  <a:moveTo>
                    <a:pt x="20695" y="0"/>
                  </a:moveTo>
                  <a:cubicBezTo>
                    <a:pt x="12932" y="0"/>
                    <a:pt x="5930" y="4668"/>
                    <a:pt x="2977" y="11860"/>
                  </a:cubicBezTo>
                  <a:cubicBezTo>
                    <a:pt x="0" y="19028"/>
                    <a:pt x="1643" y="27268"/>
                    <a:pt x="7121" y="32769"/>
                  </a:cubicBezTo>
                  <a:cubicBezTo>
                    <a:pt x="10805" y="36437"/>
                    <a:pt x="15718" y="38386"/>
                    <a:pt x="20721" y="38386"/>
                  </a:cubicBezTo>
                  <a:cubicBezTo>
                    <a:pt x="23189" y="38386"/>
                    <a:pt x="25678" y="37912"/>
                    <a:pt x="28054" y="36936"/>
                  </a:cubicBezTo>
                  <a:cubicBezTo>
                    <a:pt x="35222" y="33959"/>
                    <a:pt x="39890" y="26958"/>
                    <a:pt x="39890" y="19195"/>
                  </a:cubicBezTo>
                  <a:cubicBezTo>
                    <a:pt x="39890" y="8597"/>
                    <a:pt x="31293" y="0"/>
                    <a:pt x="206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9" name="Google Shape;7749;p72"/>
            <p:cNvSpPr/>
            <p:nvPr/>
          </p:nvSpPr>
          <p:spPr>
            <a:xfrm>
              <a:off x="790374" y="3068568"/>
              <a:ext cx="341799" cy="304678"/>
            </a:xfrm>
            <a:custGeom>
              <a:avLst/>
              <a:gdLst/>
              <a:ahLst/>
              <a:cxnLst/>
              <a:rect l="l" t="t" r="r" b="b"/>
              <a:pathLst>
                <a:path w="28507" h="25411" extrusionOk="0">
                  <a:moveTo>
                    <a:pt x="19219" y="1"/>
                  </a:moveTo>
                  <a:cubicBezTo>
                    <a:pt x="18647" y="191"/>
                    <a:pt x="18028" y="334"/>
                    <a:pt x="17433" y="477"/>
                  </a:cubicBezTo>
                  <a:cubicBezTo>
                    <a:pt x="16646" y="644"/>
                    <a:pt x="15811" y="697"/>
                    <a:pt x="14957" y="697"/>
                  </a:cubicBezTo>
                  <a:cubicBezTo>
                    <a:pt x="13496" y="697"/>
                    <a:pt x="11978" y="542"/>
                    <a:pt x="10550" y="542"/>
                  </a:cubicBezTo>
                  <a:cubicBezTo>
                    <a:pt x="8288" y="542"/>
                    <a:pt x="6252" y="929"/>
                    <a:pt x="5025" y="2930"/>
                  </a:cubicBezTo>
                  <a:cubicBezTo>
                    <a:pt x="2977" y="6121"/>
                    <a:pt x="2334" y="10122"/>
                    <a:pt x="0" y="12956"/>
                  </a:cubicBezTo>
                  <a:lnTo>
                    <a:pt x="12432" y="25411"/>
                  </a:lnTo>
                  <a:cubicBezTo>
                    <a:pt x="20743" y="24125"/>
                    <a:pt x="27244" y="17623"/>
                    <a:pt x="28506" y="9336"/>
                  </a:cubicBezTo>
                  <a:lnTo>
                    <a:pt x="19219" y="1"/>
                  </a:lnTo>
                  <a:close/>
                </a:path>
              </a:pathLst>
            </a:custGeom>
            <a:solidFill>
              <a:srgbClr val="310058">
                <a:alpha val="1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0" name="Google Shape;7750;p72"/>
            <p:cNvSpPr/>
            <p:nvPr/>
          </p:nvSpPr>
          <p:spPr>
            <a:xfrm>
              <a:off x="773240" y="3052585"/>
              <a:ext cx="263276" cy="186181"/>
            </a:xfrm>
            <a:custGeom>
              <a:avLst/>
              <a:gdLst/>
              <a:ahLst/>
              <a:cxnLst/>
              <a:rect l="l" t="t" r="r" b="b"/>
              <a:pathLst>
                <a:path w="21958" h="15528" extrusionOk="0">
                  <a:moveTo>
                    <a:pt x="8221" y="4575"/>
                  </a:moveTo>
                  <a:cubicBezTo>
                    <a:pt x="8252" y="4575"/>
                    <a:pt x="8283" y="4582"/>
                    <a:pt x="8312" y="4596"/>
                  </a:cubicBezTo>
                  <a:lnTo>
                    <a:pt x="14337" y="7645"/>
                  </a:lnTo>
                  <a:cubicBezTo>
                    <a:pt x="14504" y="7740"/>
                    <a:pt x="14504" y="7978"/>
                    <a:pt x="14337" y="8073"/>
                  </a:cubicBezTo>
                  <a:lnTo>
                    <a:pt x="14313" y="8073"/>
                  </a:lnTo>
                  <a:lnTo>
                    <a:pt x="8312" y="10931"/>
                  </a:lnTo>
                  <a:cubicBezTo>
                    <a:pt x="8272" y="10954"/>
                    <a:pt x="8231" y="10964"/>
                    <a:pt x="8193" y="10964"/>
                  </a:cubicBezTo>
                  <a:cubicBezTo>
                    <a:pt x="8074" y="10964"/>
                    <a:pt x="7978" y="10861"/>
                    <a:pt x="7978" y="10717"/>
                  </a:cubicBezTo>
                  <a:lnTo>
                    <a:pt x="7978" y="4811"/>
                  </a:lnTo>
                  <a:cubicBezTo>
                    <a:pt x="7978" y="4678"/>
                    <a:pt x="8099" y="4575"/>
                    <a:pt x="8221" y="4575"/>
                  </a:cubicBezTo>
                  <a:close/>
                  <a:moveTo>
                    <a:pt x="4573" y="0"/>
                  </a:moveTo>
                  <a:cubicBezTo>
                    <a:pt x="2049" y="0"/>
                    <a:pt x="1" y="2024"/>
                    <a:pt x="1" y="4549"/>
                  </a:cubicBezTo>
                  <a:lnTo>
                    <a:pt x="1" y="10979"/>
                  </a:lnTo>
                  <a:cubicBezTo>
                    <a:pt x="1" y="13503"/>
                    <a:pt x="2049" y="15527"/>
                    <a:pt x="4573" y="15527"/>
                  </a:cubicBezTo>
                  <a:lnTo>
                    <a:pt x="17409" y="15527"/>
                  </a:lnTo>
                  <a:cubicBezTo>
                    <a:pt x="19933" y="15527"/>
                    <a:pt x="21958" y="13503"/>
                    <a:pt x="21958" y="10979"/>
                  </a:cubicBezTo>
                  <a:lnTo>
                    <a:pt x="21958" y="4549"/>
                  </a:lnTo>
                  <a:cubicBezTo>
                    <a:pt x="21958" y="2024"/>
                    <a:pt x="19933" y="0"/>
                    <a:pt x="174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1" name="Google Shape;7751;p72"/>
          <p:cNvGrpSpPr/>
          <p:nvPr/>
        </p:nvGrpSpPr>
        <p:grpSpPr>
          <a:xfrm>
            <a:off x="5261148" y="3244282"/>
            <a:ext cx="377543" cy="363033"/>
            <a:chOff x="2874212" y="2938932"/>
            <a:chExt cx="478569" cy="460176"/>
          </a:xfrm>
        </p:grpSpPr>
        <p:sp>
          <p:nvSpPr>
            <p:cNvPr id="7752" name="Google Shape;7752;p72"/>
            <p:cNvSpPr/>
            <p:nvPr/>
          </p:nvSpPr>
          <p:spPr>
            <a:xfrm>
              <a:off x="2874212" y="2938932"/>
              <a:ext cx="478569" cy="460176"/>
            </a:xfrm>
            <a:custGeom>
              <a:avLst/>
              <a:gdLst/>
              <a:ahLst/>
              <a:cxnLst/>
              <a:rect l="l" t="t" r="r" b="b"/>
              <a:pathLst>
                <a:path w="39914" h="38380" extrusionOk="0">
                  <a:moveTo>
                    <a:pt x="20719" y="1"/>
                  </a:moveTo>
                  <a:cubicBezTo>
                    <a:pt x="12956" y="1"/>
                    <a:pt x="5954" y="4669"/>
                    <a:pt x="2977" y="11837"/>
                  </a:cubicBezTo>
                  <a:cubicBezTo>
                    <a:pt x="1" y="19005"/>
                    <a:pt x="1644" y="27268"/>
                    <a:pt x="7145" y="32770"/>
                  </a:cubicBezTo>
                  <a:cubicBezTo>
                    <a:pt x="10806" y="36431"/>
                    <a:pt x="15713" y="38379"/>
                    <a:pt x="20705" y="38379"/>
                  </a:cubicBezTo>
                  <a:cubicBezTo>
                    <a:pt x="23181" y="38379"/>
                    <a:pt x="25678" y="37900"/>
                    <a:pt x="28054" y="36913"/>
                  </a:cubicBezTo>
                  <a:cubicBezTo>
                    <a:pt x="35222" y="33936"/>
                    <a:pt x="39914" y="26959"/>
                    <a:pt x="39914" y="19195"/>
                  </a:cubicBezTo>
                  <a:cubicBezTo>
                    <a:pt x="39914" y="8598"/>
                    <a:pt x="31317" y="1"/>
                    <a:pt x="207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3" name="Google Shape;7753;p72"/>
            <p:cNvSpPr/>
            <p:nvPr/>
          </p:nvSpPr>
          <p:spPr>
            <a:xfrm>
              <a:off x="2988429" y="3051590"/>
              <a:ext cx="363789" cy="347075"/>
            </a:xfrm>
            <a:custGeom>
              <a:avLst/>
              <a:gdLst/>
              <a:ahLst/>
              <a:cxnLst/>
              <a:rect l="l" t="t" r="r" b="b"/>
              <a:pathLst>
                <a:path w="30341" h="28947" extrusionOk="0">
                  <a:moveTo>
                    <a:pt x="7162" y="1"/>
                  </a:moveTo>
                  <a:cubicBezTo>
                    <a:pt x="5370" y="1"/>
                    <a:pt x="3777" y="416"/>
                    <a:pt x="2906" y="1917"/>
                  </a:cubicBezTo>
                  <a:cubicBezTo>
                    <a:pt x="0" y="6870"/>
                    <a:pt x="1453" y="13229"/>
                    <a:pt x="2120" y="18849"/>
                  </a:cubicBezTo>
                  <a:lnTo>
                    <a:pt x="12217" y="28946"/>
                  </a:lnTo>
                  <a:cubicBezTo>
                    <a:pt x="22005" y="28422"/>
                    <a:pt x="29816" y="20611"/>
                    <a:pt x="30340" y="10823"/>
                  </a:cubicBezTo>
                  <a:lnTo>
                    <a:pt x="20076" y="559"/>
                  </a:lnTo>
                  <a:cubicBezTo>
                    <a:pt x="18833" y="712"/>
                    <a:pt x="17577" y="789"/>
                    <a:pt x="16318" y="789"/>
                  </a:cubicBezTo>
                  <a:cubicBezTo>
                    <a:pt x="15212" y="789"/>
                    <a:pt x="14105" y="729"/>
                    <a:pt x="13003" y="607"/>
                  </a:cubicBezTo>
                  <a:cubicBezTo>
                    <a:pt x="11261" y="483"/>
                    <a:pt x="9095" y="1"/>
                    <a:pt x="7162" y="1"/>
                  </a:cubicBezTo>
                  <a:close/>
                </a:path>
              </a:pathLst>
            </a:custGeom>
            <a:solidFill>
              <a:srgbClr val="310058">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4" name="Google Shape;7754;p72"/>
            <p:cNvSpPr/>
            <p:nvPr/>
          </p:nvSpPr>
          <p:spPr>
            <a:xfrm>
              <a:off x="2990707" y="3037166"/>
              <a:ext cx="263564" cy="263552"/>
            </a:xfrm>
            <a:custGeom>
              <a:avLst/>
              <a:gdLst/>
              <a:ahLst/>
              <a:cxnLst/>
              <a:rect l="l" t="t" r="r" b="b"/>
              <a:pathLst>
                <a:path w="21982" h="21981" extrusionOk="0">
                  <a:moveTo>
                    <a:pt x="15433" y="2215"/>
                  </a:moveTo>
                  <a:cubicBezTo>
                    <a:pt x="17838" y="2215"/>
                    <a:pt x="19767" y="4168"/>
                    <a:pt x="19767" y="6549"/>
                  </a:cubicBezTo>
                  <a:lnTo>
                    <a:pt x="19767" y="15432"/>
                  </a:lnTo>
                  <a:cubicBezTo>
                    <a:pt x="19767" y="17837"/>
                    <a:pt x="17838" y="19766"/>
                    <a:pt x="15433" y="19766"/>
                  </a:cubicBezTo>
                  <a:lnTo>
                    <a:pt x="6550" y="19766"/>
                  </a:lnTo>
                  <a:cubicBezTo>
                    <a:pt x="4168" y="19766"/>
                    <a:pt x="2216" y="17837"/>
                    <a:pt x="2216" y="15432"/>
                  </a:cubicBezTo>
                  <a:lnTo>
                    <a:pt x="2216" y="6549"/>
                  </a:lnTo>
                  <a:cubicBezTo>
                    <a:pt x="2216" y="4168"/>
                    <a:pt x="4168" y="2215"/>
                    <a:pt x="6550" y="2215"/>
                  </a:cubicBezTo>
                  <a:close/>
                  <a:moveTo>
                    <a:pt x="6550" y="0"/>
                  </a:moveTo>
                  <a:cubicBezTo>
                    <a:pt x="2930" y="0"/>
                    <a:pt x="1" y="2929"/>
                    <a:pt x="1" y="6549"/>
                  </a:cubicBezTo>
                  <a:lnTo>
                    <a:pt x="1" y="15432"/>
                  </a:lnTo>
                  <a:cubicBezTo>
                    <a:pt x="1" y="19052"/>
                    <a:pt x="2930" y="21981"/>
                    <a:pt x="6550" y="21981"/>
                  </a:cubicBezTo>
                  <a:lnTo>
                    <a:pt x="15433" y="21981"/>
                  </a:lnTo>
                  <a:cubicBezTo>
                    <a:pt x="19052" y="21981"/>
                    <a:pt x="21982" y="19052"/>
                    <a:pt x="21982" y="15432"/>
                  </a:cubicBezTo>
                  <a:lnTo>
                    <a:pt x="21982" y="6549"/>
                  </a:lnTo>
                  <a:cubicBezTo>
                    <a:pt x="21982" y="2929"/>
                    <a:pt x="19052" y="0"/>
                    <a:pt x="154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5" name="Google Shape;7755;p72"/>
            <p:cNvSpPr/>
            <p:nvPr/>
          </p:nvSpPr>
          <p:spPr>
            <a:xfrm>
              <a:off x="3031545" y="3100833"/>
              <a:ext cx="159059" cy="136422"/>
            </a:xfrm>
            <a:custGeom>
              <a:avLst/>
              <a:gdLst/>
              <a:ahLst/>
              <a:cxnLst/>
              <a:rect l="l" t="t" r="r" b="b"/>
              <a:pathLst>
                <a:path w="13266" h="11378" extrusionOk="0">
                  <a:moveTo>
                    <a:pt x="7574" y="2213"/>
                  </a:moveTo>
                  <a:cubicBezTo>
                    <a:pt x="9354" y="2213"/>
                    <a:pt x="11058" y="3599"/>
                    <a:pt x="11074" y="5692"/>
                  </a:cubicBezTo>
                  <a:cubicBezTo>
                    <a:pt x="11074" y="7598"/>
                    <a:pt x="9502" y="9145"/>
                    <a:pt x="7597" y="9145"/>
                  </a:cubicBezTo>
                  <a:cubicBezTo>
                    <a:pt x="4501" y="9145"/>
                    <a:pt x="2953" y="5407"/>
                    <a:pt x="5144" y="3239"/>
                  </a:cubicBezTo>
                  <a:cubicBezTo>
                    <a:pt x="5853" y="2530"/>
                    <a:pt x="6722" y="2213"/>
                    <a:pt x="7574" y="2213"/>
                  </a:cubicBezTo>
                  <a:close/>
                  <a:moveTo>
                    <a:pt x="7597" y="1"/>
                  </a:moveTo>
                  <a:cubicBezTo>
                    <a:pt x="2525" y="1"/>
                    <a:pt x="0" y="6121"/>
                    <a:pt x="3573" y="9693"/>
                  </a:cubicBezTo>
                  <a:cubicBezTo>
                    <a:pt x="4729" y="10857"/>
                    <a:pt x="6152" y="11377"/>
                    <a:pt x="7549" y="11377"/>
                  </a:cubicBezTo>
                  <a:cubicBezTo>
                    <a:pt x="10466" y="11377"/>
                    <a:pt x="13265" y="9107"/>
                    <a:pt x="13265" y="5692"/>
                  </a:cubicBezTo>
                  <a:cubicBezTo>
                    <a:pt x="13265" y="2549"/>
                    <a:pt x="10717" y="1"/>
                    <a:pt x="75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6" name="Google Shape;7756;p72"/>
          <p:cNvGrpSpPr/>
          <p:nvPr/>
        </p:nvGrpSpPr>
        <p:grpSpPr>
          <a:xfrm>
            <a:off x="3945186" y="3222441"/>
            <a:ext cx="377543" cy="363118"/>
            <a:chOff x="1206115" y="2911247"/>
            <a:chExt cx="478569" cy="460284"/>
          </a:xfrm>
        </p:grpSpPr>
        <p:sp>
          <p:nvSpPr>
            <p:cNvPr id="7757" name="Google Shape;7757;p72"/>
            <p:cNvSpPr/>
            <p:nvPr/>
          </p:nvSpPr>
          <p:spPr>
            <a:xfrm>
              <a:off x="1206115" y="2911247"/>
              <a:ext cx="478569" cy="460164"/>
            </a:xfrm>
            <a:custGeom>
              <a:avLst/>
              <a:gdLst/>
              <a:ahLst/>
              <a:cxnLst/>
              <a:rect l="l" t="t" r="r" b="b"/>
              <a:pathLst>
                <a:path w="39914" h="38379" extrusionOk="0">
                  <a:moveTo>
                    <a:pt x="20719" y="0"/>
                  </a:moveTo>
                  <a:cubicBezTo>
                    <a:pt x="12955" y="0"/>
                    <a:pt x="5954" y="4668"/>
                    <a:pt x="2977" y="11860"/>
                  </a:cubicBezTo>
                  <a:cubicBezTo>
                    <a:pt x="0" y="19028"/>
                    <a:pt x="1644" y="27267"/>
                    <a:pt x="7145" y="32769"/>
                  </a:cubicBezTo>
                  <a:cubicBezTo>
                    <a:pt x="10806" y="36430"/>
                    <a:pt x="15713" y="38378"/>
                    <a:pt x="20705" y="38378"/>
                  </a:cubicBezTo>
                  <a:cubicBezTo>
                    <a:pt x="23181" y="38378"/>
                    <a:pt x="25677" y="37899"/>
                    <a:pt x="28054" y="36912"/>
                  </a:cubicBezTo>
                  <a:cubicBezTo>
                    <a:pt x="35222" y="33959"/>
                    <a:pt x="39913" y="26958"/>
                    <a:pt x="39913" y="19194"/>
                  </a:cubicBezTo>
                  <a:cubicBezTo>
                    <a:pt x="39890" y="8597"/>
                    <a:pt x="31316" y="0"/>
                    <a:pt x="207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8" name="Google Shape;7758;p72"/>
            <p:cNvSpPr/>
            <p:nvPr/>
          </p:nvSpPr>
          <p:spPr>
            <a:xfrm>
              <a:off x="1324325" y="3022082"/>
              <a:ext cx="356930" cy="349449"/>
            </a:xfrm>
            <a:custGeom>
              <a:avLst/>
              <a:gdLst/>
              <a:ahLst/>
              <a:cxnLst/>
              <a:rect l="l" t="t" r="r" b="b"/>
              <a:pathLst>
                <a:path w="29769" h="29145" extrusionOk="0">
                  <a:moveTo>
                    <a:pt x="11463" y="1"/>
                  </a:moveTo>
                  <a:cubicBezTo>
                    <a:pt x="8118" y="1"/>
                    <a:pt x="4769" y="1494"/>
                    <a:pt x="3620" y="5045"/>
                  </a:cubicBezTo>
                  <a:cubicBezTo>
                    <a:pt x="3482" y="5124"/>
                    <a:pt x="3344" y="5170"/>
                    <a:pt x="3193" y="5170"/>
                  </a:cubicBezTo>
                  <a:cubicBezTo>
                    <a:pt x="3161" y="5170"/>
                    <a:pt x="3129" y="5168"/>
                    <a:pt x="3096" y="5164"/>
                  </a:cubicBezTo>
                  <a:cubicBezTo>
                    <a:pt x="1" y="8783"/>
                    <a:pt x="2072" y="13189"/>
                    <a:pt x="1810" y="17190"/>
                  </a:cubicBezTo>
                  <a:cubicBezTo>
                    <a:pt x="1715" y="18595"/>
                    <a:pt x="977" y="19833"/>
                    <a:pt x="24" y="20905"/>
                  </a:cubicBezTo>
                  <a:lnTo>
                    <a:pt x="8050" y="28930"/>
                  </a:lnTo>
                  <a:cubicBezTo>
                    <a:pt x="8979" y="29073"/>
                    <a:pt x="9907" y="29145"/>
                    <a:pt x="10860" y="29145"/>
                  </a:cubicBezTo>
                  <a:cubicBezTo>
                    <a:pt x="20171" y="29145"/>
                    <a:pt x="28149" y="22429"/>
                    <a:pt x="29769" y="13237"/>
                  </a:cubicBezTo>
                  <a:lnTo>
                    <a:pt x="18671" y="2139"/>
                  </a:lnTo>
                  <a:cubicBezTo>
                    <a:pt x="17552" y="1853"/>
                    <a:pt x="15909" y="901"/>
                    <a:pt x="14861" y="520"/>
                  </a:cubicBezTo>
                  <a:cubicBezTo>
                    <a:pt x="13791" y="182"/>
                    <a:pt x="12627" y="1"/>
                    <a:pt x="11463" y="1"/>
                  </a:cubicBezTo>
                  <a:close/>
                </a:path>
              </a:pathLst>
            </a:custGeom>
            <a:solidFill>
              <a:srgbClr val="310058">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9" name="Google Shape;7759;p72"/>
            <p:cNvSpPr/>
            <p:nvPr/>
          </p:nvSpPr>
          <p:spPr>
            <a:xfrm>
              <a:off x="1293774" y="3008438"/>
              <a:ext cx="306788" cy="265590"/>
            </a:xfrm>
            <a:custGeom>
              <a:avLst/>
              <a:gdLst/>
              <a:ahLst/>
              <a:cxnLst/>
              <a:rect l="l" t="t" r="r" b="b"/>
              <a:pathLst>
                <a:path w="25587" h="22151" extrusionOk="0">
                  <a:moveTo>
                    <a:pt x="13396" y="2378"/>
                  </a:moveTo>
                  <a:cubicBezTo>
                    <a:pt x="15599" y="2378"/>
                    <a:pt x="17802" y="3218"/>
                    <a:pt x="19481" y="4897"/>
                  </a:cubicBezTo>
                  <a:cubicBezTo>
                    <a:pt x="22839" y="8254"/>
                    <a:pt x="22839" y="13708"/>
                    <a:pt x="19481" y="17066"/>
                  </a:cubicBezTo>
                  <a:cubicBezTo>
                    <a:pt x="17827" y="18720"/>
                    <a:pt x="15631" y="19586"/>
                    <a:pt x="13404" y="19586"/>
                  </a:cubicBezTo>
                  <a:cubicBezTo>
                    <a:pt x="12105" y="19586"/>
                    <a:pt x="10794" y="19291"/>
                    <a:pt x="9574" y="18685"/>
                  </a:cubicBezTo>
                  <a:lnTo>
                    <a:pt x="8812" y="18304"/>
                  </a:lnTo>
                  <a:lnTo>
                    <a:pt x="5406" y="19114"/>
                  </a:lnTo>
                  <a:lnTo>
                    <a:pt x="6121" y="15637"/>
                  </a:lnTo>
                  <a:lnTo>
                    <a:pt x="5740" y="14899"/>
                  </a:lnTo>
                  <a:cubicBezTo>
                    <a:pt x="4049" y="11565"/>
                    <a:pt x="4692" y="7540"/>
                    <a:pt x="7311" y="4897"/>
                  </a:cubicBezTo>
                  <a:cubicBezTo>
                    <a:pt x="8990" y="3218"/>
                    <a:pt x="11193" y="2378"/>
                    <a:pt x="13396" y="2378"/>
                  </a:cubicBezTo>
                  <a:close/>
                  <a:moveTo>
                    <a:pt x="13422" y="1"/>
                  </a:moveTo>
                  <a:cubicBezTo>
                    <a:pt x="13236" y="1"/>
                    <a:pt x="13049" y="5"/>
                    <a:pt x="12860" y="15"/>
                  </a:cubicBezTo>
                  <a:cubicBezTo>
                    <a:pt x="4906" y="420"/>
                    <a:pt x="0" y="8874"/>
                    <a:pt x="3620" y="15994"/>
                  </a:cubicBezTo>
                  <a:lnTo>
                    <a:pt x="2453" y="21638"/>
                  </a:lnTo>
                  <a:cubicBezTo>
                    <a:pt x="2390" y="21913"/>
                    <a:pt x="2608" y="22150"/>
                    <a:pt x="2857" y="22150"/>
                  </a:cubicBezTo>
                  <a:cubicBezTo>
                    <a:pt x="2889" y="22150"/>
                    <a:pt x="2921" y="22146"/>
                    <a:pt x="2953" y="22138"/>
                  </a:cubicBezTo>
                  <a:lnTo>
                    <a:pt x="8502" y="20828"/>
                  </a:lnTo>
                  <a:cubicBezTo>
                    <a:pt x="10090" y="21614"/>
                    <a:pt x="11755" y="21979"/>
                    <a:pt x="13384" y="21979"/>
                  </a:cubicBezTo>
                  <a:cubicBezTo>
                    <a:pt x="18375" y="21979"/>
                    <a:pt x="23035" y="18546"/>
                    <a:pt x="24148" y="13232"/>
                  </a:cubicBezTo>
                  <a:cubicBezTo>
                    <a:pt x="25586" y="6390"/>
                    <a:pt x="20339" y="1"/>
                    <a:pt x="134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0" name="Google Shape;7760;p72"/>
            <p:cNvSpPr/>
            <p:nvPr/>
          </p:nvSpPr>
          <p:spPr>
            <a:xfrm>
              <a:off x="1386577" y="3076685"/>
              <a:ext cx="140487" cy="127526"/>
            </a:xfrm>
            <a:custGeom>
              <a:avLst/>
              <a:gdLst/>
              <a:ahLst/>
              <a:cxnLst/>
              <a:rect l="l" t="t" r="r" b="b"/>
              <a:pathLst>
                <a:path w="11717" h="10636" extrusionOk="0">
                  <a:moveTo>
                    <a:pt x="2042" y="1"/>
                  </a:moveTo>
                  <a:cubicBezTo>
                    <a:pt x="1864" y="1"/>
                    <a:pt x="1681" y="59"/>
                    <a:pt x="1524" y="181"/>
                  </a:cubicBezTo>
                  <a:cubicBezTo>
                    <a:pt x="929" y="681"/>
                    <a:pt x="238" y="1443"/>
                    <a:pt x="143" y="2301"/>
                  </a:cubicBezTo>
                  <a:cubicBezTo>
                    <a:pt x="0" y="3777"/>
                    <a:pt x="643" y="5658"/>
                    <a:pt x="3048" y="7921"/>
                  </a:cubicBezTo>
                  <a:cubicBezTo>
                    <a:pt x="5254" y="9994"/>
                    <a:pt x="7116" y="10635"/>
                    <a:pt x="8529" y="10635"/>
                  </a:cubicBezTo>
                  <a:cubicBezTo>
                    <a:pt x="8901" y="10635"/>
                    <a:pt x="9242" y="10591"/>
                    <a:pt x="9550" y="10516"/>
                  </a:cubicBezTo>
                  <a:cubicBezTo>
                    <a:pt x="10359" y="10326"/>
                    <a:pt x="11026" y="9516"/>
                    <a:pt x="11455" y="8873"/>
                  </a:cubicBezTo>
                  <a:cubicBezTo>
                    <a:pt x="11717" y="8421"/>
                    <a:pt x="11503" y="7825"/>
                    <a:pt x="11002" y="7683"/>
                  </a:cubicBezTo>
                  <a:lnTo>
                    <a:pt x="8859" y="7087"/>
                  </a:lnTo>
                  <a:cubicBezTo>
                    <a:pt x="8788" y="7069"/>
                    <a:pt x="8716" y="7060"/>
                    <a:pt x="8646" y="7060"/>
                  </a:cubicBezTo>
                  <a:cubicBezTo>
                    <a:pt x="8435" y="7060"/>
                    <a:pt x="8234" y="7141"/>
                    <a:pt x="8073" y="7302"/>
                  </a:cubicBezTo>
                  <a:lnTo>
                    <a:pt x="7549" y="7825"/>
                  </a:lnTo>
                  <a:cubicBezTo>
                    <a:pt x="7405" y="7970"/>
                    <a:pt x="7206" y="8050"/>
                    <a:pt x="7004" y="8050"/>
                  </a:cubicBezTo>
                  <a:cubicBezTo>
                    <a:pt x="6907" y="8050"/>
                    <a:pt x="6809" y="8031"/>
                    <a:pt x="6716" y="7992"/>
                  </a:cubicBezTo>
                  <a:cubicBezTo>
                    <a:pt x="5716" y="7587"/>
                    <a:pt x="3596" y="5706"/>
                    <a:pt x="3048" y="4777"/>
                  </a:cubicBezTo>
                  <a:cubicBezTo>
                    <a:pt x="2905" y="4491"/>
                    <a:pt x="2929" y="4158"/>
                    <a:pt x="3120" y="3920"/>
                  </a:cubicBezTo>
                  <a:lnTo>
                    <a:pt x="3572" y="3325"/>
                  </a:lnTo>
                  <a:cubicBezTo>
                    <a:pt x="3739" y="3086"/>
                    <a:pt x="3787" y="2777"/>
                    <a:pt x="3668" y="2515"/>
                  </a:cubicBezTo>
                  <a:lnTo>
                    <a:pt x="2763" y="491"/>
                  </a:lnTo>
                  <a:cubicBezTo>
                    <a:pt x="2642" y="174"/>
                    <a:pt x="2349" y="1"/>
                    <a:pt x="20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1" name="Google Shape;7761;p72"/>
          <p:cNvGrpSpPr/>
          <p:nvPr/>
        </p:nvGrpSpPr>
        <p:grpSpPr>
          <a:xfrm>
            <a:off x="4831127" y="3227388"/>
            <a:ext cx="377543" cy="363024"/>
            <a:chOff x="2329123" y="2917518"/>
            <a:chExt cx="478569" cy="460164"/>
          </a:xfrm>
        </p:grpSpPr>
        <p:sp>
          <p:nvSpPr>
            <p:cNvPr id="7762" name="Google Shape;7762;p72"/>
            <p:cNvSpPr/>
            <p:nvPr/>
          </p:nvSpPr>
          <p:spPr>
            <a:xfrm>
              <a:off x="2329123" y="2917518"/>
              <a:ext cx="478569" cy="460164"/>
            </a:xfrm>
            <a:custGeom>
              <a:avLst/>
              <a:gdLst/>
              <a:ahLst/>
              <a:cxnLst/>
              <a:rect l="l" t="t" r="r" b="b"/>
              <a:pathLst>
                <a:path w="39914" h="38379" extrusionOk="0">
                  <a:moveTo>
                    <a:pt x="20719" y="1"/>
                  </a:moveTo>
                  <a:cubicBezTo>
                    <a:pt x="12956" y="1"/>
                    <a:pt x="5954" y="4669"/>
                    <a:pt x="2978" y="11837"/>
                  </a:cubicBezTo>
                  <a:cubicBezTo>
                    <a:pt x="1" y="19005"/>
                    <a:pt x="1644" y="27268"/>
                    <a:pt x="7145" y="32746"/>
                  </a:cubicBezTo>
                  <a:cubicBezTo>
                    <a:pt x="10808" y="36425"/>
                    <a:pt x="15718" y="38378"/>
                    <a:pt x="20712" y="38378"/>
                  </a:cubicBezTo>
                  <a:cubicBezTo>
                    <a:pt x="23186" y="38378"/>
                    <a:pt x="25680" y="37899"/>
                    <a:pt x="28054" y="36913"/>
                  </a:cubicBezTo>
                  <a:cubicBezTo>
                    <a:pt x="35222" y="33936"/>
                    <a:pt x="39914" y="26935"/>
                    <a:pt x="39914" y="19195"/>
                  </a:cubicBezTo>
                  <a:cubicBezTo>
                    <a:pt x="39914" y="8574"/>
                    <a:pt x="31317" y="1"/>
                    <a:pt x="207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3" name="Google Shape;7763;p72"/>
            <p:cNvSpPr/>
            <p:nvPr/>
          </p:nvSpPr>
          <p:spPr>
            <a:xfrm>
              <a:off x="2452763" y="3022886"/>
              <a:ext cx="354640" cy="354640"/>
            </a:xfrm>
            <a:custGeom>
              <a:avLst/>
              <a:gdLst/>
              <a:ahLst/>
              <a:cxnLst/>
              <a:rect l="l" t="t" r="r" b="b"/>
              <a:pathLst>
                <a:path w="29578" h="29578" extrusionOk="0">
                  <a:moveTo>
                    <a:pt x="20790" y="0"/>
                  </a:moveTo>
                  <a:cubicBezTo>
                    <a:pt x="15456" y="691"/>
                    <a:pt x="9907" y="596"/>
                    <a:pt x="4573" y="715"/>
                  </a:cubicBezTo>
                  <a:cubicBezTo>
                    <a:pt x="2382" y="715"/>
                    <a:pt x="191" y="1739"/>
                    <a:pt x="572" y="4192"/>
                  </a:cubicBezTo>
                  <a:cubicBezTo>
                    <a:pt x="1358" y="9098"/>
                    <a:pt x="1739" y="13884"/>
                    <a:pt x="834" y="18933"/>
                  </a:cubicBezTo>
                  <a:cubicBezTo>
                    <a:pt x="667" y="19600"/>
                    <a:pt x="381" y="20219"/>
                    <a:pt x="0" y="20790"/>
                  </a:cubicBezTo>
                  <a:lnTo>
                    <a:pt x="8693" y="29506"/>
                  </a:lnTo>
                  <a:cubicBezTo>
                    <a:pt x="9264" y="29554"/>
                    <a:pt x="9812" y="29578"/>
                    <a:pt x="10384" y="29578"/>
                  </a:cubicBezTo>
                  <a:cubicBezTo>
                    <a:pt x="20981" y="29578"/>
                    <a:pt x="29578" y="21005"/>
                    <a:pt x="29578" y="10407"/>
                  </a:cubicBezTo>
                  <a:cubicBezTo>
                    <a:pt x="29578" y="9836"/>
                    <a:pt x="29554" y="9264"/>
                    <a:pt x="29507" y="8716"/>
                  </a:cubicBezTo>
                  <a:lnTo>
                    <a:pt x="20790" y="0"/>
                  </a:lnTo>
                  <a:close/>
                </a:path>
              </a:pathLst>
            </a:custGeom>
            <a:solidFill>
              <a:srgbClr val="310058">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4" name="Google Shape;7764;p72"/>
            <p:cNvSpPr/>
            <p:nvPr/>
          </p:nvSpPr>
          <p:spPr>
            <a:xfrm>
              <a:off x="2445905" y="3015752"/>
              <a:ext cx="263276" cy="263552"/>
            </a:xfrm>
            <a:custGeom>
              <a:avLst/>
              <a:gdLst/>
              <a:ahLst/>
              <a:cxnLst/>
              <a:rect l="l" t="t" r="r" b="b"/>
              <a:pathLst>
                <a:path w="21958" h="21981" extrusionOk="0">
                  <a:moveTo>
                    <a:pt x="4967" y="2406"/>
                  </a:moveTo>
                  <a:cubicBezTo>
                    <a:pt x="6166" y="2406"/>
                    <a:pt x="7312" y="3344"/>
                    <a:pt x="7312" y="4763"/>
                  </a:cubicBezTo>
                  <a:cubicBezTo>
                    <a:pt x="7312" y="6049"/>
                    <a:pt x="6264" y="7097"/>
                    <a:pt x="4978" y="7097"/>
                  </a:cubicBezTo>
                  <a:cubicBezTo>
                    <a:pt x="2882" y="7097"/>
                    <a:pt x="1858" y="4572"/>
                    <a:pt x="3335" y="3096"/>
                  </a:cubicBezTo>
                  <a:cubicBezTo>
                    <a:pt x="3812" y="2619"/>
                    <a:pt x="4395" y="2406"/>
                    <a:pt x="4967" y="2406"/>
                  </a:cubicBezTo>
                  <a:close/>
                  <a:moveTo>
                    <a:pt x="6253" y="8072"/>
                  </a:moveTo>
                  <a:cubicBezTo>
                    <a:pt x="6546" y="8072"/>
                    <a:pt x="6788" y="8348"/>
                    <a:pt x="6788" y="8668"/>
                  </a:cubicBezTo>
                  <a:lnTo>
                    <a:pt x="6788" y="18980"/>
                  </a:lnTo>
                  <a:cubicBezTo>
                    <a:pt x="6788" y="19290"/>
                    <a:pt x="6526" y="19552"/>
                    <a:pt x="6216" y="19552"/>
                  </a:cubicBezTo>
                  <a:lnTo>
                    <a:pt x="3740" y="19552"/>
                  </a:lnTo>
                  <a:cubicBezTo>
                    <a:pt x="3430" y="19552"/>
                    <a:pt x="3168" y="19290"/>
                    <a:pt x="3168" y="18980"/>
                  </a:cubicBezTo>
                  <a:lnTo>
                    <a:pt x="3168" y="8668"/>
                  </a:lnTo>
                  <a:cubicBezTo>
                    <a:pt x="3168" y="8348"/>
                    <a:pt x="3410" y="8072"/>
                    <a:pt x="3704" y="8072"/>
                  </a:cubicBezTo>
                  <a:cubicBezTo>
                    <a:pt x="3716" y="8072"/>
                    <a:pt x="3728" y="8072"/>
                    <a:pt x="3740" y="8073"/>
                  </a:cubicBezTo>
                  <a:lnTo>
                    <a:pt x="6216" y="8073"/>
                  </a:lnTo>
                  <a:cubicBezTo>
                    <a:pt x="6229" y="8072"/>
                    <a:pt x="6241" y="8072"/>
                    <a:pt x="6253" y="8072"/>
                  </a:cubicBezTo>
                  <a:close/>
                  <a:moveTo>
                    <a:pt x="15433" y="7906"/>
                  </a:moveTo>
                  <a:cubicBezTo>
                    <a:pt x="19672" y="7906"/>
                    <a:pt x="19648" y="11860"/>
                    <a:pt x="19648" y="14027"/>
                  </a:cubicBezTo>
                  <a:lnTo>
                    <a:pt x="19648" y="19004"/>
                  </a:lnTo>
                  <a:cubicBezTo>
                    <a:pt x="19648" y="19290"/>
                    <a:pt x="19410" y="19528"/>
                    <a:pt x="19124" y="19528"/>
                  </a:cubicBezTo>
                  <a:lnTo>
                    <a:pt x="16480" y="19528"/>
                  </a:lnTo>
                  <a:cubicBezTo>
                    <a:pt x="16195" y="19528"/>
                    <a:pt x="15957" y="19290"/>
                    <a:pt x="15957" y="19004"/>
                  </a:cubicBezTo>
                  <a:lnTo>
                    <a:pt x="15957" y="14193"/>
                  </a:lnTo>
                  <a:cubicBezTo>
                    <a:pt x="15957" y="13455"/>
                    <a:pt x="16171" y="11026"/>
                    <a:pt x="14051" y="11026"/>
                  </a:cubicBezTo>
                  <a:cubicBezTo>
                    <a:pt x="12432" y="11026"/>
                    <a:pt x="12099" y="12693"/>
                    <a:pt x="12027" y="13431"/>
                  </a:cubicBezTo>
                  <a:lnTo>
                    <a:pt x="12027" y="19028"/>
                  </a:lnTo>
                  <a:cubicBezTo>
                    <a:pt x="12051" y="19314"/>
                    <a:pt x="11813" y="19575"/>
                    <a:pt x="11503" y="19575"/>
                  </a:cubicBezTo>
                  <a:lnTo>
                    <a:pt x="8955" y="19575"/>
                  </a:lnTo>
                  <a:cubicBezTo>
                    <a:pt x="8646" y="19575"/>
                    <a:pt x="8407" y="19337"/>
                    <a:pt x="8407" y="19028"/>
                  </a:cubicBezTo>
                  <a:lnTo>
                    <a:pt x="8407" y="8621"/>
                  </a:lnTo>
                  <a:cubicBezTo>
                    <a:pt x="8407" y="8311"/>
                    <a:pt x="8646" y="8073"/>
                    <a:pt x="8955" y="8073"/>
                  </a:cubicBezTo>
                  <a:lnTo>
                    <a:pt x="11503" y="8073"/>
                  </a:lnTo>
                  <a:cubicBezTo>
                    <a:pt x="11789" y="8073"/>
                    <a:pt x="12027" y="8311"/>
                    <a:pt x="12027" y="8621"/>
                  </a:cubicBezTo>
                  <a:lnTo>
                    <a:pt x="12027" y="9502"/>
                  </a:lnTo>
                  <a:cubicBezTo>
                    <a:pt x="12623" y="8621"/>
                    <a:pt x="13527" y="7906"/>
                    <a:pt x="15433" y="7906"/>
                  </a:cubicBezTo>
                  <a:close/>
                  <a:moveTo>
                    <a:pt x="1977" y="0"/>
                  </a:moveTo>
                  <a:cubicBezTo>
                    <a:pt x="882" y="0"/>
                    <a:pt x="1" y="905"/>
                    <a:pt x="1" y="2000"/>
                  </a:cubicBezTo>
                  <a:lnTo>
                    <a:pt x="1" y="19980"/>
                  </a:lnTo>
                  <a:cubicBezTo>
                    <a:pt x="1" y="21076"/>
                    <a:pt x="882" y="21981"/>
                    <a:pt x="1977" y="21981"/>
                  </a:cubicBezTo>
                  <a:lnTo>
                    <a:pt x="19981" y="21981"/>
                  </a:lnTo>
                  <a:cubicBezTo>
                    <a:pt x="21077" y="21981"/>
                    <a:pt x="21958" y="21076"/>
                    <a:pt x="21958" y="19980"/>
                  </a:cubicBezTo>
                  <a:lnTo>
                    <a:pt x="21958" y="2000"/>
                  </a:lnTo>
                  <a:cubicBezTo>
                    <a:pt x="21958" y="905"/>
                    <a:pt x="21077" y="24"/>
                    <a:pt x="19981" y="24"/>
                  </a:cubicBezTo>
                  <a:lnTo>
                    <a:pt x="199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5" name="Google Shape;7765;p72"/>
          <p:cNvGrpSpPr/>
          <p:nvPr/>
        </p:nvGrpSpPr>
        <p:grpSpPr>
          <a:xfrm>
            <a:off x="4387816" y="3224012"/>
            <a:ext cx="377325" cy="362919"/>
            <a:chOff x="1767187" y="2913237"/>
            <a:chExt cx="478293" cy="460032"/>
          </a:xfrm>
        </p:grpSpPr>
        <p:sp>
          <p:nvSpPr>
            <p:cNvPr id="7766" name="Google Shape;7766;p72"/>
            <p:cNvSpPr/>
            <p:nvPr/>
          </p:nvSpPr>
          <p:spPr>
            <a:xfrm>
              <a:off x="1767187" y="2913237"/>
              <a:ext cx="478293" cy="460032"/>
            </a:xfrm>
            <a:custGeom>
              <a:avLst/>
              <a:gdLst/>
              <a:ahLst/>
              <a:cxnLst/>
              <a:rect l="l" t="t" r="r" b="b"/>
              <a:pathLst>
                <a:path w="39891" h="38368" extrusionOk="0">
                  <a:moveTo>
                    <a:pt x="20696" y="1"/>
                  </a:moveTo>
                  <a:cubicBezTo>
                    <a:pt x="12932" y="1"/>
                    <a:pt x="5931" y="4668"/>
                    <a:pt x="2954" y="11836"/>
                  </a:cubicBezTo>
                  <a:cubicBezTo>
                    <a:pt x="1" y="19005"/>
                    <a:pt x="1644" y="27268"/>
                    <a:pt x="7121" y="32745"/>
                  </a:cubicBezTo>
                  <a:cubicBezTo>
                    <a:pt x="10785" y="36425"/>
                    <a:pt x="15694" y="38367"/>
                    <a:pt x="20689" y="38367"/>
                  </a:cubicBezTo>
                  <a:cubicBezTo>
                    <a:pt x="23162" y="38367"/>
                    <a:pt x="25656" y="37891"/>
                    <a:pt x="28030" y="36913"/>
                  </a:cubicBezTo>
                  <a:cubicBezTo>
                    <a:pt x="35199" y="33936"/>
                    <a:pt x="39866" y="26935"/>
                    <a:pt x="39890" y="19195"/>
                  </a:cubicBezTo>
                  <a:cubicBezTo>
                    <a:pt x="39890" y="8574"/>
                    <a:pt x="31293" y="1"/>
                    <a:pt x="20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7" name="Google Shape;7767;p72"/>
            <p:cNvSpPr/>
            <p:nvPr/>
          </p:nvSpPr>
          <p:spPr>
            <a:xfrm>
              <a:off x="1893682" y="3020788"/>
              <a:ext cx="351799" cy="352458"/>
            </a:xfrm>
            <a:custGeom>
              <a:avLst/>
              <a:gdLst/>
              <a:ahLst/>
              <a:cxnLst/>
              <a:rect l="l" t="t" r="r" b="b"/>
              <a:pathLst>
                <a:path w="29341" h="29396" extrusionOk="0">
                  <a:moveTo>
                    <a:pt x="19648" y="0"/>
                  </a:moveTo>
                  <a:cubicBezTo>
                    <a:pt x="19621" y="0"/>
                    <a:pt x="19597" y="3"/>
                    <a:pt x="19576" y="9"/>
                  </a:cubicBezTo>
                  <a:cubicBezTo>
                    <a:pt x="15694" y="652"/>
                    <a:pt x="11956" y="9"/>
                    <a:pt x="8193" y="1033"/>
                  </a:cubicBezTo>
                  <a:cubicBezTo>
                    <a:pt x="6383" y="1557"/>
                    <a:pt x="6264" y="3748"/>
                    <a:pt x="5621" y="5176"/>
                  </a:cubicBezTo>
                  <a:cubicBezTo>
                    <a:pt x="4716" y="7748"/>
                    <a:pt x="4835" y="10606"/>
                    <a:pt x="3692" y="13059"/>
                  </a:cubicBezTo>
                  <a:cubicBezTo>
                    <a:pt x="2906" y="14726"/>
                    <a:pt x="1096" y="15774"/>
                    <a:pt x="453" y="17703"/>
                  </a:cubicBezTo>
                  <a:cubicBezTo>
                    <a:pt x="239" y="18512"/>
                    <a:pt x="239" y="19536"/>
                    <a:pt x="1" y="20299"/>
                  </a:cubicBezTo>
                  <a:lnTo>
                    <a:pt x="9074" y="29372"/>
                  </a:lnTo>
                  <a:cubicBezTo>
                    <a:pt x="9431" y="29396"/>
                    <a:pt x="9788" y="29396"/>
                    <a:pt x="10146" y="29396"/>
                  </a:cubicBezTo>
                  <a:cubicBezTo>
                    <a:pt x="20743" y="29396"/>
                    <a:pt x="29316" y="20799"/>
                    <a:pt x="29340" y="10225"/>
                  </a:cubicBezTo>
                  <a:cubicBezTo>
                    <a:pt x="29340" y="9844"/>
                    <a:pt x="29340" y="9487"/>
                    <a:pt x="29292" y="9130"/>
                  </a:cubicBezTo>
                  <a:lnTo>
                    <a:pt x="20267" y="104"/>
                  </a:lnTo>
                  <a:cubicBezTo>
                    <a:pt x="20256" y="106"/>
                    <a:pt x="20243" y="106"/>
                    <a:pt x="20231" y="106"/>
                  </a:cubicBezTo>
                  <a:cubicBezTo>
                    <a:pt x="20077" y="106"/>
                    <a:pt x="19816" y="0"/>
                    <a:pt x="19648" y="0"/>
                  </a:cubicBezTo>
                  <a:close/>
                </a:path>
              </a:pathLst>
            </a:custGeom>
            <a:solidFill>
              <a:srgbClr val="310058">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8" name="Google Shape;7768;p72"/>
            <p:cNvSpPr/>
            <p:nvPr/>
          </p:nvSpPr>
          <p:spPr>
            <a:xfrm>
              <a:off x="1883406" y="3011459"/>
              <a:ext cx="263840" cy="263564"/>
            </a:xfrm>
            <a:custGeom>
              <a:avLst/>
              <a:gdLst/>
              <a:ahLst/>
              <a:cxnLst/>
              <a:rect l="l" t="t" r="r" b="b"/>
              <a:pathLst>
                <a:path w="22005" h="21982" extrusionOk="0">
                  <a:moveTo>
                    <a:pt x="19071" y="1"/>
                  </a:moveTo>
                  <a:cubicBezTo>
                    <a:pt x="19057" y="1"/>
                    <a:pt x="19043" y="1"/>
                    <a:pt x="19028" y="1"/>
                  </a:cubicBezTo>
                  <a:lnTo>
                    <a:pt x="2977" y="1"/>
                  </a:lnTo>
                  <a:cubicBezTo>
                    <a:pt x="1334" y="1"/>
                    <a:pt x="0" y="1334"/>
                    <a:pt x="0" y="2978"/>
                  </a:cubicBezTo>
                  <a:lnTo>
                    <a:pt x="0" y="19029"/>
                  </a:lnTo>
                  <a:cubicBezTo>
                    <a:pt x="0" y="20657"/>
                    <a:pt x="1311" y="21982"/>
                    <a:pt x="2934" y="21982"/>
                  </a:cubicBezTo>
                  <a:cubicBezTo>
                    <a:pt x="2948" y="21982"/>
                    <a:pt x="2963" y="21982"/>
                    <a:pt x="2977" y="21981"/>
                  </a:cubicBezTo>
                  <a:lnTo>
                    <a:pt x="10884" y="21981"/>
                  </a:lnTo>
                  <a:lnTo>
                    <a:pt x="10907" y="14147"/>
                  </a:lnTo>
                  <a:lnTo>
                    <a:pt x="8859" y="14147"/>
                  </a:lnTo>
                  <a:cubicBezTo>
                    <a:pt x="8597" y="14147"/>
                    <a:pt x="8383" y="13932"/>
                    <a:pt x="8383" y="13646"/>
                  </a:cubicBezTo>
                  <a:lnTo>
                    <a:pt x="8383" y="11122"/>
                  </a:lnTo>
                  <a:cubicBezTo>
                    <a:pt x="8383" y="10860"/>
                    <a:pt x="8597" y="10646"/>
                    <a:pt x="8859" y="10646"/>
                  </a:cubicBezTo>
                  <a:lnTo>
                    <a:pt x="10907" y="10646"/>
                  </a:lnTo>
                  <a:lnTo>
                    <a:pt x="10907" y="8193"/>
                  </a:lnTo>
                  <a:cubicBezTo>
                    <a:pt x="10907" y="5359"/>
                    <a:pt x="12622" y="3811"/>
                    <a:pt x="15170" y="3811"/>
                  </a:cubicBezTo>
                  <a:lnTo>
                    <a:pt x="17242" y="3811"/>
                  </a:lnTo>
                  <a:cubicBezTo>
                    <a:pt x="17504" y="3811"/>
                    <a:pt x="17718" y="4025"/>
                    <a:pt x="17718" y="4311"/>
                  </a:cubicBezTo>
                  <a:lnTo>
                    <a:pt x="17718" y="6431"/>
                  </a:lnTo>
                  <a:cubicBezTo>
                    <a:pt x="17718" y="6693"/>
                    <a:pt x="17504" y="6907"/>
                    <a:pt x="17242" y="6907"/>
                  </a:cubicBezTo>
                  <a:lnTo>
                    <a:pt x="15980" y="6907"/>
                  </a:lnTo>
                  <a:cubicBezTo>
                    <a:pt x="14599" y="6907"/>
                    <a:pt x="14337" y="7574"/>
                    <a:pt x="14337" y="8526"/>
                  </a:cubicBezTo>
                  <a:lnTo>
                    <a:pt x="14337" y="10646"/>
                  </a:lnTo>
                  <a:lnTo>
                    <a:pt x="17361" y="10646"/>
                  </a:lnTo>
                  <a:cubicBezTo>
                    <a:pt x="17647" y="10646"/>
                    <a:pt x="17861" y="10884"/>
                    <a:pt x="17837" y="11194"/>
                  </a:cubicBezTo>
                  <a:lnTo>
                    <a:pt x="17528" y="13718"/>
                  </a:lnTo>
                  <a:cubicBezTo>
                    <a:pt x="17505" y="13943"/>
                    <a:pt x="17313" y="14125"/>
                    <a:pt x="17092" y="14125"/>
                  </a:cubicBezTo>
                  <a:cubicBezTo>
                    <a:pt x="17078" y="14125"/>
                    <a:pt x="17065" y="14124"/>
                    <a:pt x="17052" y="14123"/>
                  </a:cubicBezTo>
                  <a:lnTo>
                    <a:pt x="14337" y="14123"/>
                  </a:lnTo>
                  <a:lnTo>
                    <a:pt x="14337" y="21981"/>
                  </a:lnTo>
                  <a:lnTo>
                    <a:pt x="19028" y="21981"/>
                  </a:lnTo>
                  <a:cubicBezTo>
                    <a:pt x="19043" y="21982"/>
                    <a:pt x="19057" y="21982"/>
                    <a:pt x="19071" y="21982"/>
                  </a:cubicBezTo>
                  <a:cubicBezTo>
                    <a:pt x="20695" y="21982"/>
                    <a:pt x="22005" y="20657"/>
                    <a:pt x="22005" y="19029"/>
                  </a:cubicBezTo>
                  <a:lnTo>
                    <a:pt x="22005" y="2954"/>
                  </a:lnTo>
                  <a:cubicBezTo>
                    <a:pt x="22005" y="1325"/>
                    <a:pt x="20695" y="1"/>
                    <a:pt x="19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9" name="Google Shape;7769;p72"/>
            <p:cNvSpPr/>
            <p:nvPr/>
          </p:nvSpPr>
          <p:spPr>
            <a:xfrm>
              <a:off x="2013606" y="3180782"/>
              <a:ext cx="588" cy="94241"/>
            </a:xfrm>
            <a:custGeom>
              <a:avLst/>
              <a:gdLst/>
              <a:ahLst/>
              <a:cxnLst/>
              <a:rect l="l" t="t" r="r" b="b"/>
              <a:pathLst>
                <a:path w="49" h="7860" extrusionOk="0">
                  <a:moveTo>
                    <a:pt x="1" y="1"/>
                  </a:moveTo>
                  <a:lnTo>
                    <a:pt x="1" y="7859"/>
                  </a:lnTo>
                  <a:lnTo>
                    <a:pt x="25" y="7859"/>
                  </a:lnTo>
                  <a:lnTo>
                    <a:pt x="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7603;p68">
            <a:extLst>
              <a:ext uri="{FF2B5EF4-FFF2-40B4-BE49-F238E27FC236}">
                <a16:creationId xmlns:a16="http://schemas.microsoft.com/office/drawing/2014/main" id="{C71BBB7D-2335-92D6-F363-44FF3FBAF066}"/>
              </a:ext>
            </a:extLst>
          </p:cNvPr>
          <p:cNvGrpSpPr/>
          <p:nvPr/>
        </p:nvGrpSpPr>
        <p:grpSpPr>
          <a:xfrm>
            <a:off x="1463412" y="3613438"/>
            <a:ext cx="6077473" cy="2002323"/>
            <a:chOff x="982285" y="1646717"/>
            <a:chExt cx="2529000" cy="1122882"/>
          </a:xfrm>
        </p:grpSpPr>
        <p:sp>
          <p:nvSpPr>
            <p:cNvPr id="3" name="Google Shape;7604;p68">
              <a:extLst>
                <a:ext uri="{FF2B5EF4-FFF2-40B4-BE49-F238E27FC236}">
                  <a16:creationId xmlns:a16="http://schemas.microsoft.com/office/drawing/2014/main" id="{549E82B5-A21B-2858-81F8-1536F40DE663}"/>
                </a:ext>
              </a:extLst>
            </p:cNvPr>
            <p:cNvSpPr/>
            <p:nvPr/>
          </p:nvSpPr>
          <p:spPr>
            <a:xfrm>
              <a:off x="982285" y="1646717"/>
              <a:ext cx="2529000" cy="1033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WISH YOU HAVE A NICE DAY!</a:t>
              </a:r>
              <a:endParaRPr dirty="0"/>
            </a:p>
          </p:txBody>
        </p:sp>
        <p:sp>
          <p:nvSpPr>
            <p:cNvPr id="4" name="Google Shape;7605;p68">
              <a:extLst>
                <a:ext uri="{FF2B5EF4-FFF2-40B4-BE49-F238E27FC236}">
                  <a16:creationId xmlns:a16="http://schemas.microsoft.com/office/drawing/2014/main" id="{7584BADA-0B30-85A5-1EE9-F3EDC0963062}"/>
                </a:ext>
              </a:extLst>
            </p:cNvPr>
            <p:cNvSpPr/>
            <p:nvPr/>
          </p:nvSpPr>
          <p:spPr>
            <a:xfrm rot="6549227">
              <a:off x="1121240" y="2349203"/>
              <a:ext cx="299134" cy="420319"/>
            </a:xfrm>
            <a:custGeom>
              <a:avLst/>
              <a:gdLst/>
              <a:ahLst/>
              <a:cxnLst/>
              <a:rect l="l" t="t" r="r" b="b"/>
              <a:pathLst>
                <a:path w="9869" h="9850" extrusionOk="0">
                  <a:moveTo>
                    <a:pt x="758" y="1"/>
                  </a:moveTo>
                  <a:cubicBezTo>
                    <a:pt x="606" y="1"/>
                    <a:pt x="450" y="4"/>
                    <a:pt x="293" y="10"/>
                  </a:cubicBezTo>
                  <a:lnTo>
                    <a:pt x="0" y="3678"/>
                  </a:lnTo>
                  <a:cubicBezTo>
                    <a:pt x="542" y="3631"/>
                    <a:pt x="1054" y="3608"/>
                    <a:pt x="1538" y="3608"/>
                  </a:cubicBezTo>
                  <a:cubicBezTo>
                    <a:pt x="9612" y="3608"/>
                    <a:pt x="9868" y="9849"/>
                    <a:pt x="9868" y="9849"/>
                  </a:cubicBezTo>
                  <a:cubicBezTo>
                    <a:pt x="9868" y="9849"/>
                    <a:pt x="9772" y="1"/>
                    <a:pt x="7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60D9A0-1DCF-9741-4027-FC110FD26CCF}"/>
              </a:ext>
            </a:extLst>
          </p:cNvPr>
          <p:cNvPicPr>
            <a:picLocks noChangeAspect="1"/>
          </p:cNvPicPr>
          <p:nvPr/>
        </p:nvPicPr>
        <p:blipFill>
          <a:blip r:embed="rId4"/>
          <a:stretch>
            <a:fillRect/>
          </a:stretch>
        </p:blipFill>
        <p:spPr>
          <a:xfrm>
            <a:off x="302343" y="0"/>
            <a:ext cx="8177980" cy="5143500"/>
          </a:xfrm>
          <a:prstGeom prst="rect">
            <a:avLst/>
          </a:prstGeom>
        </p:spPr>
      </p:pic>
    </p:spTree>
    <p:extLst>
      <p:ext uri="{BB962C8B-B14F-4D97-AF65-F5344CB8AC3E}">
        <p14:creationId xmlns:p14="http://schemas.microsoft.com/office/powerpoint/2010/main" val="3168960234"/>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02"/>
        <p:cNvGrpSpPr/>
        <p:nvPr/>
      </p:nvGrpSpPr>
      <p:grpSpPr>
        <a:xfrm>
          <a:off x="0" y="0"/>
          <a:ext cx="0" cy="0"/>
          <a:chOff x="0" y="0"/>
          <a:chExt cx="0" cy="0"/>
        </a:xfrm>
      </p:grpSpPr>
      <p:sp>
        <p:nvSpPr>
          <p:cNvPr id="5903" name="Google Shape;5903;p53"/>
          <p:cNvSpPr txBox="1">
            <a:spLocks noGrp="1"/>
          </p:cNvSpPr>
          <p:nvPr>
            <p:ph type="title"/>
          </p:nvPr>
        </p:nvSpPr>
        <p:spPr>
          <a:xfrm>
            <a:off x="4351040" y="1489850"/>
            <a:ext cx="3651600" cy="192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Trợ lý ảo</a:t>
            </a:r>
            <a:endParaRPr dirty="0">
              <a:solidFill>
                <a:schemeClr val="accent3"/>
              </a:solidFill>
              <a:latin typeface="Times New Roman" panose="02020603050405020304" pitchFamily="18" charset="0"/>
              <a:cs typeface="Times New Roman" panose="02020603050405020304" pitchFamily="18" charset="0"/>
            </a:endParaRPr>
          </a:p>
        </p:txBody>
      </p:sp>
      <p:sp>
        <p:nvSpPr>
          <p:cNvPr id="5904" name="Google Shape;5904;p53"/>
          <p:cNvSpPr txBox="1">
            <a:spLocks noGrp="1"/>
          </p:cNvSpPr>
          <p:nvPr>
            <p:ph type="title" idx="2"/>
          </p:nvPr>
        </p:nvSpPr>
        <p:spPr>
          <a:xfrm>
            <a:off x="1141350" y="1360513"/>
            <a:ext cx="2996700" cy="192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5905" name="Google Shape;5905;p53"/>
          <p:cNvSpPr txBox="1">
            <a:spLocks noGrp="1"/>
          </p:cNvSpPr>
          <p:nvPr>
            <p:ph type="subTitle" idx="1"/>
          </p:nvPr>
        </p:nvSpPr>
        <p:spPr>
          <a:xfrm>
            <a:off x="2286000" y="3348882"/>
            <a:ext cx="4572000" cy="43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3">
                    <a:lumMod val="75000"/>
                  </a:schemeClr>
                </a:solidFill>
              </a:rPr>
              <a:t>Một số tính năng của trợ lý ảo</a:t>
            </a:r>
            <a:endParaRPr b="1" dirty="0">
              <a:solidFill>
                <a:schemeClr val="accent3">
                  <a:lumMod val="75000"/>
                </a:schemeClr>
              </a:solidFill>
            </a:endParaRPr>
          </a:p>
        </p:txBody>
      </p:sp>
      <p:grpSp>
        <p:nvGrpSpPr>
          <p:cNvPr id="5906" name="Google Shape;5906;p53"/>
          <p:cNvGrpSpPr/>
          <p:nvPr/>
        </p:nvGrpSpPr>
        <p:grpSpPr>
          <a:xfrm rot="-1348592" flipH="1">
            <a:off x="7738376" y="1255504"/>
            <a:ext cx="988219" cy="924698"/>
            <a:chOff x="4618350" y="1772537"/>
            <a:chExt cx="654541" cy="612506"/>
          </a:xfrm>
        </p:grpSpPr>
        <p:sp>
          <p:nvSpPr>
            <p:cNvPr id="5907" name="Google Shape;5907;p53"/>
            <p:cNvSpPr/>
            <p:nvPr/>
          </p:nvSpPr>
          <p:spPr>
            <a:xfrm>
              <a:off x="4861276" y="2373388"/>
              <a:ext cx="6368" cy="1910"/>
            </a:xfrm>
            <a:custGeom>
              <a:avLst/>
              <a:gdLst/>
              <a:ahLst/>
              <a:cxnLst/>
              <a:rect l="l" t="t" r="r" b="b"/>
              <a:pathLst>
                <a:path w="100" h="30" extrusionOk="0">
                  <a:moveTo>
                    <a:pt x="99" y="29"/>
                  </a:moveTo>
                  <a:cubicBezTo>
                    <a:pt x="66" y="20"/>
                    <a:pt x="33" y="10"/>
                    <a:pt x="0" y="1"/>
                  </a:cubicBezTo>
                  <a:cubicBezTo>
                    <a:pt x="33" y="10"/>
                    <a:pt x="66" y="20"/>
                    <a:pt x="99" y="29"/>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53"/>
            <p:cNvSpPr/>
            <p:nvPr/>
          </p:nvSpPr>
          <p:spPr>
            <a:xfrm>
              <a:off x="4904257" y="2382430"/>
              <a:ext cx="6686" cy="637"/>
            </a:xfrm>
            <a:custGeom>
              <a:avLst/>
              <a:gdLst/>
              <a:ahLst/>
              <a:cxnLst/>
              <a:rect l="l" t="t" r="r" b="b"/>
              <a:pathLst>
                <a:path w="105" h="10" extrusionOk="0">
                  <a:moveTo>
                    <a:pt x="104" y="10"/>
                  </a:moveTo>
                  <a:cubicBezTo>
                    <a:pt x="71" y="10"/>
                    <a:pt x="33" y="5"/>
                    <a:pt x="0" y="1"/>
                  </a:cubicBezTo>
                  <a:cubicBezTo>
                    <a:pt x="33" y="5"/>
                    <a:pt x="71" y="10"/>
                    <a:pt x="104" y="1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53"/>
            <p:cNvSpPr/>
            <p:nvPr/>
          </p:nvSpPr>
          <p:spPr>
            <a:xfrm>
              <a:off x="4795116" y="2346070"/>
              <a:ext cx="4839" cy="2420"/>
            </a:xfrm>
            <a:custGeom>
              <a:avLst/>
              <a:gdLst/>
              <a:ahLst/>
              <a:cxnLst/>
              <a:rect l="l" t="t" r="r" b="b"/>
              <a:pathLst>
                <a:path w="76" h="38" extrusionOk="0">
                  <a:moveTo>
                    <a:pt x="0" y="0"/>
                  </a:moveTo>
                  <a:lnTo>
                    <a:pt x="0" y="0"/>
                  </a:lnTo>
                  <a:cubicBezTo>
                    <a:pt x="24" y="14"/>
                    <a:pt x="48" y="29"/>
                    <a:pt x="76" y="38"/>
                  </a:cubicBezTo>
                  <a:cubicBezTo>
                    <a:pt x="52" y="29"/>
                    <a:pt x="24" y="14"/>
                    <a:pt x="0"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53"/>
            <p:cNvSpPr/>
            <p:nvPr/>
          </p:nvSpPr>
          <p:spPr>
            <a:xfrm>
              <a:off x="4782763" y="2338811"/>
              <a:ext cx="2165" cy="1274"/>
            </a:xfrm>
            <a:custGeom>
              <a:avLst/>
              <a:gdLst/>
              <a:ahLst/>
              <a:cxnLst/>
              <a:rect l="l" t="t" r="r" b="b"/>
              <a:pathLst>
                <a:path w="34" h="20" extrusionOk="0">
                  <a:moveTo>
                    <a:pt x="1" y="1"/>
                  </a:moveTo>
                  <a:cubicBezTo>
                    <a:pt x="15" y="10"/>
                    <a:pt x="24" y="15"/>
                    <a:pt x="34" y="20"/>
                  </a:cubicBezTo>
                  <a:cubicBezTo>
                    <a:pt x="24" y="15"/>
                    <a:pt x="10" y="6"/>
                    <a:pt x="1"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5911;p53"/>
            <p:cNvSpPr/>
            <p:nvPr/>
          </p:nvSpPr>
          <p:spPr>
            <a:xfrm>
              <a:off x="4875412" y="2377017"/>
              <a:ext cx="6622" cy="1592"/>
            </a:xfrm>
            <a:custGeom>
              <a:avLst/>
              <a:gdLst/>
              <a:ahLst/>
              <a:cxnLst/>
              <a:rect l="l" t="t" r="r" b="b"/>
              <a:pathLst>
                <a:path w="104" h="25" extrusionOk="0">
                  <a:moveTo>
                    <a:pt x="104" y="24"/>
                  </a:moveTo>
                  <a:cubicBezTo>
                    <a:pt x="66" y="19"/>
                    <a:pt x="33" y="10"/>
                    <a:pt x="0" y="1"/>
                  </a:cubicBezTo>
                  <a:cubicBezTo>
                    <a:pt x="33" y="10"/>
                    <a:pt x="66" y="19"/>
                    <a:pt x="104" y="24"/>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5912;p53"/>
            <p:cNvSpPr/>
            <p:nvPr/>
          </p:nvSpPr>
          <p:spPr>
            <a:xfrm>
              <a:off x="4770155" y="2330406"/>
              <a:ext cx="955" cy="700"/>
            </a:xfrm>
            <a:custGeom>
              <a:avLst/>
              <a:gdLst/>
              <a:ahLst/>
              <a:cxnLst/>
              <a:rect l="l" t="t" r="r" b="b"/>
              <a:pathLst>
                <a:path w="15" h="11" extrusionOk="0">
                  <a:moveTo>
                    <a:pt x="1" y="1"/>
                  </a:moveTo>
                  <a:cubicBezTo>
                    <a:pt x="5" y="5"/>
                    <a:pt x="10" y="5"/>
                    <a:pt x="15" y="10"/>
                  </a:cubicBezTo>
                  <a:cubicBezTo>
                    <a:pt x="15" y="10"/>
                    <a:pt x="15" y="10"/>
                    <a:pt x="15" y="10"/>
                  </a:cubicBezTo>
                  <a:cubicBezTo>
                    <a:pt x="10" y="5"/>
                    <a:pt x="5" y="5"/>
                    <a:pt x="1"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53"/>
            <p:cNvSpPr/>
            <p:nvPr/>
          </p:nvSpPr>
          <p:spPr>
            <a:xfrm>
              <a:off x="4889803" y="2380010"/>
              <a:ext cx="6368" cy="1274"/>
            </a:xfrm>
            <a:custGeom>
              <a:avLst/>
              <a:gdLst/>
              <a:ahLst/>
              <a:cxnLst/>
              <a:rect l="l" t="t" r="r" b="b"/>
              <a:pathLst>
                <a:path w="100" h="20" extrusionOk="0">
                  <a:moveTo>
                    <a:pt x="100" y="20"/>
                  </a:moveTo>
                  <a:cubicBezTo>
                    <a:pt x="67" y="15"/>
                    <a:pt x="34" y="5"/>
                    <a:pt x="1" y="1"/>
                  </a:cubicBezTo>
                  <a:cubicBezTo>
                    <a:pt x="34" y="5"/>
                    <a:pt x="67" y="15"/>
                    <a:pt x="100" y="2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53"/>
            <p:cNvSpPr/>
            <p:nvPr/>
          </p:nvSpPr>
          <p:spPr>
            <a:xfrm>
              <a:off x="4834213" y="2364409"/>
              <a:ext cx="318" cy="318"/>
            </a:xfrm>
            <a:custGeom>
              <a:avLst/>
              <a:gdLst/>
              <a:ahLst/>
              <a:cxnLst/>
              <a:rect l="l" t="t" r="r" b="b"/>
              <a:pathLst>
                <a:path w="5" h="5" extrusionOk="0">
                  <a:moveTo>
                    <a:pt x="0" y="0"/>
                  </a:moveTo>
                  <a:cubicBezTo>
                    <a:pt x="0" y="0"/>
                    <a:pt x="5" y="0"/>
                    <a:pt x="5" y="5"/>
                  </a:cubicBezTo>
                  <a:cubicBezTo>
                    <a:pt x="5" y="0"/>
                    <a:pt x="0" y="0"/>
                    <a:pt x="0" y="0"/>
                  </a:cubicBezTo>
                  <a:cubicBezTo>
                    <a:pt x="0" y="0"/>
                    <a:pt x="0" y="0"/>
                    <a:pt x="0"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5915;p53"/>
            <p:cNvSpPr/>
            <p:nvPr/>
          </p:nvSpPr>
          <p:spPr>
            <a:xfrm>
              <a:off x="4786392" y="2340913"/>
              <a:ext cx="637" cy="382"/>
            </a:xfrm>
            <a:custGeom>
              <a:avLst/>
              <a:gdLst/>
              <a:ahLst/>
              <a:cxnLst/>
              <a:rect l="l" t="t" r="r" b="b"/>
              <a:pathLst>
                <a:path w="10" h="6" extrusionOk="0">
                  <a:moveTo>
                    <a:pt x="0" y="1"/>
                  </a:moveTo>
                  <a:cubicBezTo>
                    <a:pt x="5" y="6"/>
                    <a:pt x="5" y="6"/>
                    <a:pt x="10" y="6"/>
                  </a:cubicBezTo>
                  <a:cubicBezTo>
                    <a:pt x="5" y="6"/>
                    <a:pt x="5" y="6"/>
                    <a:pt x="5"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6" name="Google Shape;5916;p53"/>
            <p:cNvSpPr/>
            <p:nvPr/>
          </p:nvSpPr>
          <p:spPr>
            <a:xfrm>
              <a:off x="5026643" y="2371605"/>
              <a:ext cx="7832" cy="2165"/>
            </a:xfrm>
            <a:custGeom>
              <a:avLst/>
              <a:gdLst/>
              <a:ahLst/>
              <a:cxnLst/>
              <a:rect l="l" t="t" r="r" b="b"/>
              <a:pathLst>
                <a:path w="123" h="34" extrusionOk="0">
                  <a:moveTo>
                    <a:pt x="123" y="1"/>
                  </a:moveTo>
                  <a:cubicBezTo>
                    <a:pt x="80" y="10"/>
                    <a:pt x="38" y="24"/>
                    <a:pt x="0" y="34"/>
                  </a:cubicBezTo>
                  <a:cubicBezTo>
                    <a:pt x="42" y="24"/>
                    <a:pt x="80" y="10"/>
                    <a:pt x="123"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5917;p53"/>
            <p:cNvSpPr/>
            <p:nvPr/>
          </p:nvSpPr>
          <p:spPr>
            <a:xfrm>
              <a:off x="5109869" y="2331934"/>
              <a:ext cx="7005" cy="4839"/>
            </a:xfrm>
            <a:custGeom>
              <a:avLst/>
              <a:gdLst/>
              <a:ahLst/>
              <a:cxnLst/>
              <a:rect l="l" t="t" r="r" b="b"/>
              <a:pathLst>
                <a:path w="110" h="76" extrusionOk="0">
                  <a:moveTo>
                    <a:pt x="110" y="0"/>
                  </a:moveTo>
                  <a:cubicBezTo>
                    <a:pt x="76" y="24"/>
                    <a:pt x="39" y="48"/>
                    <a:pt x="1" y="76"/>
                  </a:cubicBezTo>
                  <a:cubicBezTo>
                    <a:pt x="39" y="48"/>
                    <a:pt x="76" y="24"/>
                    <a:pt x="110"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53"/>
            <p:cNvSpPr/>
            <p:nvPr/>
          </p:nvSpPr>
          <p:spPr>
            <a:xfrm>
              <a:off x="5121012" y="2324420"/>
              <a:ext cx="6686" cy="4585"/>
            </a:xfrm>
            <a:custGeom>
              <a:avLst/>
              <a:gdLst/>
              <a:ahLst/>
              <a:cxnLst/>
              <a:rect l="l" t="t" r="r" b="b"/>
              <a:pathLst>
                <a:path w="105" h="72" extrusionOk="0">
                  <a:moveTo>
                    <a:pt x="104" y="0"/>
                  </a:moveTo>
                  <a:cubicBezTo>
                    <a:pt x="71" y="24"/>
                    <a:pt x="38" y="47"/>
                    <a:pt x="1" y="71"/>
                  </a:cubicBezTo>
                  <a:cubicBezTo>
                    <a:pt x="38" y="47"/>
                    <a:pt x="71" y="24"/>
                    <a:pt x="104"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53"/>
            <p:cNvSpPr/>
            <p:nvPr/>
          </p:nvSpPr>
          <p:spPr>
            <a:xfrm>
              <a:off x="5013653" y="2375489"/>
              <a:ext cx="6686" cy="1592"/>
            </a:xfrm>
            <a:custGeom>
              <a:avLst/>
              <a:gdLst/>
              <a:ahLst/>
              <a:cxnLst/>
              <a:rect l="l" t="t" r="r" b="b"/>
              <a:pathLst>
                <a:path w="105" h="25" extrusionOk="0">
                  <a:moveTo>
                    <a:pt x="105" y="1"/>
                  </a:moveTo>
                  <a:cubicBezTo>
                    <a:pt x="67" y="10"/>
                    <a:pt x="34" y="15"/>
                    <a:pt x="1" y="25"/>
                  </a:cubicBezTo>
                  <a:cubicBezTo>
                    <a:pt x="34" y="15"/>
                    <a:pt x="67" y="10"/>
                    <a:pt x="105"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53"/>
            <p:cNvSpPr/>
            <p:nvPr/>
          </p:nvSpPr>
          <p:spPr>
            <a:xfrm>
              <a:off x="4965578" y="2383958"/>
              <a:ext cx="4903" cy="318"/>
            </a:xfrm>
            <a:custGeom>
              <a:avLst/>
              <a:gdLst/>
              <a:ahLst/>
              <a:cxnLst/>
              <a:rect l="l" t="t" r="r" b="b"/>
              <a:pathLst>
                <a:path w="77" h="5" extrusionOk="0">
                  <a:moveTo>
                    <a:pt x="76" y="0"/>
                  </a:moveTo>
                  <a:cubicBezTo>
                    <a:pt x="52" y="0"/>
                    <a:pt x="24" y="5"/>
                    <a:pt x="1" y="5"/>
                  </a:cubicBezTo>
                  <a:cubicBezTo>
                    <a:pt x="24" y="5"/>
                    <a:pt x="52" y="0"/>
                    <a:pt x="76"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53"/>
            <p:cNvSpPr/>
            <p:nvPr/>
          </p:nvSpPr>
          <p:spPr>
            <a:xfrm>
              <a:off x="4949340" y="2384849"/>
              <a:ext cx="6049" cy="64"/>
            </a:xfrm>
            <a:custGeom>
              <a:avLst/>
              <a:gdLst/>
              <a:ahLst/>
              <a:cxnLst/>
              <a:rect l="l" t="t" r="r" b="b"/>
              <a:pathLst>
                <a:path w="95" h="1" extrusionOk="0">
                  <a:moveTo>
                    <a:pt x="95" y="0"/>
                  </a:moveTo>
                  <a:cubicBezTo>
                    <a:pt x="62" y="0"/>
                    <a:pt x="34" y="0"/>
                    <a:pt x="1" y="0"/>
                  </a:cubicBezTo>
                  <a:cubicBezTo>
                    <a:pt x="34" y="0"/>
                    <a:pt x="62" y="0"/>
                    <a:pt x="95"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53"/>
            <p:cNvSpPr/>
            <p:nvPr/>
          </p:nvSpPr>
          <p:spPr>
            <a:xfrm>
              <a:off x="4933994" y="2384849"/>
              <a:ext cx="6368" cy="64"/>
            </a:xfrm>
            <a:custGeom>
              <a:avLst/>
              <a:gdLst/>
              <a:ahLst/>
              <a:cxnLst/>
              <a:rect l="l" t="t" r="r" b="b"/>
              <a:pathLst>
                <a:path w="100" h="1" extrusionOk="0">
                  <a:moveTo>
                    <a:pt x="100" y="0"/>
                  </a:moveTo>
                  <a:cubicBezTo>
                    <a:pt x="67" y="0"/>
                    <a:pt x="34" y="0"/>
                    <a:pt x="1" y="0"/>
                  </a:cubicBezTo>
                  <a:cubicBezTo>
                    <a:pt x="34" y="0"/>
                    <a:pt x="67" y="0"/>
                    <a:pt x="100"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53"/>
            <p:cNvSpPr/>
            <p:nvPr/>
          </p:nvSpPr>
          <p:spPr>
            <a:xfrm>
              <a:off x="4999836" y="2378800"/>
              <a:ext cx="5222" cy="1274"/>
            </a:xfrm>
            <a:custGeom>
              <a:avLst/>
              <a:gdLst/>
              <a:ahLst/>
              <a:cxnLst/>
              <a:rect l="l" t="t" r="r" b="b"/>
              <a:pathLst>
                <a:path w="82" h="20" extrusionOk="0">
                  <a:moveTo>
                    <a:pt x="81" y="1"/>
                  </a:moveTo>
                  <a:cubicBezTo>
                    <a:pt x="57" y="6"/>
                    <a:pt x="29" y="15"/>
                    <a:pt x="1" y="20"/>
                  </a:cubicBezTo>
                  <a:cubicBezTo>
                    <a:pt x="29" y="15"/>
                    <a:pt x="57" y="6"/>
                    <a:pt x="81"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53"/>
            <p:cNvSpPr/>
            <p:nvPr/>
          </p:nvSpPr>
          <p:spPr>
            <a:xfrm>
              <a:off x="4918967" y="2383958"/>
              <a:ext cx="6686" cy="637"/>
            </a:xfrm>
            <a:custGeom>
              <a:avLst/>
              <a:gdLst/>
              <a:ahLst/>
              <a:cxnLst/>
              <a:rect l="l" t="t" r="r" b="b"/>
              <a:pathLst>
                <a:path w="105" h="10" extrusionOk="0">
                  <a:moveTo>
                    <a:pt x="105" y="10"/>
                  </a:moveTo>
                  <a:cubicBezTo>
                    <a:pt x="72" y="5"/>
                    <a:pt x="34" y="5"/>
                    <a:pt x="1" y="0"/>
                  </a:cubicBezTo>
                  <a:cubicBezTo>
                    <a:pt x="34" y="5"/>
                    <a:pt x="72" y="5"/>
                    <a:pt x="105" y="1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53"/>
            <p:cNvSpPr/>
            <p:nvPr/>
          </p:nvSpPr>
          <p:spPr>
            <a:xfrm>
              <a:off x="4743411" y="2309393"/>
              <a:ext cx="9997" cy="8469"/>
            </a:xfrm>
            <a:custGeom>
              <a:avLst/>
              <a:gdLst/>
              <a:ahLst/>
              <a:cxnLst/>
              <a:rect l="l" t="t" r="r" b="b"/>
              <a:pathLst>
                <a:path w="157" h="133" extrusionOk="0">
                  <a:moveTo>
                    <a:pt x="156" y="132"/>
                  </a:moveTo>
                  <a:cubicBezTo>
                    <a:pt x="104" y="90"/>
                    <a:pt x="52" y="47"/>
                    <a:pt x="0" y="0"/>
                  </a:cubicBezTo>
                  <a:cubicBezTo>
                    <a:pt x="52" y="47"/>
                    <a:pt x="104" y="90"/>
                    <a:pt x="156" y="132"/>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53"/>
            <p:cNvSpPr/>
            <p:nvPr/>
          </p:nvSpPr>
          <p:spPr>
            <a:xfrm>
              <a:off x="5053961" y="2352948"/>
              <a:ext cx="27127" cy="11780"/>
            </a:xfrm>
            <a:custGeom>
              <a:avLst/>
              <a:gdLst/>
              <a:ahLst/>
              <a:cxnLst/>
              <a:rect l="l" t="t" r="r" b="b"/>
              <a:pathLst>
                <a:path w="426" h="185" extrusionOk="0">
                  <a:moveTo>
                    <a:pt x="426" y="1"/>
                  </a:moveTo>
                  <a:cubicBezTo>
                    <a:pt x="412" y="7"/>
                    <a:pt x="398" y="14"/>
                    <a:pt x="384" y="21"/>
                  </a:cubicBezTo>
                  <a:lnTo>
                    <a:pt x="384" y="21"/>
                  </a:lnTo>
                  <a:cubicBezTo>
                    <a:pt x="389" y="19"/>
                    <a:pt x="393" y="17"/>
                    <a:pt x="397" y="15"/>
                  </a:cubicBezTo>
                  <a:cubicBezTo>
                    <a:pt x="407" y="10"/>
                    <a:pt x="416" y="6"/>
                    <a:pt x="426" y="1"/>
                  </a:cubicBezTo>
                  <a:close/>
                  <a:moveTo>
                    <a:pt x="384" y="21"/>
                  </a:moveTo>
                  <a:cubicBezTo>
                    <a:pt x="356" y="33"/>
                    <a:pt x="327" y="45"/>
                    <a:pt x="303" y="57"/>
                  </a:cubicBezTo>
                  <a:cubicBezTo>
                    <a:pt x="283" y="66"/>
                    <a:pt x="265" y="75"/>
                    <a:pt x="247" y="83"/>
                  </a:cubicBezTo>
                  <a:lnTo>
                    <a:pt x="247" y="83"/>
                  </a:lnTo>
                  <a:cubicBezTo>
                    <a:pt x="293" y="63"/>
                    <a:pt x="339" y="42"/>
                    <a:pt x="384" y="21"/>
                  </a:cubicBezTo>
                  <a:close/>
                  <a:moveTo>
                    <a:pt x="247" y="83"/>
                  </a:moveTo>
                  <a:cubicBezTo>
                    <a:pt x="178" y="113"/>
                    <a:pt x="109" y="142"/>
                    <a:pt x="38" y="170"/>
                  </a:cubicBezTo>
                  <a:lnTo>
                    <a:pt x="38" y="170"/>
                  </a:lnTo>
                  <a:cubicBezTo>
                    <a:pt x="71" y="158"/>
                    <a:pt x="104" y="145"/>
                    <a:pt x="138" y="133"/>
                  </a:cubicBezTo>
                  <a:cubicBezTo>
                    <a:pt x="161" y="119"/>
                    <a:pt x="190" y="109"/>
                    <a:pt x="213" y="100"/>
                  </a:cubicBezTo>
                  <a:cubicBezTo>
                    <a:pt x="224" y="94"/>
                    <a:pt x="236" y="89"/>
                    <a:pt x="247" y="83"/>
                  </a:cubicBezTo>
                  <a:close/>
                  <a:moveTo>
                    <a:pt x="38" y="170"/>
                  </a:moveTo>
                  <a:lnTo>
                    <a:pt x="38" y="170"/>
                  </a:lnTo>
                  <a:cubicBezTo>
                    <a:pt x="33" y="172"/>
                    <a:pt x="29" y="174"/>
                    <a:pt x="24" y="175"/>
                  </a:cubicBezTo>
                  <a:cubicBezTo>
                    <a:pt x="24" y="176"/>
                    <a:pt x="23" y="176"/>
                    <a:pt x="22" y="177"/>
                  </a:cubicBezTo>
                  <a:lnTo>
                    <a:pt x="22" y="177"/>
                  </a:lnTo>
                  <a:cubicBezTo>
                    <a:pt x="27" y="174"/>
                    <a:pt x="33" y="172"/>
                    <a:pt x="38" y="170"/>
                  </a:cubicBezTo>
                  <a:close/>
                  <a:moveTo>
                    <a:pt x="22" y="177"/>
                  </a:moveTo>
                  <a:cubicBezTo>
                    <a:pt x="15" y="179"/>
                    <a:pt x="8" y="182"/>
                    <a:pt x="1" y="185"/>
                  </a:cubicBezTo>
                  <a:cubicBezTo>
                    <a:pt x="9" y="185"/>
                    <a:pt x="14" y="181"/>
                    <a:pt x="22" y="177"/>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53"/>
            <p:cNvSpPr/>
            <p:nvPr/>
          </p:nvSpPr>
          <p:spPr>
            <a:xfrm>
              <a:off x="5038041" y="2364664"/>
              <a:ext cx="15983" cy="5795"/>
            </a:xfrm>
            <a:custGeom>
              <a:avLst/>
              <a:gdLst/>
              <a:ahLst/>
              <a:cxnLst/>
              <a:rect l="l" t="t" r="r" b="b"/>
              <a:pathLst>
                <a:path w="251" h="91" extrusionOk="0">
                  <a:moveTo>
                    <a:pt x="0" y="91"/>
                  </a:moveTo>
                  <a:cubicBezTo>
                    <a:pt x="85" y="62"/>
                    <a:pt x="166" y="34"/>
                    <a:pt x="251" y="1"/>
                  </a:cubicBezTo>
                  <a:cubicBezTo>
                    <a:pt x="251" y="1"/>
                    <a:pt x="251" y="1"/>
                    <a:pt x="251" y="1"/>
                  </a:cubicBezTo>
                  <a:cubicBezTo>
                    <a:pt x="166" y="34"/>
                    <a:pt x="85" y="62"/>
                    <a:pt x="0" y="9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53"/>
            <p:cNvSpPr/>
            <p:nvPr/>
          </p:nvSpPr>
          <p:spPr>
            <a:xfrm>
              <a:off x="5081023" y="2338557"/>
              <a:ext cx="25598" cy="14455"/>
            </a:xfrm>
            <a:custGeom>
              <a:avLst/>
              <a:gdLst/>
              <a:ahLst/>
              <a:cxnLst/>
              <a:rect l="l" t="t" r="r" b="b"/>
              <a:pathLst>
                <a:path w="402" h="227" extrusionOk="0">
                  <a:moveTo>
                    <a:pt x="1" y="227"/>
                  </a:moveTo>
                  <a:cubicBezTo>
                    <a:pt x="138" y="156"/>
                    <a:pt x="274" y="80"/>
                    <a:pt x="402" y="0"/>
                  </a:cubicBezTo>
                  <a:cubicBezTo>
                    <a:pt x="274" y="80"/>
                    <a:pt x="138" y="156"/>
                    <a:pt x="1" y="227"/>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53"/>
            <p:cNvSpPr/>
            <p:nvPr/>
          </p:nvSpPr>
          <p:spPr>
            <a:xfrm>
              <a:off x="4715457" y="2282012"/>
              <a:ext cx="12099" cy="12672"/>
            </a:xfrm>
            <a:custGeom>
              <a:avLst/>
              <a:gdLst/>
              <a:ahLst/>
              <a:cxnLst/>
              <a:rect l="l" t="t" r="r" b="b"/>
              <a:pathLst>
                <a:path w="190" h="199" extrusionOk="0">
                  <a:moveTo>
                    <a:pt x="189" y="199"/>
                  </a:moveTo>
                  <a:cubicBezTo>
                    <a:pt x="123" y="137"/>
                    <a:pt x="62" y="71"/>
                    <a:pt x="0" y="1"/>
                  </a:cubicBezTo>
                  <a:cubicBezTo>
                    <a:pt x="62" y="71"/>
                    <a:pt x="123" y="137"/>
                    <a:pt x="189" y="199"/>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0" name="Google Shape;5930;p53"/>
            <p:cNvSpPr/>
            <p:nvPr/>
          </p:nvSpPr>
          <p:spPr>
            <a:xfrm>
              <a:off x="4729847" y="2297040"/>
              <a:ext cx="9997" cy="9361"/>
            </a:xfrm>
            <a:custGeom>
              <a:avLst/>
              <a:gdLst/>
              <a:ahLst/>
              <a:cxnLst/>
              <a:rect l="l" t="t" r="r" b="b"/>
              <a:pathLst>
                <a:path w="157" h="147" extrusionOk="0">
                  <a:moveTo>
                    <a:pt x="157" y="147"/>
                  </a:moveTo>
                  <a:cubicBezTo>
                    <a:pt x="105" y="100"/>
                    <a:pt x="53" y="53"/>
                    <a:pt x="1" y="1"/>
                  </a:cubicBezTo>
                  <a:cubicBezTo>
                    <a:pt x="53" y="53"/>
                    <a:pt x="105" y="100"/>
                    <a:pt x="157" y="147"/>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1" name="Google Shape;5931;p53"/>
            <p:cNvSpPr/>
            <p:nvPr/>
          </p:nvSpPr>
          <p:spPr>
            <a:xfrm>
              <a:off x="4847713" y="2369185"/>
              <a:ext cx="6113" cy="2165"/>
            </a:xfrm>
            <a:custGeom>
              <a:avLst/>
              <a:gdLst/>
              <a:ahLst/>
              <a:cxnLst/>
              <a:rect l="l" t="t" r="r" b="b"/>
              <a:pathLst>
                <a:path w="96" h="34" extrusionOk="0">
                  <a:moveTo>
                    <a:pt x="95" y="34"/>
                  </a:moveTo>
                  <a:cubicBezTo>
                    <a:pt x="62" y="24"/>
                    <a:pt x="29" y="10"/>
                    <a:pt x="1" y="1"/>
                  </a:cubicBezTo>
                  <a:cubicBezTo>
                    <a:pt x="29" y="10"/>
                    <a:pt x="62" y="24"/>
                    <a:pt x="95" y="34"/>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2" name="Google Shape;5932;p53"/>
            <p:cNvSpPr/>
            <p:nvPr/>
          </p:nvSpPr>
          <p:spPr>
            <a:xfrm>
              <a:off x="4618350" y="1772537"/>
              <a:ext cx="654541" cy="548327"/>
            </a:xfrm>
            <a:custGeom>
              <a:avLst/>
              <a:gdLst/>
              <a:ahLst/>
              <a:cxnLst/>
              <a:rect l="l" t="t" r="r" b="b"/>
              <a:pathLst>
                <a:path w="10279" h="8611" extrusionOk="0">
                  <a:moveTo>
                    <a:pt x="5135" y="0"/>
                  </a:moveTo>
                  <a:cubicBezTo>
                    <a:pt x="4918" y="0"/>
                    <a:pt x="4698" y="15"/>
                    <a:pt x="4476" y="46"/>
                  </a:cubicBezTo>
                  <a:cubicBezTo>
                    <a:pt x="1846" y="400"/>
                    <a:pt x="0" y="2822"/>
                    <a:pt x="359" y="5457"/>
                  </a:cubicBezTo>
                  <a:cubicBezTo>
                    <a:pt x="491" y="6439"/>
                    <a:pt x="911" y="7312"/>
                    <a:pt x="1525" y="8002"/>
                  </a:cubicBezTo>
                  <a:cubicBezTo>
                    <a:pt x="1752" y="7624"/>
                    <a:pt x="2016" y="7222"/>
                    <a:pt x="2304" y="6892"/>
                  </a:cubicBezTo>
                  <a:cubicBezTo>
                    <a:pt x="2337" y="6849"/>
                    <a:pt x="2375" y="6807"/>
                    <a:pt x="2413" y="6769"/>
                  </a:cubicBezTo>
                  <a:lnTo>
                    <a:pt x="2413" y="6764"/>
                  </a:lnTo>
                  <a:cubicBezTo>
                    <a:pt x="2451" y="6727"/>
                    <a:pt x="2488" y="6689"/>
                    <a:pt x="2521" y="6656"/>
                  </a:cubicBezTo>
                  <a:cubicBezTo>
                    <a:pt x="2526" y="6651"/>
                    <a:pt x="2526" y="6651"/>
                    <a:pt x="2531" y="6646"/>
                  </a:cubicBezTo>
                  <a:cubicBezTo>
                    <a:pt x="2564" y="6613"/>
                    <a:pt x="2597" y="6580"/>
                    <a:pt x="2635" y="6547"/>
                  </a:cubicBezTo>
                  <a:cubicBezTo>
                    <a:pt x="2639" y="6547"/>
                    <a:pt x="2644" y="6543"/>
                    <a:pt x="2644" y="6538"/>
                  </a:cubicBezTo>
                  <a:cubicBezTo>
                    <a:pt x="2677" y="6510"/>
                    <a:pt x="2710" y="6481"/>
                    <a:pt x="2748" y="6453"/>
                  </a:cubicBezTo>
                  <a:cubicBezTo>
                    <a:pt x="2753" y="6448"/>
                    <a:pt x="2758" y="6443"/>
                    <a:pt x="2762" y="6439"/>
                  </a:cubicBezTo>
                  <a:cubicBezTo>
                    <a:pt x="2795" y="6415"/>
                    <a:pt x="2828" y="6391"/>
                    <a:pt x="2857" y="6373"/>
                  </a:cubicBezTo>
                  <a:cubicBezTo>
                    <a:pt x="2866" y="6363"/>
                    <a:pt x="2876" y="6358"/>
                    <a:pt x="2885" y="6354"/>
                  </a:cubicBezTo>
                  <a:cubicBezTo>
                    <a:pt x="2913" y="6330"/>
                    <a:pt x="2946" y="6316"/>
                    <a:pt x="2975" y="6297"/>
                  </a:cubicBezTo>
                  <a:cubicBezTo>
                    <a:pt x="2984" y="6292"/>
                    <a:pt x="2994" y="6283"/>
                    <a:pt x="3003" y="6278"/>
                  </a:cubicBezTo>
                  <a:cubicBezTo>
                    <a:pt x="3036" y="6259"/>
                    <a:pt x="3064" y="6245"/>
                    <a:pt x="3097" y="6231"/>
                  </a:cubicBezTo>
                  <a:cubicBezTo>
                    <a:pt x="3107" y="6226"/>
                    <a:pt x="3116" y="6221"/>
                    <a:pt x="3126" y="6217"/>
                  </a:cubicBezTo>
                  <a:cubicBezTo>
                    <a:pt x="3168" y="6198"/>
                    <a:pt x="3206" y="6184"/>
                    <a:pt x="3249" y="6170"/>
                  </a:cubicBezTo>
                  <a:cubicBezTo>
                    <a:pt x="3263" y="6165"/>
                    <a:pt x="3277" y="6160"/>
                    <a:pt x="3296" y="6151"/>
                  </a:cubicBezTo>
                  <a:cubicBezTo>
                    <a:pt x="3301" y="6151"/>
                    <a:pt x="3305" y="6146"/>
                    <a:pt x="3310" y="6146"/>
                  </a:cubicBezTo>
                  <a:cubicBezTo>
                    <a:pt x="3324" y="6141"/>
                    <a:pt x="3338" y="6137"/>
                    <a:pt x="3357" y="6132"/>
                  </a:cubicBezTo>
                  <a:cubicBezTo>
                    <a:pt x="3362" y="6127"/>
                    <a:pt x="3371" y="6127"/>
                    <a:pt x="3376" y="6122"/>
                  </a:cubicBezTo>
                  <a:cubicBezTo>
                    <a:pt x="3395" y="6118"/>
                    <a:pt x="3409" y="6113"/>
                    <a:pt x="3428" y="6108"/>
                  </a:cubicBezTo>
                  <a:cubicBezTo>
                    <a:pt x="3437" y="6108"/>
                    <a:pt x="3442" y="6108"/>
                    <a:pt x="3452" y="6103"/>
                  </a:cubicBezTo>
                  <a:cubicBezTo>
                    <a:pt x="3470" y="6099"/>
                    <a:pt x="3489" y="6094"/>
                    <a:pt x="3513" y="6089"/>
                  </a:cubicBezTo>
                  <a:lnTo>
                    <a:pt x="3522" y="6089"/>
                  </a:lnTo>
                  <a:cubicBezTo>
                    <a:pt x="3598" y="6075"/>
                    <a:pt x="3683" y="6061"/>
                    <a:pt x="3773" y="6052"/>
                  </a:cubicBezTo>
                  <a:lnTo>
                    <a:pt x="3782" y="6052"/>
                  </a:lnTo>
                  <a:cubicBezTo>
                    <a:pt x="3810" y="6047"/>
                    <a:pt x="3839" y="6047"/>
                    <a:pt x="3862" y="6042"/>
                  </a:cubicBezTo>
                  <a:lnTo>
                    <a:pt x="3891" y="6042"/>
                  </a:lnTo>
                  <a:cubicBezTo>
                    <a:pt x="3914" y="6037"/>
                    <a:pt x="3938" y="6037"/>
                    <a:pt x="3962" y="6037"/>
                  </a:cubicBezTo>
                  <a:lnTo>
                    <a:pt x="3933" y="6000"/>
                  </a:lnTo>
                  <a:lnTo>
                    <a:pt x="4075" y="5872"/>
                  </a:lnTo>
                  <a:lnTo>
                    <a:pt x="4150" y="5919"/>
                  </a:lnTo>
                  <a:lnTo>
                    <a:pt x="4188" y="5527"/>
                  </a:lnTo>
                  <a:cubicBezTo>
                    <a:pt x="4183" y="5518"/>
                    <a:pt x="4183" y="5513"/>
                    <a:pt x="4179" y="5504"/>
                  </a:cubicBezTo>
                  <a:cubicBezTo>
                    <a:pt x="4174" y="5490"/>
                    <a:pt x="4165" y="5480"/>
                    <a:pt x="4160" y="5466"/>
                  </a:cubicBezTo>
                  <a:cubicBezTo>
                    <a:pt x="4146" y="5433"/>
                    <a:pt x="4132" y="5405"/>
                    <a:pt x="4113" y="5372"/>
                  </a:cubicBezTo>
                  <a:cubicBezTo>
                    <a:pt x="4108" y="5357"/>
                    <a:pt x="4098" y="5339"/>
                    <a:pt x="4089" y="5320"/>
                  </a:cubicBezTo>
                  <a:cubicBezTo>
                    <a:pt x="4080" y="5291"/>
                    <a:pt x="4065" y="5268"/>
                    <a:pt x="4051" y="5239"/>
                  </a:cubicBezTo>
                  <a:cubicBezTo>
                    <a:pt x="4042" y="5221"/>
                    <a:pt x="4037" y="5202"/>
                    <a:pt x="4028" y="5183"/>
                  </a:cubicBezTo>
                  <a:cubicBezTo>
                    <a:pt x="4013" y="5154"/>
                    <a:pt x="4004" y="5126"/>
                    <a:pt x="3990" y="5102"/>
                  </a:cubicBezTo>
                  <a:cubicBezTo>
                    <a:pt x="3980" y="5079"/>
                    <a:pt x="3971" y="5060"/>
                    <a:pt x="3966" y="5041"/>
                  </a:cubicBezTo>
                  <a:cubicBezTo>
                    <a:pt x="3952" y="5013"/>
                    <a:pt x="3943" y="4989"/>
                    <a:pt x="3928" y="4961"/>
                  </a:cubicBezTo>
                  <a:cubicBezTo>
                    <a:pt x="3924" y="4942"/>
                    <a:pt x="3914" y="4923"/>
                    <a:pt x="3905" y="4899"/>
                  </a:cubicBezTo>
                  <a:cubicBezTo>
                    <a:pt x="3895" y="4876"/>
                    <a:pt x="3881" y="4848"/>
                    <a:pt x="3872" y="4824"/>
                  </a:cubicBezTo>
                  <a:cubicBezTo>
                    <a:pt x="3862" y="4800"/>
                    <a:pt x="3858" y="4781"/>
                    <a:pt x="3848" y="4758"/>
                  </a:cubicBezTo>
                  <a:cubicBezTo>
                    <a:pt x="3839" y="4734"/>
                    <a:pt x="3825" y="4711"/>
                    <a:pt x="3815" y="4682"/>
                  </a:cubicBezTo>
                  <a:cubicBezTo>
                    <a:pt x="3806" y="4663"/>
                    <a:pt x="3801" y="4640"/>
                    <a:pt x="3792" y="4616"/>
                  </a:cubicBezTo>
                  <a:cubicBezTo>
                    <a:pt x="3782" y="4593"/>
                    <a:pt x="3773" y="4569"/>
                    <a:pt x="3763" y="4541"/>
                  </a:cubicBezTo>
                  <a:cubicBezTo>
                    <a:pt x="3754" y="4522"/>
                    <a:pt x="3744" y="4498"/>
                    <a:pt x="3740" y="4475"/>
                  </a:cubicBezTo>
                  <a:cubicBezTo>
                    <a:pt x="3730" y="4451"/>
                    <a:pt x="3721" y="4427"/>
                    <a:pt x="3711" y="4399"/>
                  </a:cubicBezTo>
                  <a:cubicBezTo>
                    <a:pt x="3702" y="4380"/>
                    <a:pt x="3692" y="4356"/>
                    <a:pt x="3688" y="4333"/>
                  </a:cubicBezTo>
                  <a:cubicBezTo>
                    <a:pt x="3678" y="4309"/>
                    <a:pt x="3669" y="4286"/>
                    <a:pt x="3659" y="4257"/>
                  </a:cubicBezTo>
                  <a:cubicBezTo>
                    <a:pt x="3650" y="4238"/>
                    <a:pt x="3645" y="4215"/>
                    <a:pt x="3636" y="4196"/>
                  </a:cubicBezTo>
                  <a:cubicBezTo>
                    <a:pt x="3626" y="4168"/>
                    <a:pt x="3622" y="4144"/>
                    <a:pt x="3612" y="4116"/>
                  </a:cubicBezTo>
                  <a:cubicBezTo>
                    <a:pt x="3603" y="4097"/>
                    <a:pt x="3598" y="4073"/>
                    <a:pt x="3589" y="4054"/>
                  </a:cubicBezTo>
                  <a:cubicBezTo>
                    <a:pt x="3579" y="4026"/>
                    <a:pt x="3574" y="4002"/>
                    <a:pt x="3565" y="3979"/>
                  </a:cubicBezTo>
                  <a:cubicBezTo>
                    <a:pt x="3560" y="3955"/>
                    <a:pt x="3551" y="3936"/>
                    <a:pt x="3546" y="3913"/>
                  </a:cubicBezTo>
                  <a:cubicBezTo>
                    <a:pt x="3537" y="3889"/>
                    <a:pt x="3527" y="3861"/>
                    <a:pt x="3522" y="3837"/>
                  </a:cubicBezTo>
                  <a:cubicBezTo>
                    <a:pt x="3513" y="3818"/>
                    <a:pt x="3508" y="3795"/>
                    <a:pt x="3504" y="3776"/>
                  </a:cubicBezTo>
                  <a:cubicBezTo>
                    <a:pt x="3494" y="3752"/>
                    <a:pt x="3489" y="3724"/>
                    <a:pt x="3480" y="3700"/>
                  </a:cubicBezTo>
                  <a:cubicBezTo>
                    <a:pt x="3475" y="3681"/>
                    <a:pt x="3470" y="3658"/>
                    <a:pt x="3461" y="3639"/>
                  </a:cubicBezTo>
                  <a:cubicBezTo>
                    <a:pt x="3456" y="3610"/>
                    <a:pt x="3447" y="3587"/>
                    <a:pt x="3442" y="3559"/>
                  </a:cubicBezTo>
                  <a:cubicBezTo>
                    <a:pt x="3437" y="3540"/>
                    <a:pt x="3433" y="3525"/>
                    <a:pt x="3428" y="3507"/>
                  </a:cubicBezTo>
                  <a:cubicBezTo>
                    <a:pt x="3414" y="3464"/>
                    <a:pt x="3404" y="3417"/>
                    <a:pt x="3395" y="3374"/>
                  </a:cubicBezTo>
                  <a:cubicBezTo>
                    <a:pt x="3390" y="3356"/>
                    <a:pt x="3385" y="3337"/>
                    <a:pt x="3381" y="3318"/>
                  </a:cubicBezTo>
                  <a:cubicBezTo>
                    <a:pt x="3376" y="3294"/>
                    <a:pt x="3367" y="3271"/>
                    <a:pt x="3362" y="3247"/>
                  </a:cubicBezTo>
                  <a:cubicBezTo>
                    <a:pt x="3357" y="3228"/>
                    <a:pt x="3352" y="3209"/>
                    <a:pt x="3348" y="3186"/>
                  </a:cubicBezTo>
                  <a:cubicBezTo>
                    <a:pt x="3343" y="3167"/>
                    <a:pt x="3338" y="3143"/>
                    <a:pt x="3334" y="3124"/>
                  </a:cubicBezTo>
                  <a:cubicBezTo>
                    <a:pt x="3334" y="3101"/>
                    <a:pt x="3329" y="3082"/>
                    <a:pt x="3324" y="3063"/>
                  </a:cubicBezTo>
                  <a:cubicBezTo>
                    <a:pt x="3319" y="3039"/>
                    <a:pt x="3315" y="3020"/>
                    <a:pt x="3310" y="3001"/>
                  </a:cubicBezTo>
                  <a:cubicBezTo>
                    <a:pt x="3310" y="2983"/>
                    <a:pt x="3305" y="2964"/>
                    <a:pt x="3301" y="2940"/>
                  </a:cubicBezTo>
                  <a:cubicBezTo>
                    <a:pt x="3296" y="2921"/>
                    <a:pt x="3296" y="2902"/>
                    <a:pt x="3291" y="2883"/>
                  </a:cubicBezTo>
                  <a:cubicBezTo>
                    <a:pt x="3286" y="2864"/>
                    <a:pt x="3286" y="2846"/>
                    <a:pt x="3282" y="2827"/>
                  </a:cubicBezTo>
                  <a:cubicBezTo>
                    <a:pt x="3277" y="2808"/>
                    <a:pt x="3277" y="2789"/>
                    <a:pt x="3272" y="2770"/>
                  </a:cubicBezTo>
                  <a:cubicBezTo>
                    <a:pt x="3272" y="2751"/>
                    <a:pt x="3267" y="2732"/>
                    <a:pt x="3267" y="2713"/>
                  </a:cubicBezTo>
                  <a:cubicBezTo>
                    <a:pt x="3263" y="2699"/>
                    <a:pt x="3263" y="2680"/>
                    <a:pt x="3258" y="2666"/>
                  </a:cubicBezTo>
                  <a:cubicBezTo>
                    <a:pt x="3258" y="2643"/>
                    <a:pt x="3253" y="2628"/>
                    <a:pt x="3253" y="2610"/>
                  </a:cubicBezTo>
                  <a:cubicBezTo>
                    <a:pt x="3253" y="2591"/>
                    <a:pt x="3249" y="2576"/>
                    <a:pt x="3249" y="2562"/>
                  </a:cubicBezTo>
                  <a:cubicBezTo>
                    <a:pt x="3249" y="2543"/>
                    <a:pt x="3249" y="2525"/>
                    <a:pt x="3244" y="2506"/>
                  </a:cubicBezTo>
                  <a:cubicBezTo>
                    <a:pt x="3244" y="2491"/>
                    <a:pt x="3244" y="2477"/>
                    <a:pt x="3244" y="2463"/>
                  </a:cubicBezTo>
                  <a:cubicBezTo>
                    <a:pt x="3244" y="2444"/>
                    <a:pt x="3244" y="2430"/>
                    <a:pt x="3239" y="2411"/>
                  </a:cubicBezTo>
                  <a:cubicBezTo>
                    <a:pt x="3239" y="2397"/>
                    <a:pt x="3239" y="2383"/>
                    <a:pt x="3239" y="2369"/>
                  </a:cubicBezTo>
                  <a:cubicBezTo>
                    <a:pt x="3239" y="2355"/>
                    <a:pt x="3239" y="2336"/>
                    <a:pt x="3239" y="2321"/>
                  </a:cubicBezTo>
                  <a:cubicBezTo>
                    <a:pt x="3239" y="2307"/>
                    <a:pt x="3244" y="2298"/>
                    <a:pt x="3244" y="2284"/>
                  </a:cubicBezTo>
                  <a:cubicBezTo>
                    <a:pt x="3244" y="2270"/>
                    <a:pt x="3244" y="2255"/>
                    <a:pt x="3244" y="2241"/>
                  </a:cubicBezTo>
                  <a:cubicBezTo>
                    <a:pt x="3244" y="2227"/>
                    <a:pt x="3249" y="2218"/>
                    <a:pt x="3249" y="2203"/>
                  </a:cubicBezTo>
                  <a:cubicBezTo>
                    <a:pt x="3249" y="2189"/>
                    <a:pt x="3253" y="2175"/>
                    <a:pt x="3253" y="2161"/>
                  </a:cubicBezTo>
                  <a:cubicBezTo>
                    <a:pt x="3253" y="2152"/>
                    <a:pt x="3258" y="2142"/>
                    <a:pt x="3258" y="2133"/>
                  </a:cubicBezTo>
                  <a:cubicBezTo>
                    <a:pt x="3263" y="2118"/>
                    <a:pt x="3263" y="2104"/>
                    <a:pt x="3267" y="2095"/>
                  </a:cubicBezTo>
                  <a:cubicBezTo>
                    <a:pt x="3267" y="2085"/>
                    <a:pt x="3272" y="2076"/>
                    <a:pt x="3272" y="2067"/>
                  </a:cubicBezTo>
                  <a:cubicBezTo>
                    <a:pt x="3277" y="2057"/>
                    <a:pt x="3277" y="2043"/>
                    <a:pt x="3282" y="2033"/>
                  </a:cubicBezTo>
                  <a:cubicBezTo>
                    <a:pt x="3286" y="2024"/>
                    <a:pt x="3286" y="2019"/>
                    <a:pt x="3291" y="2010"/>
                  </a:cubicBezTo>
                  <a:cubicBezTo>
                    <a:pt x="3296" y="2000"/>
                    <a:pt x="3301" y="1986"/>
                    <a:pt x="3305" y="1977"/>
                  </a:cubicBezTo>
                  <a:cubicBezTo>
                    <a:pt x="3319" y="1944"/>
                    <a:pt x="3338" y="1915"/>
                    <a:pt x="3362" y="1892"/>
                  </a:cubicBezTo>
                  <a:cubicBezTo>
                    <a:pt x="3619" y="1644"/>
                    <a:pt x="4865" y="1471"/>
                    <a:pt x="5744" y="1471"/>
                  </a:cubicBezTo>
                  <a:cubicBezTo>
                    <a:pt x="6139" y="1471"/>
                    <a:pt x="6459" y="1506"/>
                    <a:pt x="6582" y="1585"/>
                  </a:cubicBezTo>
                  <a:cubicBezTo>
                    <a:pt x="6681" y="1651"/>
                    <a:pt x="6511" y="2553"/>
                    <a:pt x="6407" y="3058"/>
                  </a:cubicBezTo>
                  <a:cubicBezTo>
                    <a:pt x="6407" y="3063"/>
                    <a:pt x="6407" y="3063"/>
                    <a:pt x="6407" y="3063"/>
                  </a:cubicBezTo>
                  <a:cubicBezTo>
                    <a:pt x="6403" y="3072"/>
                    <a:pt x="6403" y="3082"/>
                    <a:pt x="6398" y="3091"/>
                  </a:cubicBezTo>
                  <a:lnTo>
                    <a:pt x="6469" y="3101"/>
                  </a:lnTo>
                  <a:cubicBezTo>
                    <a:pt x="6511" y="3105"/>
                    <a:pt x="6544" y="3148"/>
                    <a:pt x="6540" y="3195"/>
                  </a:cubicBezTo>
                  <a:lnTo>
                    <a:pt x="6521" y="3374"/>
                  </a:lnTo>
                  <a:cubicBezTo>
                    <a:pt x="6516" y="3416"/>
                    <a:pt x="6486" y="3447"/>
                    <a:pt x="6450" y="3447"/>
                  </a:cubicBezTo>
                  <a:cubicBezTo>
                    <a:pt x="6445" y="3447"/>
                    <a:pt x="6441" y="3446"/>
                    <a:pt x="6436" y="3445"/>
                  </a:cubicBezTo>
                  <a:lnTo>
                    <a:pt x="6355" y="3436"/>
                  </a:lnTo>
                  <a:lnTo>
                    <a:pt x="6355" y="3436"/>
                  </a:lnTo>
                  <a:cubicBezTo>
                    <a:pt x="6365" y="3525"/>
                    <a:pt x="6374" y="3620"/>
                    <a:pt x="6379" y="3714"/>
                  </a:cubicBezTo>
                  <a:lnTo>
                    <a:pt x="6738" y="3724"/>
                  </a:lnTo>
                  <a:lnTo>
                    <a:pt x="6747" y="4201"/>
                  </a:lnTo>
                  <a:lnTo>
                    <a:pt x="6417" y="4196"/>
                  </a:lnTo>
                  <a:lnTo>
                    <a:pt x="6417" y="4196"/>
                  </a:lnTo>
                  <a:cubicBezTo>
                    <a:pt x="6436" y="4465"/>
                    <a:pt x="6445" y="4734"/>
                    <a:pt x="6450" y="4980"/>
                  </a:cubicBezTo>
                  <a:cubicBezTo>
                    <a:pt x="6535" y="5159"/>
                    <a:pt x="6582" y="5381"/>
                    <a:pt x="6582" y="5608"/>
                  </a:cubicBezTo>
                  <a:cubicBezTo>
                    <a:pt x="6582" y="6070"/>
                    <a:pt x="6335" y="6152"/>
                    <a:pt x="6022" y="6152"/>
                  </a:cubicBezTo>
                  <a:cubicBezTo>
                    <a:pt x="6003" y="6152"/>
                    <a:pt x="5983" y="6151"/>
                    <a:pt x="5963" y="6151"/>
                  </a:cubicBezTo>
                  <a:lnTo>
                    <a:pt x="5963" y="6160"/>
                  </a:lnTo>
                  <a:cubicBezTo>
                    <a:pt x="5978" y="6165"/>
                    <a:pt x="5997" y="6170"/>
                    <a:pt x="6011" y="6174"/>
                  </a:cubicBezTo>
                  <a:cubicBezTo>
                    <a:pt x="6030" y="6179"/>
                    <a:pt x="6044" y="6179"/>
                    <a:pt x="6058" y="6184"/>
                  </a:cubicBezTo>
                  <a:cubicBezTo>
                    <a:pt x="6077" y="6188"/>
                    <a:pt x="6091" y="6193"/>
                    <a:pt x="6105" y="6198"/>
                  </a:cubicBezTo>
                  <a:cubicBezTo>
                    <a:pt x="6119" y="6203"/>
                    <a:pt x="6133" y="6207"/>
                    <a:pt x="6148" y="6207"/>
                  </a:cubicBezTo>
                  <a:cubicBezTo>
                    <a:pt x="6162" y="6212"/>
                    <a:pt x="6176" y="6217"/>
                    <a:pt x="6190" y="6221"/>
                  </a:cubicBezTo>
                  <a:cubicBezTo>
                    <a:pt x="6204" y="6226"/>
                    <a:pt x="6218" y="6231"/>
                    <a:pt x="6233" y="6236"/>
                  </a:cubicBezTo>
                  <a:cubicBezTo>
                    <a:pt x="6242" y="6240"/>
                    <a:pt x="6256" y="6245"/>
                    <a:pt x="6266" y="6250"/>
                  </a:cubicBezTo>
                  <a:cubicBezTo>
                    <a:pt x="6280" y="6255"/>
                    <a:pt x="6294" y="6259"/>
                    <a:pt x="6303" y="6264"/>
                  </a:cubicBezTo>
                  <a:cubicBezTo>
                    <a:pt x="6313" y="6269"/>
                    <a:pt x="6327" y="6273"/>
                    <a:pt x="6336" y="6278"/>
                  </a:cubicBezTo>
                  <a:cubicBezTo>
                    <a:pt x="6346" y="6283"/>
                    <a:pt x="6355" y="6288"/>
                    <a:pt x="6365" y="6292"/>
                  </a:cubicBezTo>
                  <a:cubicBezTo>
                    <a:pt x="6379" y="6297"/>
                    <a:pt x="6398" y="6302"/>
                    <a:pt x="6412" y="6311"/>
                  </a:cubicBezTo>
                  <a:cubicBezTo>
                    <a:pt x="6421" y="6316"/>
                    <a:pt x="6426" y="6321"/>
                    <a:pt x="6436" y="6325"/>
                  </a:cubicBezTo>
                  <a:cubicBezTo>
                    <a:pt x="6445" y="6330"/>
                    <a:pt x="6455" y="6340"/>
                    <a:pt x="6469" y="6349"/>
                  </a:cubicBezTo>
                  <a:cubicBezTo>
                    <a:pt x="6478" y="6354"/>
                    <a:pt x="6492" y="6363"/>
                    <a:pt x="6502" y="6373"/>
                  </a:cubicBezTo>
                  <a:cubicBezTo>
                    <a:pt x="6511" y="6377"/>
                    <a:pt x="6521" y="6382"/>
                    <a:pt x="6530" y="6391"/>
                  </a:cubicBezTo>
                  <a:cubicBezTo>
                    <a:pt x="6544" y="6401"/>
                    <a:pt x="6558" y="6415"/>
                    <a:pt x="6573" y="6425"/>
                  </a:cubicBezTo>
                  <a:cubicBezTo>
                    <a:pt x="6577" y="6429"/>
                    <a:pt x="6582" y="6434"/>
                    <a:pt x="6587" y="6439"/>
                  </a:cubicBezTo>
                  <a:cubicBezTo>
                    <a:pt x="6672" y="6510"/>
                    <a:pt x="6776" y="6609"/>
                    <a:pt x="6889" y="6731"/>
                  </a:cubicBezTo>
                  <a:cubicBezTo>
                    <a:pt x="7238" y="7104"/>
                    <a:pt x="7692" y="7704"/>
                    <a:pt x="8164" y="8535"/>
                  </a:cubicBezTo>
                  <a:lnTo>
                    <a:pt x="8164" y="8535"/>
                  </a:lnTo>
                  <a:cubicBezTo>
                    <a:pt x="9413" y="7510"/>
                    <a:pt x="10122" y="5881"/>
                    <a:pt x="9887" y="4163"/>
                  </a:cubicBezTo>
                  <a:cubicBezTo>
                    <a:pt x="9731" y="3020"/>
                    <a:pt x="9188" y="2024"/>
                    <a:pt x="8405" y="1297"/>
                  </a:cubicBezTo>
                  <a:cubicBezTo>
                    <a:pt x="8568" y="1060"/>
                    <a:pt x="8989" y="625"/>
                    <a:pt x="9846" y="625"/>
                  </a:cubicBezTo>
                  <a:cubicBezTo>
                    <a:pt x="9979" y="625"/>
                    <a:pt x="10123" y="636"/>
                    <a:pt x="10279" y="660"/>
                  </a:cubicBezTo>
                  <a:cubicBezTo>
                    <a:pt x="10279" y="660"/>
                    <a:pt x="9617" y="149"/>
                    <a:pt x="8788" y="149"/>
                  </a:cubicBezTo>
                  <a:cubicBezTo>
                    <a:pt x="8382" y="149"/>
                    <a:pt x="7936" y="271"/>
                    <a:pt x="7507" y="636"/>
                  </a:cubicBezTo>
                  <a:cubicBezTo>
                    <a:pt x="6800" y="230"/>
                    <a:pt x="5988" y="0"/>
                    <a:pt x="5135" y="0"/>
                  </a:cubicBezTo>
                  <a:close/>
                  <a:moveTo>
                    <a:pt x="8164" y="8535"/>
                  </a:moveTo>
                  <a:lnTo>
                    <a:pt x="8164" y="8535"/>
                  </a:lnTo>
                  <a:cubicBezTo>
                    <a:pt x="8133" y="8561"/>
                    <a:pt x="8101" y="8586"/>
                    <a:pt x="8069" y="8611"/>
                  </a:cubicBezTo>
                  <a:cubicBezTo>
                    <a:pt x="8102" y="8587"/>
                    <a:pt x="8131" y="8563"/>
                    <a:pt x="8164" y="8535"/>
                  </a:cubicBezTo>
                  <a:cubicBezTo>
                    <a:pt x="8164" y="8535"/>
                    <a:pt x="8164" y="8535"/>
                    <a:pt x="8164" y="853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3" name="Google Shape;5933;p53"/>
            <p:cNvSpPr/>
            <p:nvPr/>
          </p:nvSpPr>
          <p:spPr>
            <a:xfrm>
              <a:off x="4807724" y="2352693"/>
              <a:ext cx="5476" cy="2738"/>
            </a:xfrm>
            <a:custGeom>
              <a:avLst/>
              <a:gdLst/>
              <a:ahLst/>
              <a:cxnLst/>
              <a:rect l="l" t="t" r="r" b="b"/>
              <a:pathLst>
                <a:path w="86" h="43" extrusionOk="0">
                  <a:moveTo>
                    <a:pt x="86" y="43"/>
                  </a:moveTo>
                  <a:cubicBezTo>
                    <a:pt x="57" y="28"/>
                    <a:pt x="29" y="14"/>
                    <a:pt x="1" y="0"/>
                  </a:cubicBezTo>
                  <a:cubicBezTo>
                    <a:pt x="29" y="14"/>
                    <a:pt x="57" y="28"/>
                    <a:pt x="86" y="43"/>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4" name="Google Shape;5934;p53"/>
            <p:cNvSpPr/>
            <p:nvPr/>
          </p:nvSpPr>
          <p:spPr>
            <a:xfrm>
              <a:off x="4834468" y="2364664"/>
              <a:ext cx="5476" cy="1910"/>
            </a:xfrm>
            <a:custGeom>
              <a:avLst/>
              <a:gdLst/>
              <a:ahLst/>
              <a:cxnLst/>
              <a:rect l="l" t="t" r="r" b="b"/>
              <a:pathLst>
                <a:path w="86" h="30" extrusionOk="0">
                  <a:moveTo>
                    <a:pt x="1" y="1"/>
                  </a:moveTo>
                  <a:cubicBezTo>
                    <a:pt x="29" y="10"/>
                    <a:pt x="58" y="20"/>
                    <a:pt x="86" y="29"/>
                  </a:cubicBezTo>
                  <a:cubicBezTo>
                    <a:pt x="58" y="20"/>
                    <a:pt x="29" y="10"/>
                    <a:pt x="1" y="1"/>
                  </a:cubicBezTo>
                  <a:cubicBezTo>
                    <a:pt x="1" y="1"/>
                    <a:pt x="1" y="1"/>
                    <a:pt x="1"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5" name="Google Shape;5935;p53"/>
            <p:cNvSpPr/>
            <p:nvPr/>
          </p:nvSpPr>
          <p:spPr>
            <a:xfrm>
              <a:off x="4756655" y="2320473"/>
              <a:ext cx="13245" cy="9997"/>
            </a:xfrm>
            <a:custGeom>
              <a:avLst/>
              <a:gdLst/>
              <a:ahLst/>
              <a:cxnLst/>
              <a:rect l="l" t="t" r="r" b="b"/>
              <a:pathLst>
                <a:path w="208" h="157" extrusionOk="0">
                  <a:moveTo>
                    <a:pt x="208" y="157"/>
                  </a:moveTo>
                  <a:cubicBezTo>
                    <a:pt x="137" y="105"/>
                    <a:pt x="66" y="53"/>
                    <a:pt x="0" y="1"/>
                  </a:cubicBezTo>
                  <a:cubicBezTo>
                    <a:pt x="66" y="53"/>
                    <a:pt x="137" y="105"/>
                    <a:pt x="208" y="157"/>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6" name="Google Shape;5936;p53"/>
            <p:cNvSpPr/>
            <p:nvPr/>
          </p:nvSpPr>
          <p:spPr>
            <a:xfrm>
              <a:off x="4820650" y="2358997"/>
              <a:ext cx="6113" cy="2420"/>
            </a:xfrm>
            <a:custGeom>
              <a:avLst/>
              <a:gdLst/>
              <a:ahLst/>
              <a:cxnLst/>
              <a:rect l="l" t="t" r="r" b="b"/>
              <a:pathLst>
                <a:path w="96" h="38" extrusionOk="0">
                  <a:moveTo>
                    <a:pt x="95" y="38"/>
                  </a:moveTo>
                  <a:cubicBezTo>
                    <a:pt x="62" y="24"/>
                    <a:pt x="34" y="14"/>
                    <a:pt x="1" y="0"/>
                  </a:cubicBezTo>
                  <a:cubicBezTo>
                    <a:pt x="34" y="14"/>
                    <a:pt x="62" y="24"/>
                    <a:pt x="95" y="38"/>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7" name="Google Shape;5937;p53"/>
            <p:cNvSpPr/>
            <p:nvPr/>
          </p:nvSpPr>
          <p:spPr>
            <a:xfrm>
              <a:off x="4836569" y="1995786"/>
              <a:ext cx="1019" cy="3375"/>
            </a:xfrm>
            <a:custGeom>
              <a:avLst/>
              <a:gdLst/>
              <a:ahLst/>
              <a:cxnLst/>
              <a:rect l="l" t="t" r="r" b="b"/>
              <a:pathLst>
                <a:path w="16" h="53" extrusionOk="0">
                  <a:moveTo>
                    <a:pt x="15" y="53"/>
                  </a:moveTo>
                  <a:cubicBezTo>
                    <a:pt x="10" y="34"/>
                    <a:pt x="6" y="19"/>
                    <a:pt x="1" y="1"/>
                  </a:cubicBezTo>
                  <a:cubicBezTo>
                    <a:pt x="6" y="19"/>
                    <a:pt x="10" y="34"/>
                    <a:pt x="15" y="53"/>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8" name="Google Shape;5938;p53"/>
            <p:cNvSpPr/>
            <p:nvPr/>
          </p:nvSpPr>
          <p:spPr>
            <a:xfrm>
              <a:off x="4830011" y="1967514"/>
              <a:ext cx="637" cy="4012"/>
            </a:xfrm>
            <a:custGeom>
              <a:avLst/>
              <a:gdLst/>
              <a:ahLst/>
              <a:cxnLst/>
              <a:rect l="l" t="t" r="r" b="b"/>
              <a:pathLst>
                <a:path w="10" h="63" extrusionOk="0">
                  <a:moveTo>
                    <a:pt x="10" y="62"/>
                  </a:moveTo>
                  <a:cubicBezTo>
                    <a:pt x="10" y="39"/>
                    <a:pt x="5" y="20"/>
                    <a:pt x="0" y="1"/>
                  </a:cubicBezTo>
                  <a:cubicBezTo>
                    <a:pt x="5" y="20"/>
                    <a:pt x="10" y="39"/>
                    <a:pt x="10"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9" name="Google Shape;5939;p53"/>
            <p:cNvSpPr/>
            <p:nvPr/>
          </p:nvSpPr>
          <p:spPr>
            <a:xfrm>
              <a:off x="4828482" y="1959745"/>
              <a:ext cx="637" cy="3948"/>
            </a:xfrm>
            <a:custGeom>
              <a:avLst/>
              <a:gdLst/>
              <a:ahLst/>
              <a:cxnLst/>
              <a:rect l="l" t="t" r="r" b="b"/>
              <a:pathLst>
                <a:path w="10" h="62" extrusionOk="0">
                  <a:moveTo>
                    <a:pt x="10" y="61"/>
                  </a:moveTo>
                  <a:cubicBezTo>
                    <a:pt x="5" y="43"/>
                    <a:pt x="5" y="24"/>
                    <a:pt x="1" y="0"/>
                  </a:cubicBezTo>
                  <a:cubicBezTo>
                    <a:pt x="5" y="24"/>
                    <a:pt x="5" y="43"/>
                    <a:pt x="10" y="61"/>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53"/>
            <p:cNvSpPr/>
            <p:nvPr/>
          </p:nvSpPr>
          <p:spPr>
            <a:xfrm>
              <a:off x="4827272" y="1952486"/>
              <a:ext cx="700" cy="3693"/>
            </a:xfrm>
            <a:custGeom>
              <a:avLst/>
              <a:gdLst/>
              <a:ahLst/>
              <a:cxnLst/>
              <a:rect l="l" t="t" r="r" b="b"/>
              <a:pathLst>
                <a:path w="11" h="58" extrusionOk="0">
                  <a:moveTo>
                    <a:pt x="10" y="57"/>
                  </a:moveTo>
                  <a:cubicBezTo>
                    <a:pt x="5" y="38"/>
                    <a:pt x="5" y="20"/>
                    <a:pt x="1" y="1"/>
                  </a:cubicBezTo>
                  <a:cubicBezTo>
                    <a:pt x="5" y="20"/>
                    <a:pt x="5" y="38"/>
                    <a:pt x="10" y="5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53"/>
            <p:cNvSpPr/>
            <p:nvPr/>
          </p:nvSpPr>
          <p:spPr>
            <a:xfrm>
              <a:off x="4825489" y="1938669"/>
              <a:ext cx="318" cy="3693"/>
            </a:xfrm>
            <a:custGeom>
              <a:avLst/>
              <a:gdLst/>
              <a:ahLst/>
              <a:cxnLst/>
              <a:rect l="l" t="t" r="r" b="b"/>
              <a:pathLst>
                <a:path w="5" h="58" extrusionOk="0">
                  <a:moveTo>
                    <a:pt x="5" y="57"/>
                  </a:moveTo>
                  <a:cubicBezTo>
                    <a:pt x="5" y="34"/>
                    <a:pt x="0" y="19"/>
                    <a:pt x="0" y="1"/>
                  </a:cubicBezTo>
                  <a:cubicBezTo>
                    <a:pt x="0" y="19"/>
                    <a:pt x="5" y="34"/>
                    <a:pt x="5" y="5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53"/>
            <p:cNvSpPr/>
            <p:nvPr/>
          </p:nvSpPr>
          <p:spPr>
            <a:xfrm>
              <a:off x="4826381" y="1945291"/>
              <a:ext cx="382" cy="3693"/>
            </a:xfrm>
            <a:custGeom>
              <a:avLst/>
              <a:gdLst/>
              <a:ahLst/>
              <a:cxnLst/>
              <a:rect l="l" t="t" r="r" b="b"/>
              <a:pathLst>
                <a:path w="6" h="58" extrusionOk="0">
                  <a:moveTo>
                    <a:pt x="5" y="57"/>
                  </a:moveTo>
                  <a:cubicBezTo>
                    <a:pt x="5" y="38"/>
                    <a:pt x="0" y="19"/>
                    <a:pt x="0" y="0"/>
                  </a:cubicBezTo>
                  <a:cubicBezTo>
                    <a:pt x="0" y="19"/>
                    <a:pt x="5" y="38"/>
                    <a:pt x="5" y="5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53"/>
            <p:cNvSpPr/>
            <p:nvPr/>
          </p:nvSpPr>
          <p:spPr>
            <a:xfrm>
              <a:off x="4838734" y="2004192"/>
              <a:ext cx="1210" cy="4012"/>
            </a:xfrm>
            <a:custGeom>
              <a:avLst/>
              <a:gdLst/>
              <a:ahLst/>
              <a:cxnLst/>
              <a:rect l="l" t="t" r="r" b="b"/>
              <a:pathLst>
                <a:path w="19" h="63" extrusionOk="0">
                  <a:moveTo>
                    <a:pt x="19" y="62"/>
                  </a:moveTo>
                  <a:cubicBezTo>
                    <a:pt x="14" y="43"/>
                    <a:pt x="9" y="20"/>
                    <a:pt x="0" y="1"/>
                  </a:cubicBezTo>
                  <a:cubicBezTo>
                    <a:pt x="9" y="20"/>
                    <a:pt x="14" y="43"/>
                    <a:pt x="19"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53"/>
            <p:cNvSpPr/>
            <p:nvPr/>
          </p:nvSpPr>
          <p:spPr>
            <a:xfrm>
              <a:off x="4831475" y="1975346"/>
              <a:ext cx="955" cy="3948"/>
            </a:xfrm>
            <a:custGeom>
              <a:avLst/>
              <a:gdLst/>
              <a:ahLst/>
              <a:cxnLst/>
              <a:rect l="l" t="t" r="r" b="b"/>
              <a:pathLst>
                <a:path w="15" h="62" extrusionOk="0">
                  <a:moveTo>
                    <a:pt x="15" y="62"/>
                  </a:moveTo>
                  <a:cubicBezTo>
                    <a:pt x="10" y="43"/>
                    <a:pt x="5" y="24"/>
                    <a:pt x="1" y="1"/>
                  </a:cubicBezTo>
                  <a:cubicBezTo>
                    <a:pt x="5" y="24"/>
                    <a:pt x="10" y="43"/>
                    <a:pt x="15"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53"/>
            <p:cNvSpPr/>
            <p:nvPr/>
          </p:nvSpPr>
          <p:spPr>
            <a:xfrm>
              <a:off x="4841409" y="2012915"/>
              <a:ext cx="1274" cy="4012"/>
            </a:xfrm>
            <a:custGeom>
              <a:avLst/>
              <a:gdLst/>
              <a:ahLst/>
              <a:cxnLst/>
              <a:rect l="l" t="t" r="r" b="b"/>
              <a:pathLst>
                <a:path w="20" h="63" extrusionOk="0">
                  <a:moveTo>
                    <a:pt x="19" y="62"/>
                  </a:moveTo>
                  <a:cubicBezTo>
                    <a:pt x="10" y="43"/>
                    <a:pt x="5" y="20"/>
                    <a:pt x="1" y="1"/>
                  </a:cubicBezTo>
                  <a:cubicBezTo>
                    <a:pt x="5" y="20"/>
                    <a:pt x="10" y="43"/>
                    <a:pt x="19"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53"/>
            <p:cNvSpPr/>
            <p:nvPr/>
          </p:nvSpPr>
          <p:spPr>
            <a:xfrm>
              <a:off x="4833576" y="1983751"/>
              <a:ext cx="955" cy="3693"/>
            </a:xfrm>
            <a:custGeom>
              <a:avLst/>
              <a:gdLst/>
              <a:ahLst/>
              <a:cxnLst/>
              <a:rect l="l" t="t" r="r" b="b"/>
              <a:pathLst>
                <a:path w="15" h="58" extrusionOk="0">
                  <a:moveTo>
                    <a:pt x="15" y="57"/>
                  </a:moveTo>
                  <a:cubicBezTo>
                    <a:pt x="10" y="39"/>
                    <a:pt x="5" y="20"/>
                    <a:pt x="1" y="1"/>
                  </a:cubicBezTo>
                  <a:cubicBezTo>
                    <a:pt x="5" y="20"/>
                    <a:pt x="10" y="39"/>
                    <a:pt x="15" y="5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53"/>
            <p:cNvSpPr/>
            <p:nvPr/>
          </p:nvSpPr>
          <p:spPr>
            <a:xfrm>
              <a:off x="4824598" y="1920330"/>
              <a:ext cx="64" cy="3057"/>
            </a:xfrm>
            <a:custGeom>
              <a:avLst/>
              <a:gdLst/>
              <a:ahLst/>
              <a:cxnLst/>
              <a:rect l="l" t="t" r="r" b="b"/>
              <a:pathLst>
                <a:path w="1" h="48" extrusionOk="0">
                  <a:moveTo>
                    <a:pt x="0" y="48"/>
                  </a:moveTo>
                  <a:cubicBezTo>
                    <a:pt x="0" y="34"/>
                    <a:pt x="0" y="15"/>
                    <a:pt x="0" y="0"/>
                  </a:cubicBezTo>
                  <a:cubicBezTo>
                    <a:pt x="0" y="15"/>
                    <a:pt x="0" y="34"/>
                    <a:pt x="0" y="48"/>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53"/>
            <p:cNvSpPr/>
            <p:nvPr/>
          </p:nvSpPr>
          <p:spPr>
            <a:xfrm>
              <a:off x="4825808" y="1905875"/>
              <a:ext cx="637" cy="2483"/>
            </a:xfrm>
            <a:custGeom>
              <a:avLst/>
              <a:gdLst/>
              <a:ahLst/>
              <a:cxnLst/>
              <a:rect l="l" t="t" r="r" b="b"/>
              <a:pathLst>
                <a:path w="10" h="39" extrusionOk="0">
                  <a:moveTo>
                    <a:pt x="0" y="39"/>
                  </a:moveTo>
                  <a:cubicBezTo>
                    <a:pt x="5" y="24"/>
                    <a:pt x="5" y="10"/>
                    <a:pt x="9" y="1"/>
                  </a:cubicBezTo>
                  <a:cubicBezTo>
                    <a:pt x="5" y="10"/>
                    <a:pt x="5" y="24"/>
                    <a:pt x="0" y="39"/>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53"/>
            <p:cNvSpPr/>
            <p:nvPr/>
          </p:nvSpPr>
          <p:spPr>
            <a:xfrm>
              <a:off x="4825171" y="1910078"/>
              <a:ext cx="382" cy="2802"/>
            </a:xfrm>
            <a:custGeom>
              <a:avLst/>
              <a:gdLst/>
              <a:ahLst/>
              <a:cxnLst/>
              <a:rect l="l" t="t" r="r" b="b"/>
              <a:pathLst>
                <a:path w="6" h="44" extrusionOk="0">
                  <a:moveTo>
                    <a:pt x="1" y="43"/>
                  </a:moveTo>
                  <a:cubicBezTo>
                    <a:pt x="1" y="29"/>
                    <a:pt x="5" y="15"/>
                    <a:pt x="5" y="1"/>
                  </a:cubicBezTo>
                  <a:cubicBezTo>
                    <a:pt x="5" y="15"/>
                    <a:pt x="1" y="29"/>
                    <a:pt x="1" y="43"/>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53"/>
            <p:cNvSpPr/>
            <p:nvPr/>
          </p:nvSpPr>
          <p:spPr>
            <a:xfrm>
              <a:off x="4826699" y="1901991"/>
              <a:ext cx="637" cy="2165"/>
            </a:xfrm>
            <a:custGeom>
              <a:avLst/>
              <a:gdLst/>
              <a:ahLst/>
              <a:cxnLst/>
              <a:rect l="l" t="t" r="r" b="b"/>
              <a:pathLst>
                <a:path w="10" h="34" extrusionOk="0">
                  <a:moveTo>
                    <a:pt x="0" y="34"/>
                  </a:moveTo>
                  <a:cubicBezTo>
                    <a:pt x="5" y="24"/>
                    <a:pt x="5" y="10"/>
                    <a:pt x="10" y="0"/>
                  </a:cubicBezTo>
                  <a:cubicBezTo>
                    <a:pt x="5" y="10"/>
                    <a:pt x="5" y="24"/>
                    <a:pt x="0" y="34"/>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53"/>
            <p:cNvSpPr/>
            <p:nvPr/>
          </p:nvSpPr>
          <p:spPr>
            <a:xfrm>
              <a:off x="4827909" y="1898361"/>
              <a:ext cx="955" cy="2165"/>
            </a:xfrm>
            <a:custGeom>
              <a:avLst/>
              <a:gdLst/>
              <a:ahLst/>
              <a:cxnLst/>
              <a:rect l="l" t="t" r="r" b="b"/>
              <a:pathLst>
                <a:path w="15" h="34" extrusionOk="0">
                  <a:moveTo>
                    <a:pt x="0" y="34"/>
                  </a:moveTo>
                  <a:cubicBezTo>
                    <a:pt x="5" y="24"/>
                    <a:pt x="10" y="10"/>
                    <a:pt x="14" y="1"/>
                  </a:cubicBezTo>
                  <a:cubicBezTo>
                    <a:pt x="10" y="10"/>
                    <a:pt x="5" y="24"/>
                    <a:pt x="0" y="34"/>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53"/>
            <p:cNvSpPr/>
            <p:nvPr/>
          </p:nvSpPr>
          <p:spPr>
            <a:xfrm>
              <a:off x="4824598" y="1926061"/>
              <a:ext cx="318" cy="3375"/>
            </a:xfrm>
            <a:custGeom>
              <a:avLst/>
              <a:gdLst/>
              <a:ahLst/>
              <a:cxnLst/>
              <a:rect l="l" t="t" r="r" b="b"/>
              <a:pathLst>
                <a:path w="5" h="53" extrusionOk="0">
                  <a:moveTo>
                    <a:pt x="5" y="52"/>
                  </a:moveTo>
                  <a:cubicBezTo>
                    <a:pt x="5" y="33"/>
                    <a:pt x="5" y="19"/>
                    <a:pt x="0" y="0"/>
                  </a:cubicBezTo>
                  <a:cubicBezTo>
                    <a:pt x="5" y="19"/>
                    <a:pt x="5" y="33"/>
                    <a:pt x="5" y="5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53"/>
            <p:cNvSpPr/>
            <p:nvPr/>
          </p:nvSpPr>
          <p:spPr>
            <a:xfrm>
              <a:off x="4824853" y="1932046"/>
              <a:ext cx="382" cy="3693"/>
            </a:xfrm>
            <a:custGeom>
              <a:avLst/>
              <a:gdLst/>
              <a:ahLst/>
              <a:cxnLst/>
              <a:rect l="l" t="t" r="r" b="b"/>
              <a:pathLst>
                <a:path w="6" h="58" extrusionOk="0">
                  <a:moveTo>
                    <a:pt x="6" y="57"/>
                  </a:moveTo>
                  <a:cubicBezTo>
                    <a:pt x="6" y="38"/>
                    <a:pt x="6" y="20"/>
                    <a:pt x="1" y="1"/>
                  </a:cubicBezTo>
                  <a:cubicBezTo>
                    <a:pt x="6" y="20"/>
                    <a:pt x="6" y="38"/>
                    <a:pt x="6" y="5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53"/>
            <p:cNvSpPr/>
            <p:nvPr/>
          </p:nvSpPr>
          <p:spPr>
            <a:xfrm>
              <a:off x="4844147" y="2021639"/>
              <a:ext cx="1210" cy="4266"/>
            </a:xfrm>
            <a:custGeom>
              <a:avLst/>
              <a:gdLst/>
              <a:ahLst/>
              <a:cxnLst/>
              <a:rect l="l" t="t" r="r" b="b"/>
              <a:pathLst>
                <a:path w="19" h="67" extrusionOk="0">
                  <a:moveTo>
                    <a:pt x="19" y="67"/>
                  </a:moveTo>
                  <a:cubicBezTo>
                    <a:pt x="14" y="43"/>
                    <a:pt x="5" y="24"/>
                    <a:pt x="0" y="1"/>
                  </a:cubicBezTo>
                  <a:cubicBezTo>
                    <a:pt x="5" y="24"/>
                    <a:pt x="14" y="43"/>
                    <a:pt x="19" y="6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53"/>
            <p:cNvSpPr/>
            <p:nvPr/>
          </p:nvSpPr>
          <p:spPr>
            <a:xfrm>
              <a:off x="4824853" y="1915236"/>
              <a:ext cx="64" cy="2738"/>
            </a:xfrm>
            <a:custGeom>
              <a:avLst/>
              <a:gdLst/>
              <a:ahLst/>
              <a:cxnLst/>
              <a:rect l="l" t="t" r="r" b="b"/>
              <a:pathLst>
                <a:path w="1" h="43" extrusionOk="0">
                  <a:moveTo>
                    <a:pt x="1" y="43"/>
                  </a:moveTo>
                  <a:cubicBezTo>
                    <a:pt x="1" y="29"/>
                    <a:pt x="1" y="14"/>
                    <a:pt x="1" y="0"/>
                  </a:cubicBezTo>
                  <a:cubicBezTo>
                    <a:pt x="1" y="14"/>
                    <a:pt x="1" y="29"/>
                    <a:pt x="1" y="43"/>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53"/>
            <p:cNvSpPr/>
            <p:nvPr/>
          </p:nvSpPr>
          <p:spPr>
            <a:xfrm>
              <a:off x="4856436" y="2057425"/>
              <a:ext cx="1592" cy="4266"/>
            </a:xfrm>
            <a:custGeom>
              <a:avLst/>
              <a:gdLst/>
              <a:ahLst/>
              <a:cxnLst/>
              <a:rect l="l" t="t" r="r" b="b"/>
              <a:pathLst>
                <a:path w="25" h="67" extrusionOk="0">
                  <a:moveTo>
                    <a:pt x="24" y="67"/>
                  </a:moveTo>
                  <a:cubicBezTo>
                    <a:pt x="15" y="48"/>
                    <a:pt x="5" y="24"/>
                    <a:pt x="1" y="1"/>
                  </a:cubicBezTo>
                  <a:cubicBezTo>
                    <a:pt x="5" y="24"/>
                    <a:pt x="15" y="48"/>
                    <a:pt x="24" y="6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53"/>
            <p:cNvSpPr/>
            <p:nvPr/>
          </p:nvSpPr>
          <p:spPr>
            <a:xfrm>
              <a:off x="4870891" y="2093530"/>
              <a:ext cx="1528" cy="3948"/>
            </a:xfrm>
            <a:custGeom>
              <a:avLst/>
              <a:gdLst/>
              <a:ahLst/>
              <a:cxnLst/>
              <a:rect l="l" t="t" r="r" b="b"/>
              <a:pathLst>
                <a:path w="24" h="62" extrusionOk="0">
                  <a:moveTo>
                    <a:pt x="24" y="61"/>
                  </a:moveTo>
                  <a:cubicBezTo>
                    <a:pt x="14" y="38"/>
                    <a:pt x="5" y="19"/>
                    <a:pt x="0" y="0"/>
                  </a:cubicBezTo>
                  <a:cubicBezTo>
                    <a:pt x="5" y="19"/>
                    <a:pt x="14" y="38"/>
                    <a:pt x="24" y="61"/>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53"/>
            <p:cNvSpPr/>
            <p:nvPr/>
          </p:nvSpPr>
          <p:spPr>
            <a:xfrm>
              <a:off x="4874775" y="2102508"/>
              <a:ext cx="1592" cy="3693"/>
            </a:xfrm>
            <a:custGeom>
              <a:avLst/>
              <a:gdLst/>
              <a:ahLst/>
              <a:cxnLst/>
              <a:rect l="l" t="t" r="r" b="b"/>
              <a:pathLst>
                <a:path w="25" h="58" extrusionOk="0">
                  <a:moveTo>
                    <a:pt x="24" y="57"/>
                  </a:moveTo>
                  <a:cubicBezTo>
                    <a:pt x="15" y="39"/>
                    <a:pt x="5" y="20"/>
                    <a:pt x="1" y="1"/>
                  </a:cubicBezTo>
                  <a:cubicBezTo>
                    <a:pt x="5" y="20"/>
                    <a:pt x="15" y="39"/>
                    <a:pt x="24" y="5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53"/>
            <p:cNvSpPr/>
            <p:nvPr/>
          </p:nvSpPr>
          <p:spPr>
            <a:xfrm>
              <a:off x="4859747" y="2066467"/>
              <a:ext cx="1592" cy="4266"/>
            </a:xfrm>
            <a:custGeom>
              <a:avLst/>
              <a:gdLst/>
              <a:ahLst/>
              <a:cxnLst/>
              <a:rect l="l" t="t" r="r" b="b"/>
              <a:pathLst>
                <a:path w="25" h="67" extrusionOk="0">
                  <a:moveTo>
                    <a:pt x="24" y="66"/>
                  </a:moveTo>
                  <a:cubicBezTo>
                    <a:pt x="15" y="47"/>
                    <a:pt x="10" y="24"/>
                    <a:pt x="1" y="0"/>
                  </a:cubicBezTo>
                  <a:cubicBezTo>
                    <a:pt x="10" y="24"/>
                    <a:pt x="15" y="47"/>
                    <a:pt x="24" y="66"/>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53"/>
            <p:cNvSpPr/>
            <p:nvPr/>
          </p:nvSpPr>
          <p:spPr>
            <a:xfrm>
              <a:off x="4863377" y="2075446"/>
              <a:ext cx="1528" cy="4266"/>
            </a:xfrm>
            <a:custGeom>
              <a:avLst/>
              <a:gdLst/>
              <a:ahLst/>
              <a:cxnLst/>
              <a:rect l="l" t="t" r="r" b="b"/>
              <a:pathLst>
                <a:path w="24" h="67" extrusionOk="0">
                  <a:moveTo>
                    <a:pt x="24" y="67"/>
                  </a:moveTo>
                  <a:cubicBezTo>
                    <a:pt x="14" y="43"/>
                    <a:pt x="10" y="24"/>
                    <a:pt x="0" y="1"/>
                  </a:cubicBezTo>
                  <a:cubicBezTo>
                    <a:pt x="10" y="24"/>
                    <a:pt x="14" y="43"/>
                    <a:pt x="24" y="6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53"/>
            <p:cNvSpPr/>
            <p:nvPr/>
          </p:nvSpPr>
          <p:spPr>
            <a:xfrm>
              <a:off x="4866943" y="2084488"/>
              <a:ext cx="1592" cy="3948"/>
            </a:xfrm>
            <a:custGeom>
              <a:avLst/>
              <a:gdLst/>
              <a:ahLst/>
              <a:cxnLst/>
              <a:rect l="l" t="t" r="r" b="b"/>
              <a:pathLst>
                <a:path w="25" h="62" extrusionOk="0">
                  <a:moveTo>
                    <a:pt x="24" y="62"/>
                  </a:moveTo>
                  <a:cubicBezTo>
                    <a:pt x="20" y="43"/>
                    <a:pt x="10" y="24"/>
                    <a:pt x="1" y="0"/>
                  </a:cubicBezTo>
                  <a:cubicBezTo>
                    <a:pt x="10" y="24"/>
                    <a:pt x="20" y="43"/>
                    <a:pt x="24"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53"/>
            <p:cNvSpPr/>
            <p:nvPr/>
          </p:nvSpPr>
          <p:spPr>
            <a:xfrm>
              <a:off x="4878723" y="2111232"/>
              <a:ext cx="1528" cy="3375"/>
            </a:xfrm>
            <a:custGeom>
              <a:avLst/>
              <a:gdLst/>
              <a:ahLst/>
              <a:cxnLst/>
              <a:rect l="l" t="t" r="r" b="b"/>
              <a:pathLst>
                <a:path w="24" h="53" extrusionOk="0">
                  <a:moveTo>
                    <a:pt x="24" y="53"/>
                  </a:moveTo>
                  <a:cubicBezTo>
                    <a:pt x="19" y="38"/>
                    <a:pt x="9" y="20"/>
                    <a:pt x="0" y="1"/>
                  </a:cubicBezTo>
                  <a:cubicBezTo>
                    <a:pt x="9" y="20"/>
                    <a:pt x="19" y="38"/>
                    <a:pt x="24" y="53"/>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53"/>
            <p:cNvSpPr/>
            <p:nvPr/>
          </p:nvSpPr>
          <p:spPr>
            <a:xfrm>
              <a:off x="4846821" y="2030681"/>
              <a:ext cx="1592" cy="3948"/>
            </a:xfrm>
            <a:custGeom>
              <a:avLst/>
              <a:gdLst/>
              <a:ahLst/>
              <a:cxnLst/>
              <a:rect l="l" t="t" r="r" b="b"/>
              <a:pathLst>
                <a:path w="25" h="62" extrusionOk="0">
                  <a:moveTo>
                    <a:pt x="24" y="62"/>
                  </a:moveTo>
                  <a:cubicBezTo>
                    <a:pt x="15" y="43"/>
                    <a:pt x="10" y="19"/>
                    <a:pt x="1" y="0"/>
                  </a:cubicBezTo>
                  <a:cubicBezTo>
                    <a:pt x="10" y="19"/>
                    <a:pt x="15" y="43"/>
                    <a:pt x="24"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53"/>
            <p:cNvSpPr/>
            <p:nvPr/>
          </p:nvSpPr>
          <p:spPr>
            <a:xfrm>
              <a:off x="4849814" y="2039659"/>
              <a:ext cx="1592" cy="4012"/>
            </a:xfrm>
            <a:custGeom>
              <a:avLst/>
              <a:gdLst/>
              <a:ahLst/>
              <a:cxnLst/>
              <a:rect l="l" t="t" r="r" b="b"/>
              <a:pathLst>
                <a:path w="25" h="63" extrusionOk="0">
                  <a:moveTo>
                    <a:pt x="24" y="62"/>
                  </a:moveTo>
                  <a:cubicBezTo>
                    <a:pt x="15" y="43"/>
                    <a:pt x="10" y="20"/>
                    <a:pt x="1" y="1"/>
                  </a:cubicBezTo>
                  <a:cubicBezTo>
                    <a:pt x="10" y="20"/>
                    <a:pt x="15" y="43"/>
                    <a:pt x="24"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53"/>
            <p:cNvSpPr/>
            <p:nvPr/>
          </p:nvSpPr>
          <p:spPr>
            <a:xfrm>
              <a:off x="4853125" y="2048383"/>
              <a:ext cx="1592" cy="4266"/>
            </a:xfrm>
            <a:custGeom>
              <a:avLst/>
              <a:gdLst/>
              <a:ahLst/>
              <a:cxnLst/>
              <a:rect l="l" t="t" r="r" b="b"/>
              <a:pathLst>
                <a:path w="25" h="67" extrusionOk="0">
                  <a:moveTo>
                    <a:pt x="24" y="67"/>
                  </a:moveTo>
                  <a:cubicBezTo>
                    <a:pt x="15" y="48"/>
                    <a:pt x="5" y="24"/>
                    <a:pt x="1" y="1"/>
                  </a:cubicBezTo>
                  <a:cubicBezTo>
                    <a:pt x="5" y="24"/>
                    <a:pt x="15" y="48"/>
                    <a:pt x="24" y="6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53"/>
            <p:cNvSpPr/>
            <p:nvPr/>
          </p:nvSpPr>
          <p:spPr>
            <a:xfrm>
              <a:off x="4883180" y="2120592"/>
              <a:ext cx="1274" cy="2420"/>
            </a:xfrm>
            <a:custGeom>
              <a:avLst/>
              <a:gdLst/>
              <a:ahLst/>
              <a:cxnLst/>
              <a:rect l="l" t="t" r="r" b="b"/>
              <a:pathLst>
                <a:path w="20" h="38" extrusionOk="0">
                  <a:moveTo>
                    <a:pt x="20" y="38"/>
                  </a:moveTo>
                  <a:cubicBezTo>
                    <a:pt x="15" y="24"/>
                    <a:pt x="6" y="14"/>
                    <a:pt x="1" y="0"/>
                  </a:cubicBezTo>
                  <a:cubicBezTo>
                    <a:pt x="6" y="14"/>
                    <a:pt x="15" y="24"/>
                    <a:pt x="20" y="38"/>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53"/>
            <p:cNvSpPr/>
            <p:nvPr/>
          </p:nvSpPr>
          <p:spPr>
            <a:xfrm>
              <a:off x="5021231" y="1967259"/>
              <a:ext cx="5158" cy="2165"/>
            </a:xfrm>
            <a:custGeom>
              <a:avLst/>
              <a:gdLst/>
              <a:ahLst/>
              <a:cxnLst/>
              <a:rect l="l" t="t" r="r" b="b"/>
              <a:pathLst>
                <a:path w="81" h="34" extrusionOk="0">
                  <a:moveTo>
                    <a:pt x="80" y="0"/>
                  </a:moveTo>
                  <a:cubicBezTo>
                    <a:pt x="52" y="9"/>
                    <a:pt x="28" y="14"/>
                    <a:pt x="0" y="24"/>
                  </a:cubicBezTo>
                  <a:lnTo>
                    <a:pt x="71" y="33"/>
                  </a:lnTo>
                  <a:cubicBezTo>
                    <a:pt x="76" y="24"/>
                    <a:pt x="76" y="14"/>
                    <a:pt x="80" y="5"/>
                  </a:cubicBezTo>
                  <a:cubicBezTo>
                    <a:pt x="80" y="5"/>
                    <a:pt x="80" y="5"/>
                    <a:pt x="80" y="0"/>
                  </a:cubicBezTo>
                  <a:close/>
                </a:path>
              </a:pathLst>
            </a:custGeom>
            <a:solidFill>
              <a:srgbClr val="9F3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53"/>
            <p:cNvSpPr/>
            <p:nvPr/>
          </p:nvSpPr>
          <p:spPr>
            <a:xfrm>
              <a:off x="4824598" y="1898361"/>
              <a:ext cx="109462" cy="226182"/>
            </a:xfrm>
            <a:custGeom>
              <a:avLst/>
              <a:gdLst/>
              <a:ahLst/>
              <a:cxnLst/>
              <a:rect l="l" t="t" r="r" b="b"/>
              <a:pathLst>
                <a:path w="1719" h="3552" extrusionOk="0">
                  <a:moveTo>
                    <a:pt x="66" y="1"/>
                  </a:moveTo>
                  <a:cubicBezTo>
                    <a:pt x="62" y="10"/>
                    <a:pt x="57" y="24"/>
                    <a:pt x="52" y="34"/>
                  </a:cubicBezTo>
                  <a:cubicBezTo>
                    <a:pt x="47" y="43"/>
                    <a:pt x="47" y="48"/>
                    <a:pt x="43" y="57"/>
                  </a:cubicBezTo>
                  <a:cubicBezTo>
                    <a:pt x="38" y="67"/>
                    <a:pt x="38" y="81"/>
                    <a:pt x="33" y="91"/>
                  </a:cubicBezTo>
                  <a:cubicBezTo>
                    <a:pt x="33" y="100"/>
                    <a:pt x="28" y="109"/>
                    <a:pt x="28" y="119"/>
                  </a:cubicBezTo>
                  <a:cubicBezTo>
                    <a:pt x="24" y="128"/>
                    <a:pt x="24" y="142"/>
                    <a:pt x="19" y="157"/>
                  </a:cubicBezTo>
                  <a:cubicBezTo>
                    <a:pt x="19" y="166"/>
                    <a:pt x="14" y="176"/>
                    <a:pt x="14" y="185"/>
                  </a:cubicBezTo>
                  <a:cubicBezTo>
                    <a:pt x="14" y="199"/>
                    <a:pt x="10" y="213"/>
                    <a:pt x="10" y="227"/>
                  </a:cubicBezTo>
                  <a:cubicBezTo>
                    <a:pt x="10" y="242"/>
                    <a:pt x="5" y="251"/>
                    <a:pt x="5" y="265"/>
                  </a:cubicBezTo>
                  <a:cubicBezTo>
                    <a:pt x="5" y="279"/>
                    <a:pt x="5" y="294"/>
                    <a:pt x="5" y="308"/>
                  </a:cubicBezTo>
                  <a:cubicBezTo>
                    <a:pt x="5" y="322"/>
                    <a:pt x="0" y="331"/>
                    <a:pt x="0" y="345"/>
                  </a:cubicBezTo>
                  <a:cubicBezTo>
                    <a:pt x="0" y="360"/>
                    <a:pt x="0" y="379"/>
                    <a:pt x="0" y="393"/>
                  </a:cubicBezTo>
                  <a:cubicBezTo>
                    <a:pt x="0" y="407"/>
                    <a:pt x="0" y="421"/>
                    <a:pt x="0" y="435"/>
                  </a:cubicBezTo>
                  <a:cubicBezTo>
                    <a:pt x="5" y="454"/>
                    <a:pt x="5" y="468"/>
                    <a:pt x="5" y="487"/>
                  </a:cubicBezTo>
                  <a:cubicBezTo>
                    <a:pt x="5" y="501"/>
                    <a:pt x="5" y="515"/>
                    <a:pt x="5" y="530"/>
                  </a:cubicBezTo>
                  <a:cubicBezTo>
                    <a:pt x="10" y="549"/>
                    <a:pt x="10" y="567"/>
                    <a:pt x="10" y="586"/>
                  </a:cubicBezTo>
                  <a:cubicBezTo>
                    <a:pt x="10" y="600"/>
                    <a:pt x="14" y="615"/>
                    <a:pt x="14" y="634"/>
                  </a:cubicBezTo>
                  <a:cubicBezTo>
                    <a:pt x="14" y="652"/>
                    <a:pt x="19" y="667"/>
                    <a:pt x="19" y="685"/>
                  </a:cubicBezTo>
                  <a:cubicBezTo>
                    <a:pt x="24" y="704"/>
                    <a:pt x="24" y="723"/>
                    <a:pt x="28" y="737"/>
                  </a:cubicBezTo>
                  <a:cubicBezTo>
                    <a:pt x="28" y="756"/>
                    <a:pt x="33" y="775"/>
                    <a:pt x="33" y="794"/>
                  </a:cubicBezTo>
                  <a:cubicBezTo>
                    <a:pt x="38" y="813"/>
                    <a:pt x="38" y="832"/>
                    <a:pt x="43" y="851"/>
                  </a:cubicBezTo>
                  <a:cubicBezTo>
                    <a:pt x="47" y="870"/>
                    <a:pt x="47" y="888"/>
                    <a:pt x="52" y="907"/>
                  </a:cubicBezTo>
                  <a:cubicBezTo>
                    <a:pt x="57" y="926"/>
                    <a:pt x="57" y="945"/>
                    <a:pt x="62" y="964"/>
                  </a:cubicBezTo>
                  <a:cubicBezTo>
                    <a:pt x="66" y="988"/>
                    <a:pt x="66" y="1007"/>
                    <a:pt x="71" y="1025"/>
                  </a:cubicBezTo>
                  <a:cubicBezTo>
                    <a:pt x="76" y="1044"/>
                    <a:pt x="80" y="1063"/>
                    <a:pt x="85" y="1087"/>
                  </a:cubicBezTo>
                  <a:cubicBezTo>
                    <a:pt x="90" y="1106"/>
                    <a:pt x="95" y="1125"/>
                    <a:pt x="95" y="1148"/>
                  </a:cubicBezTo>
                  <a:cubicBezTo>
                    <a:pt x="99" y="1167"/>
                    <a:pt x="104" y="1191"/>
                    <a:pt x="109" y="1210"/>
                  </a:cubicBezTo>
                  <a:cubicBezTo>
                    <a:pt x="113" y="1233"/>
                    <a:pt x="118" y="1252"/>
                    <a:pt x="123" y="1271"/>
                  </a:cubicBezTo>
                  <a:cubicBezTo>
                    <a:pt x="128" y="1295"/>
                    <a:pt x="137" y="1318"/>
                    <a:pt x="142" y="1342"/>
                  </a:cubicBezTo>
                  <a:cubicBezTo>
                    <a:pt x="146" y="1361"/>
                    <a:pt x="151" y="1380"/>
                    <a:pt x="156" y="1398"/>
                  </a:cubicBezTo>
                  <a:cubicBezTo>
                    <a:pt x="165" y="1441"/>
                    <a:pt x="175" y="1488"/>
                    <a:pt x="189" y="1531"/>
                  </a:cubicBezTo>
                  <a:cubicBezTo>
                    <a:pt x="194" y="1549"/>
                    <a:pt x="198" y="1564"/>
                    <a:pt x="203" y="1583"/>
                  </a:cubicBezTo>
                  <a:cubicBezTo>
                    <a:pt x="208" y="1611"/>
                    <a:pt x="217" y="1634"/>
                    <a:pt x="222" y="1663"/>
                  </a:cubicBezTo>
                  <a:cubicBezTo>
                    <a:pt x="231" y="1682"/>
                    <a:pt x="236" y="1705"/>
                    <a:pt x="241" y="1724"/>
                  </a:cubicBezTo>
                  <a:cubicBezTo>
                    <a:pt x="250" y="1748"/>
                    <a:pt x="255" y="1776"/>
                    <a:pt x="265" y="1800"/>
                  </a:cubicBezTo>
                  <a:cubicBezTo>
                    <a:pt x="269" y="1819"/>
                    <a:pt x="274" y="1842"/>
                    <a:pt x="283" y="1861"/>
                  </a:cubicBezTo>
                  <a:cubicBezTo>
                    <a:pt x="288" y="1885"/>
                    <a:pt x="298" y="1913"/>
                    <a:pt x="307" y="1937"/>
                  </a:cubicBezTo>
                  <a:cubicBezTo>
                    <a:pt x="312" y="1960"/>
                    <a:pt x="321" y="1979"/>
                    <a:pt x="326" y="2003"/>
                  </a:cubicBezTo>
                  <a:cubicBezTo>
                    <a:pt x="335" y="2026"/>
                    <a:pt x="340" y="2050"/>
                    <a:pt x="350" y="2078"/>
                  </a:cubicBezTo>
                  <a:cubicBezTo>
                    <a:pt x="359" y="2097"/>
                    <a:pt x="364" y="2121"/>
                    <a:pt x="373" y="2140"/>
                  </a:cubicBezTo>
                  <a:cubicBezTo>
                    <a:pt x="383" y="2168"/>
                    <a:pt x="387" y="2192"/>
                    <a:pt x="397" y="2220"/>
                  </a:cubicBezTo>
                  <a:cubicBezTo>
                    <a:pt x="406" y="2239"/>
                    <a:pt x="411" y="2262"/>
                    <a:pt x="420" y="2281"/>
                  </a:cubicBezTo>
                  <a:cubicBezTo>
                    <a:pt x="430" y="2310"/>
                    <a:pt x="439" y="2333"/>
                    <a:pt x="449" y="2357"/>
                  </a:cubicBezTo>
                  <a:cubicBezTo>
                    <a:pt x="453" y="2380"/>
                    <a:pt x="463" y="2404"/>
                    <a:pt x="472" y="2423"/>
                  </a:cubicBezTo>
                  <a:cubicBezTo>
                    <a:pt x="482" y="2451"/>
                    <a:pt x="491" y="2475"/>
                    <a:pt x="501" y="2499"/>
                  </a:cubicBezTo>
                  <a:cubicBezTo>
                    <a:pt x="505" y="2522"/>
                    <a:pt x="515" y="2546"/>
                    <a:pt x="524" y="2565"/>
                  </a:cubicBezTo>
                  <a:cubicBezTo>
                    <a:pt x="534" y="2593"/>
                    <a:pt x="543" y="2617"/>
                    <a:pt x="553" y="2640"/>
                  </a:cubicBezTo>
                  <a:cubicBezTo>
                    <a:pt x="562" y="2664"/>
                    <a:pt x="567" y="2687"/>
                    <a:pt x="576" y="2706"/>
                  </a:cubicBezTo>
                  <a:cubicBezTo>
                    <a:pt x="586" y="2735"/>
                    <a:pt x="600" y="2758"/>
                    <a:pt x="609" y="2782"/>
                  </a:cubicBezTo>
                  <a:cubicBezTo>
                    <a:pt x="619" y="2805"/>
                    <a:pt x="623" y="2824"/>
                    <a:pt x="633" y="2848"/>
                  </a:cubicBezTo>
                  <a:cubicBezTo>
                    <a:pt x="642" y="2872"/>
                    <a:pt x="656" y="2900"/>
                    <a:pt x="666" y="2923"/>
                  </a:cubicBezTo>
                  <a:cubicBezTo>
                    <a:pt x="675" y="2947"/>
                    <a:pt x="685" y="2966"/>
                    <a:pt x="689" y="2985"/>
                  </a:cubicBezTo>
                  <a:cubicBezTo>
                    <a:pt x="704" y="3013"/>
                    <a:pt x="713" y="3037"/>
                    <a:pt x="727" y="3065"/>
                  </a:cubicBezTo>
                  <a:cubicBezTo>
                    <a:pt x="732" y="3084"/>
                    <a:pt x="741" y="3103"/>
                    <a:pt x="751" y="3126"/>
                  </a:cubicBezTo>
                  <a:cubicBezTo>
                    <a:pt x="765" y="3150"/>
                    <a:pt x="774" y="3178"/>
                    <a:pt x="789" y="3207"/>
                  </a:cubicBezTo>
                  <a:cubicBezTo>
                    <a:pt x="793" y="3226"/>
                    <a:pt x="803" y="3245"/>
                    <a:pt x="812" y="3263"/>
                  </a:cubicBezTo>
                  <a:cubicBezTo>
                    <a:pt x="826" y="3292"/>
                    <a:pt x="841" y="3315"/>
                    <a:pt x="850" y="3344"/>
                  </a:cubicBezTo>
                  <a:cubicBezTo>
                    <a:pt x="859" y="3363"/>
                    <a:pt x="869" y="3381"/>
                    <a:pt x="874" y="3396"/>
                  </a:cubicBezTo>
                  <a:cubicBezTo>
                    <a:pt x="893" y="3429"/>
                    <a:pt x="907" y="3457"/>
                    <a:pt x="921" y="3490"/>
                  </a:cubicBezTo>
                  <a:cubicBezTo>
                    <a:pt x="926" y="3504"/>
                    <a:pt x="935" y="3514"/>
                    <a:pt x="940" y="3528"/>
                  </a:cubicBezTo>
                  <a:cubicBezTo>
                    <a:pt x="944" y="3537"/>
                    <a:pt x="944" y="3542"/>
                    <a:pt x="949" y="3551"/>
                  </a:cubicBezTo>
                  <a:lnTo>
                    <a:pt x="954" y="3504"/>
                  </a:lnTo>
                  <a:lnTo>
                    <a:pt x="1152" y="2801"/>
                  </a:lnTo>
                  <a:cubicBezTo>
                    <a:pt x="1020" y="2735"/>
                    <a:pt x="888" y="2574"/>
                    <a:pt x="812" y="2366"/>
                  </a:cubicBezTo>
                  <a:cubicBezTo>
                    <a:pt x="732" y="2140"/>
                    <a:pt x="741" y="1922"/>
                    <a:pt x="822" y="1809"/>
                  </a:cubicBezTo>
                  <a:lnTo>
                    <a:pt x="444" y="1800"/>
                  </a:lnTo>
                  <a:lnTo>
                    <a:pt x="458" y="1691"/>
                  </a:lnTo>
                  <a:lnTo>
                    <a:pt x="1714" y="1715"/>
                  </a:lnTo>
                  <a:cubicBezTo>
                    <a:pt x="1719" y="1644"/>
                    <a:pt x="1719" y="1573"/>
                    <a:pt x="1719" y="1502"/>
                  </a:cubicBezTo>
                  <a:cubicBezTo>
                    <a:pt x="1686" y="1498"/>
                    <a:pt x="1657" y="1474"/>
                    <a:pt x="1648" y="1441"/>
                  </a:cubicBezTo>
                  <a:lnTo>
                    <a:pt x="1596" y="1276"/>
                  </a:lnTo>
                  <a:cubicBezTo>
                    <a:pt x="1582" y="1228"/>
                    <a:pt x="1610" y="1181"/>
                    <a:pt x="1653" y="1167"/>
                  </a:cubicBezTo>
                  <a:lnTo>
                    <a:pt x="1705" y="1153"/>
                  </a:lnTo>
                  <a:cubicBezTo>
                    <a:pt x="1705" y="1134"/>
                    <a:pt x="1705" y="1110"/>
                    <a:pt x="1700" y="1091"/>
                  </a:cubicBezTo>
                  <a:cubicBezTo>
                    <a:pt x="1686" y="1087"/>
                    <a:pt x="1667" y="1087"/>
                    <a:pt x="1648" y="1082"/>
                  </a:cubicBezTo>
                  <a:cubicBezTo>
                    <a:pt x="1327" y="1007"/>
                    <a:pt x="968" y="860"/>
                    <a:pt x="718" y="723"/>
                  </a:cubicBezTo>
                  <a:cubicBezTo>
                    <a:pt x="411" y="520"/>
                    <a:pt x="180" y="270"/>
                    <a:pt x="66" y="1"/>
                  </a:cubicBezTo>
                  <a:close/>
                </a:path>
              </a:pathLst>
            </a:custGeom>
            <a:solidFill>
              <a:srgbClr val="8E3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53"/>
            <p:cNvSpPr/>
            <p:nvPr/>
          </p:nvSpPr>
          <p:spPr>
            <a:xfrm>
              <a:off x="5026643" y="2174399"/>
              <a:ext cx="1528" cy="955"/>
            </a:xfrm>
            <a:custGeom>
              <a:avLst/>
              <a:gdLst/>
              <a:ahLst/>
              <a:cxnLst/>
              <a:rect l="l" t="t" r="r" b="b"/>
              <a:pathLst>
                <a:path w="24" h="15" extrusionOk="0">
                  <a:moveTo>
                    <a:pt x="0" y="0"/>
                  </a:moveTo>
                  <a:cubicBezTo>
                    <a:pt x="9" y="5"/>
                    <a:pt x="14" y="10"/>
                    <a:pt x="24" y="14"/>
                  </a:cubicBezTo>
                  <a:cubicBezTo>
                    <a:pt x="14" y="10"/>
                    <a:pt x="9" y="5"/>
                    <a:pt x="0" y="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53"/>
            <p:cNvSpPr/>
            <p:nvPr/>
          </p:nvSpPr>
          <p:spPr>
            <a:xfrm>
              <a:off x="5030209" y="2176755"/>
              <a:ext cx="2165" cy="1592"/>
            </a:xfrm>
            <a:custGeom>
              <a:avLst/>
              <a:gdLst/>
              <a:ahLst/>
              <a:cxnLst/>
              <a:rect l="l" t="t" r="r" b="b"/>
              <a:pathLst>
                <a:path w="34" h="25" extrusionOk="0">
                  <a:moveTo>
                    <a:pt x="1" y="1"/>
                  </a:moveTo>
                  <a:cubicBezTo>
                    <a:pt x="10" y="6"/>
                    <a:pt x="24" y="15"/>
                    <a:pt x="34" y="25"/>
                  </a:cubicBezTo>
                  <a:cubicBezTo>
                    <a:pt x="24" y="15"/>
                    <a:pt x="10" y="6"/>
                    <a:pt x="1" y="1"/>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53"/>
            <p:cNvSpPr/>
            <p:nvPr/>
          </p:nvSpPr>
          <p:spPr>
            <a:xfrm>
              <a:off x="4986336" y="2201143"/>
              <a:ext cx="151871" cy="179252"/>
            </a:xfrm>
            <a:custGeom>
              <a:avLst/>
              <a:gdLst/>
              <a:ahLst/>
              <a:cxnLst/>
              <a:rect l="l" t="t" r="r" b="b"/>
              <a:pathLst>
                <a:path w="2385" h="2815" extrusionOk="0">
                  <a:moveTo>
                    <a:pt x="1266" y="893"/>
                  </a:moveTo>
                  <a:lnTo>
                    <a:pt x="1266" y="893"/>
                  </a:lnTo>
                  <a:cubicBezTo>
                    <a:pt x="1445" y="1237"/>
                    <a:pt x="1625" y="1681"/>
                    <a:pt x="1771" y="2229"/>
                  </a:cubicBezTo>
                  <a:cubicBezTo>
                    <a:pt x="1672" y="2281"/>
                    <a:pt x="1582" y="2328"/>
                    <a:pt x="1488" y="2375"/>
                  </a:cubicBezTo>
                  <a:cubicBezTo>
                    <a:pt x="1492" y="1832"/>
                    <a:pt x="1398" y="1327"/>
                    <a:pt x="1266" y="893"/>
                  </a:cubicBezTo>
                  <a:close/>
                  <a:moveTo>
                    <a:pt x="1110" y="0"/>
                  </a:moveTo>
                  <a:cubicBezTo>
                    <a:pt x="1015" y="355"/>
                    <a:pt x="591" y="709"/>
                    <a:pt x="0" y="902"/>
                  </a:cubicBezTo>
                  <a:cubicBezTo>
                    <a:pt x="104" y="1483"/>
                    <a:pt x="170" y="2300"/>
                    <a:pt x="189" y="2814"/>
                  </a:cubicBezTo>
                  <a:cubicBezTo>
                    <a:pt x="199" y="2810"/>
                    <a:pt x="203" y="2810"/>
                    <a:pt x="213" y="2810"/>
                  </a:cubicBezTo>
                  <a:cubicBezTo>
                    <a:pt x="241" y="2805"/>
                    <a:pt x="269" y="2796"/>
                    <a:pt x="293" y="2791"/>
                  </a:cubicBezTo>
                  <a:cubicBezTo>
                    <a:pt x="340" y="2781"/>
                    <a:pt x="383" y="2772"/>
                    <a:pt x="430" y="2763"/>
                  </a:cubicBezTo>
                  <a:cubicBezTo>
                    <a:pt x="463" y="2753"/>
                    <a:pt x="496" y="2748"/>
                    <a:pt x="534" y="2739"/>
                  </a:cubicBezTo>
                  <a:cubicBezTo>
                    <a:pt x="567" y="2729"/>
                    <a:pt x="600" y="2720"/>
                    <a:pt x="633" y="2711"/>
                  </a:cubicBezTo>
                  <a:cubicBezTo>
                    <a:pt x="671" y="2701"/>
                    <a:pt x="713" y="2687"/>
                    <a:pt x="756" y="2678"/>
                  </a:cubicBezTo>
                  <a:cubicBezTo>
                    <a:pt x="775" y="2668"/>
                    <a:pt x="794" y="2663"/>
                    <a:pt x="812" y="2659"/>
                  </a:cubicBezTo>
                  <a:cubicBezTo>
                    <a:pt x="897" y="2630"/>
                    <a:pt x="978" y="2602"/>
                    <a:pt x="1063" y="2569"/>
                  </a:cubicBezTo>
                  <a:cubicBezTo>
                    <a:pt x="1072" y="2569"/>
                    <a:pt x="1077" y="2564"/>
                    <a:pt x="1086" y="2559"/>
                  </a:cubicBezTo>
                  <a:cubicBezTo>
                    <a:pt x="1124" y="2545"/>
                    <a:pt x="1162" y="2531"/>
                    <a:pt x="1200" y="2517"/>
                  </a:cubicBezTo>
                  <a:cubicBezTo>
                    <a:pt x="1223" y="2503"/>
                    <a:pt x="1252" y="2493"/>
                    <a:pt x="1275" y="2484"/>
                  </a:cubicBezTo>
                  <a:cubicBezTo>
                    <a:pt x="1303" y="2470"/>
                    <a:pt x="1332" y="2456"/>
                    <a:pt x="1365" y="2441"/>
                  </a:cubicBezTo>
                  <a:cubicBezTo>
                    <a:pt x="1393" y="2427"/>
                    <a:pt x="1426" y="2413"/>
                    <a:pt x="1459" y="2399"/>
                  </a:cubicBezTo>
                  <a:cubicBezTo>
                    <a:pt x="1469" y="2394"/>
                    <a:pt x="1478" y="2390"/>
                    <a:pt x="1488" y="2385"/>
                  </a:cubicBezTo>
                  <a:cubicBezTo>
                    <a:pt x="1625" y="2314"/>
                    <a:pt x="1761" y="2238"/>
                    <a:pt x="1889" y="2158"/>
                  </a:cubicBezTo>
                  <a:cubicBezTo>
                    <a:pt x="1908" y="2149"/>
                    <a:pt x="1922" y="2139"/>
                    <a:pt x="1941" y="2130"/>
                  </a:cubicBezTo>
                  <a:cubicBezTo>
                    <a:pt x="1979" y="2102"/>
                    <a:pt x="2016" y="2078"/>
                    <a:pt x="2050" y="2054"/>
                  </a:cubicBezTo>
                  <a:cubicBezTo>
                    <a:pt x="2073" y="2040"/>
                    <a:pt x="2097" y="2021"/>
                    <a:pt x="2116" y="2007"/>
                  </a:cubicBezTo>
                  <a:cubicBezTo>
                    <a:pt x="2153" y="1983"/>
                    <a:pt x="2186" y="1960"/>
                    <a:pt x="2219" y="1936"/>
                  </a:cubicBezTo>
                  <a:cubicBezTo>
                    <a:pt x="2243" y="1917"/>
                    <a:pt x="2267" y="1898"/>
                    <a:pt x="2290" y="1880"/>
                  </a:cubicBezTo>
                  <a:cubicBezTo>
                    <a:pt x="2323" y="1856"/>
                    <a:pt x="2352" y="1832"/>
                    <a:pt x="2385" y="1804"/>
                  </a:cubicBezTo>
                  <a:cubicBezTo>
                    <a:pt x="1913" y="973"/>
                    <a:pt x="1459" y="373"/>
                    <a:pt x="11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53"/>
            <p:cNvSpPr/>
            <p:nvPr/>
          </p:nvSpPr>
          <p:spPr>
            <a:xfrm>
              <a:off x="5037723" y="2182486"/>
              <a:ext cx="19294" cy="18721"/>
            </a:xfrm>
            <a:custGeom>
              <a:avLst/>
              <a:gdLst/>
              <a:ahLst/>
              <a:cxnLst/>
              <a:rect l="l" t="t" r="r" b="b"/>
              <a:pathLst>
                <a:path w="303" h="294" extrusionOk="0">
                  <a:moveTo>
                    <a:pt x="303" y="293"/>
                  </a:moveTo>
                  <a:cubicBezTo>
                    <a:pt x="190" y="171"/>
                    <a:pt x="86" y="72"/>
                    <a:pt x="1" y="1"/>
                  </a:cubicBezTo>
                  <a:cubicBezTo>
                    <a:pt x="86" y="72"/>
                    <a:pt x="190" y="171"/>
                    <a:pt x="303" y="293"/>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53"/>
            <p:cNvSpPr/>
            <p:nvPr/>
          </p:nvSpPr>
          <p:spPr>
            <a:xfrm>
              <a:off x="5034157" y="2179493"/>
              <a:ext cx="2738" cy="2165"/>
            </a:xfrm>
            <a:custGeom>
              <a:avLst/>
              <a:gdLst/>
              <a:ahLst/>
              <a:cxnLst/>
              <a:rect l="l" t="t" r="r" b="b"/>
              <a:pathLst>
                <a:path w="43" h="34" extrusionOk="0">
                  <a:moveTo>
                    <a:pt x="0" y="0"/>
                  </a:moveTo>
                  <a:cubicBezTo>
                    <a:pt x="14" y="10"/>
                    <a:pt x="28" y="24"/>
                    <a:pt x="43" y="34"/>
                  </a:cubicBezTo>
                  <a:cubicBezTo>
                    <a:pt x="28" y="24"/>
                    <a:pt x="14" y="10"/>
                    <a:pt x="0" y="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53"/>
            <p:cNvSpPr/>
            <p:nvPr/>
          </p:nvSpPr>
          <p:spPr>
            <a:xfrm>
              <a:off x="5066887" y="2257942"/>
              <a:ext cx="32221" cy="94497"/>
            </a:xfrm>
            <a:custGeom>
              <a:avLst/>
              <a:gdLst/>
              <a:ahLst/>
              <a:cxnLst/>
              <a:rect l="l" t="t" r="r" b="b"/>
              <a:pathLst>
                <a:path w="506" h="1484" extrusionOk="0">
                  <a:moveTo>
                    <a:pt x="1" y="1"/>
                  </a:moveTo>
                  <a:lnTo>
                    <a:pt x="1" y="1"/>
                  </a:lnTo>
                  <a:cubicBezTo>
                    <a:pt x="133" y="435"/>
                    <a:pt x="227" y="940"/>
                    <a:pt x="223" y="1483"/>
                  </a:cubicBezTo>
                  <a:cubicBezTo>
                    <a:pt x="317" y="1436"/>
                    <a:pt x="407" y="1389"/>
                    <a:pt x="506" y="1337"/>
                  </a:cubicBezTo>
                  <a:cubicBezTo>
                    <a:pt x="360" y="789"/>
                    <a:pt x="180" y="34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53"/>
            <p:cNvSpPr/>
            <p:nvPr/>
          </p:nvSpPr>
          <p:spPr>
            <a:xfrm>
              <a:off x="4985699" y="2380328"/>
              <a:ext cx="12736" cy="1847"/>
            </a:xfrm>
            <a:custGeom>
              <a:avLst/>
              <a:gdLst/>
              <a:ahLst/>
              <a:cxnLst/>
              <a:rect l="l" t="t" r="r" b="b"/>
              <a:pathLst>
                <a:path w="200" h="29" extrusionOk="0">
                  <a:moveTo>
                    <a:pt x="199" y="0"/>
                  </a:moveTo>
                  <a:cubicBezTo>
                    <a:pt x="133" y="10"/>
                    <a:pt x="67" y="19"/>
                    <a:pt x="1" y="29"/>
                  </a:cubicBezTo>
                  <a:cubicBezTo>
                    <a:pt x="67" y="19"/>
                    <a:pt x="133" y="10"/>
                    <a:pt x="199" y="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53"/>
            <p:cNvSpPr/>
            <p:nvPr/>
          </p:nvSpPr>
          <p:spPr>
            <a:xfrm>
              <a:off x="4834468" y="2255586"/>
              <a:ext cx="151298" cy="129456"/>
            </a:xfrm>
            <a:custGeom>
              <a:avLst/>
              <a:gdLst/>
              <a:ahLst/>
              <a:cxnLst/>
              <a:rect l="l" t="t" r="r" b="b"/>
              <a:pathLst>
                <a:path w="2376" h="2033" extrusionOk="0">
                  <a:moveTo>
                    <a:pt x="2376" y="1988"/>
                  </a:moveTo>
                  <a:lnTo>
                    <a:pt x="2376" y="1988"/>
                  </a:lnTo>
                  <a:cubicBezTo>
                    <a:pt x="2346" y="1992"/>
                    <a:pt x="2316" y="1996"/>
                    <a:pt x="2287" y="2000"/>
                  </a:cubicBezTo>
                  <a:lnTo>
                    <a:pt x="2287" y="2000"/>
                  </a:lnTo>
                  <a:cubicBezTo>
                    <a:pt x="2317" y="1997"/>
                    <a:pt x="2346" y="1993"/>
                    <a:pt x="2376" y="1988"/>
                  </a:cubicBezTo>
                  <a:close/>
                  <a:moveTo>
                    <a:pt x="2287" y="2000"/>
                  </a:moveTo>
                  <a:cubicBezTo>
                    <a:pt x="2252" y="2004"/>
                    <a:pt x="2217" y="2007"/>
                    <a:pt x="2182" y="2011"/>
                  </a:cubicBezTo>
                  <a:lnTo>
                    <a:pt x="2182" y="2011"/>
                  </a:lnTo>
                  <a:cubicBezTo>
                    <a:pt x="2182" y="2011"/>
                    <a:pt x="2182" y="2011"/>
                    <a:pt x="2182" y="2011"/>
                  </a:cubicBezTo>
                  <a:cubicBezTo>
                    <a:pt x="2218" y="2009"/>
                    <a:pt x="2252" y="2005"/>
                    <a:pt x="2287" y="2000"/>
                  </a:cubicBezTo>
                  <a:close/>
                  <a:moveTo>
                    <a:pt x="346" y="0"/>
                  </a:moveTo>
                  <a:cubicBezTo>
                    <a:pt x="322" y="491"/>
                    <a:pt x="195" y="1110"/>
                    <a:pt x="1" y="1714"/>
                  </a:cubicBezTo>
                  <a:cubicBezTo>
                    <a:pt x="29" y="1723"/>
                    <a:pt x="58" y="1733"/>
                    <a:pt x="86" y="1742"/>
                  </a:cubicBezTo>
                  <a:cubicBezTo>
                    <a:pt x="128" y="1756"/>
                    <a:pt x="166" y="1771"/>
                    <a:pt x="209" y="1785"/>
                  </a:cubicBezTo>
                  <a:cubicBezTo>
                    <a:pt x="237" y="1794"/>
                    <a:pt x="270" y="1808"/>
                    <a:pt x="303" y="1818"/>
                  </a:cubicBezTo>
                  <a:cubicBezTo>
                    <a:pt x="346" y="1827"/>
                    <a:pt x="383" y="1841"/>
                    <a:pt x="421" y="1851"/>
                  </a:cubicBezTo>
                  <a:cubicBezTo>
                    <a:pt x="454" y="1860"/>
                    <a:pt x="487" y="1870"/>
                    <a:pt x="520" y="1879"/>
                  </a:cubicBezTo>
                  <a:cubicBezTo>
                    <a:pt x="563" y="1889"/>
                    <a:pt x="605" y="1898"/>
                    <a:pt x="643" y="1908"/>
                  </a:cubicBezTo>
                  <a:cubicBezTo>
                    <a:pt x="676" y="1917"/>
                    <a:pt x="709" y="1926"/>
                    <a:pt x="747" y="1931"/>
                  </a:cubicBezTo>
                  <a:cubicBezTo>
                    <a:pt x="785" y="1941"/>
                    <a:pt x="827" y="1950"/>
                    <a:pt x="870" y="1955"/>
                  </a:cubicBezTo>
                  <a:cubicBezTo>
                    <a:pt x="903" y="1959"/>
                    <a:pt x="936" y="1969"/>
                    <a:pt x="969" y="1974"/>
                  </a:cubicBezTo>
                  <a:cubicBezTo>
                    <a:pt x="1011" y="1978"/>
                    <a:pt x="1054" y="1988"/>
                    <a:pt x="1096" y="1993"/>
                  </a:cubicBezTo>
                  <a:cubicBezTo>
                    <a:pt x="1129" y="1997"/>
                    <a:pt x="1167" y="2002"/>
                    <a:pt x="1200" y="2002"/>
                  </a:cubicBezTo>
                  <a:cubicBezTo>
                    <a:pt x="1243" y="2007"/>
                    <a:pt x="1285" y="2011"/>
                    <a:pt x="1328" y="2016"/>
                  </a:cubicBezTo>
                  <a:cubicBezTo>
                    <a:pt x="1361" y="2021"/>
                    <a:pt x="1399" y="2021"/>
                    <a:pt x="1432" y="2026"/>
                  </a:cubicBezTo>
                  <a:cubicBezTo>
                    <a:pt x="1474" y="2026"/>
                    <a:pt x="1521" y="2030"/>
                    <a:pt x="1564" y="2030"/>
                  </a:cubicBezTo>
                  <a:lnTo>
                    <a:pt x="1663" y="2030"/>
                  </a:lnTo>
                  <a:cubicBezTo>
                    <a:pt x="1679" y="2032"/>
                    <a:pt x="1694" y="2032"/>
                    <a:pt x="1710" y="2032"/>
                  </a:cubicBezTo>
                  <a:cubicBezTo>
                    <a:pt x="1742" y="2032"/>
                    <a:pt x="1773" y="2030"/>
                    <a:pt x="1805" y="2030"/>
                  </a:cubicBezTo>
                  <a:lnTo>
                    <a:pt x="1899" y="2030"/>
                  </a:lnTo>
                  <a:cubicBezTo>
                    <a:pt x="1951" y="2026"/>
                    <a:pt x="2003" y="2026"/>
                    <a:pt x="2060" y="2021"/>
                  </a:cubicBezTo>
                  <a:cubicBezTo>
                    <a:pt x="2083" y="2021"/>
                    <a:pt x="2111" y="2016"/>
                    <a:pt x="2135" y="2016"/>
                  </a:cubicBezTo>
                  <a:cubicBezTo>
                    <a:pt x="2151" y="2014"/>
                    <a:pt x="2167" y="2013"/>
                    <a:pt x="2182" y="2011"/>
                  </a:cubicBezTo>
                  <a:lnTo>
                    <a:pt x="2182" y="2011"/>
                  </a:lnTo>
                  <a:cubicBezTo>
                    <a:pt x="2230" y="1459"/>
                    <a:pt x="2201" y="784"/>
                    <a:pt x="2187" y="104"/>
                  </a:cubicBezTo>
                  <a:lnTo>
                    <a:pt x="2187" y="104"/>
                  </a:lnTo>
                  <a:cubicBezTo>
                    <a:pt x="1946" y="165"/>
                    <a:pt x="1682" y="198"/>
                    <a:pt x="1408" y="198"/>
                  </a:cubicBezTo>
                  <a:cubicBezTo>
                    <a:pt x="1087" y="194"/>
                    <a:pt x="714" y="113"/>
                    <a:pt x="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53"/>
            <p:cNvSpPr/>
            <p:nvPr/>
          </p:nvSpPr>
          <p:spPr>
            <a:xfrm>
              <a:off x="5012507" y="2168668"/>
              <a:ext cx="2738" cy="955"/>
            </a:xfrm>
            <a:custGeom>
              <a:avLst/>
              <a:gdLst/>
              <a:ahLst/>
              <a:cxnLst/>
              <a:rect l="l" t="t" r="r" b="b"/>
              <a:pathLst>
                <a:path w="43" h="15" extrusionOk="0">
                  <a:moveTo>
                    <a:pt x="0" y="0"/>
                  </a:moveTo>
                  <a:cubicBezTo>
                    <a:pt x="14" y="5"/>
                    <a:pt x="28" y="10"/>
                    <a:pt x="43" y="15"/>
                  </a:cubicBezTo>
                  <a:cubicBezTo>
                    <a:pt x="28" y="10"/>
                    <a:pt x="14" y="5"/>
                    <a:pt x="0" y="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53"/>
            <p:cNvSpPr/>
            <p:nvPr/>
          </p:nvSpPr>
          <p:spPr>
            <a:xfrm>
              <a:off x="4866051" y="2156951"/>
              <a:ext cx="4585" cy="382"/>
            </a:xfrm>
            <a:custGeom>
              <a:avLst/>
              <a:gdLst/>
              <a:ahLst/>
              <a:cxnLst/>
              <a:rect l="l" t="t" r="r" b="b"/>
              <a:pathLst>
                <a:path w="72" h="6" extrusionOk="0">
                  <a:moveTo>
                    <a:pt x="72" y="0"/>
                  </a:moveTo>
                  <a:cubicBezTo>
                    <a:pt x="48" y="0"/>
                    <a:pt x="24" y="0"/>
                    <a:pt x="1" y="5"/>
                  </a:cubicBezTo>
                  <a:cubicBezTo>
                    <a:pt x="24" y="0"/>
                    <a:pt x="48" y="0"/>
                    <a:pt x="72" y="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53"/>
            <p:cNvSpPr/>
            <p:nvPr/>
          </p:nvSpPr>
          <p:spPr>
            <a:xfrm>
              <a:off x="4829055" y="2162937"/>
              <a:ext cx="3120" cy="955"/>
            </a:xfrm>
            <a:custGeom>
              <a:avLst/>
              <a:gdLst/>
              <a:ahLst/>
              <a:cxnLst/>
              <a:rect l="l" t="t" r="r" b="b"/>
              <a:pathLst>
                <a:path w="49" h="15" extrusionOk="0">
                  <a:moveTo>
                    <a:pt x="1" y="15"/>
                  </a:moveTo>
                  <a:cubicBezTo>
                    <a:pt x="15" y="10"/>
                    <a:pt x="29" y="6"/>
                    <a:pt x="48" y="1"/>
                  </a:cubicBezTo>
                  <a:cubicBezTo>
                    <a:pt x="29" y="6"/>
                    <a:pt x="15" y="10"/>
                    <a:pt x="1" y="15"/>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53"/>
            <p:cNvSpPr/>
            <p:nvPr/>
          </p:nvSpPr>
          <p:spPr>
            <a:xfrm>
              <a:off x="5007095" y="2167140"/>
              <a:ext cx="2738" cy="700"/>
            </a:xfrm>
            <a:custGeom>
              <a:avLst/>
              <a:gdLst/>
              <a:ahLst/>
              <a:cxnLst/>
              <a:rect l="l" t="t" r="r" b="b"/>
              <a:pathLst>
                <a:path w="43" h="11" extrusionOk="0">
                  <a:moveTo>
                    <a:pt x="0" y="1"/>
                  </a:moveTo>
                  <a:cubicBezTo>
                    <a:pt x="14" y="6"/>
                    <a:pt x="28" y="10"/>
                    <a:pt x="43" y="10"/>
                  </a:cubicBezTo>
                  <a:cubicBezTo>
                    <a:pt x="28" y="10"/>
                    <a:pt x="14" y="6"/>
                    <a:pt x="0" y="1"/>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53"/>
            <p:cNvSpPr/>
            <p:nvPr/>
          </p:nvSpPr>
          <p:spPr>
            <a:xfrm>
              <a:off x="5017283" y="2170451"/>
              <a:ext cx="2483" cy="955"/>
            </a:xfrm>
            <a:custGeom>
              <a:avLst/>
              <a:gdLst/>
              <a:ahLst/>
              <a:cxnLst/>
              <a:rect l="l" t="t" r="r" b="b"/>
              <a:pathLst>
                <a:path w="39" h="15" extrusionOk="0">
                  <a:moveTo>
                    <a:pt x="1" y="1"/>
                  </a:moveTo>
                  <a:cubicBezTo>
                    <a:pt x="15" y="6"/>
                    <a:pt x="29" y="10"/>
                    <a:pt x="38" y="15"/>
                  </a:cubicBezTo>
                  <a:cubicBezTo>
                    <a:pt x="29" y="10"/>
                    <a:pt x="15" y="6"/>
                    <a:pt x="1" y="1"/>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2" name="Google Shape;5982;p53"/>
            <p:cNvSpPr/>
            <p:nvPr/>
          </p:nvSpPr>
          <p:spPr>
            <a:xfrm>
              <a:off x="4833322" y="2161472"/>
              <a:ext cx="3311" cy="955"/>
            </a:xfrm>
            <a:custGeom>
              <a:avLst/>
              <a:gdLst/>
              <a:ahLst/>
              <a:cxnLst/>
              <a:rect l="l" t="t" r="r" b="b"/>
              <a:pathLst>
                <a:path w="52" h="15" extrusionOk="0">
                  <a:moveTo>
                    <a:pt x="0" y="14"/>
                  </a:moveTo>
                  <a:cubicBezTo>
                    <a:pt x="19" y="10"/>
                    <a:pt x="33" y="5"/>
                    <a:pt x="52" y="0"/>
                  </a:cubicBezTo>
                  <a:cubicBezTo>
                    <a:pt x="33" y="5"/>
                    <a:pt x="19" y="10"/>
                    <a:pt x="0" y="14"/>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3" name="Google Shape;5983;p53"/>
            <p:cNvSpPr/>
            <p:nvPr/>
          </p:nvSpPr>
          <p:spPr>
            <a:xfrm>
              <a:off x="5001045" y="2165675"/>
              <a:ext cx="3057" cy="637"/>
            </a:xfrm>
            <a:custGeom>
              <a:avLst/>
              <a:gdLst/>
              <a:ahLst/>
              <a:cxnLst/>
              <a:rect l="l" t="t" r="r" b="b"/>
              <a:pathLst>
                <a:path w="48" h="10" extrusionOk="0">
                  <a:moveTo>
                    <a:pt x="1" y="0"/>
                  </a:moveTo>
                  <a:cubicBezTo>
                    <a:pt x="20" y="5"/>
                    <a:pt x="34" y="5"/>
                    <a:pt x="48" y="10"/>
                  </a:cubicBezTo>
                  <a:cubicBezTo>
                    <a:pt x="34" y="5"/>
                    <a:pt x="20" y="5"/>
                    <a:pt x="1" y="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53"/>
            <p:cNvSpPr/>
            <p:nvPr/>
          </p:nvSpPr>
          <p:spPr>
            <a:xfrm>
              <a:off x="4838097" y="2160263"/>
              <a:ext cx="3948" cy="955"/>
            </a:xfrm>
            <a:custGeom>
              <a:avLst/>
              <a:gdLst/>
              <a:ahLst/>
              <a:cxnLst/>
              <a:rect l="l" t="t" r="r" b="b"/>
              <a:pathLst>
                <a:path w="62" h="15" extrusionOk="0">
                  <a:moveTo>
                    <a:pt x="1" y="14"/>
                  </a:moveTo>
                  <a:cubicBezTo>
                    <a:pt x="19" y="10"/>
                    <a:pt x="38" y="5"/>
                    <a:pt x="62" y="0"/>
                  </a:cubicBezTo>
                  <a:cubicBezTo>
                    <a:pt x="38" y="5"/>
                    <a:pt x="19" y="10"/>
                    <a:pt x="1" y="14"/>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5" name="Google Shape;5985;p53"/>
            <p:cNvSpPr/>
            <p:nvPr/>
          </p:nvSpPr>
          <p:spPr>
            <a:xfrm>
              <a:off x="4842618" y="2157843"/>
              <a:ext cx="15983" cy="2483"/>
            </a:xfrm>
            <a:custGeom>
              <a:avLst/>
              <a:gdLst/>
              <a:ahLst/>
              <a:cxnLst/>
              <a:rect l="l" t="t" r="r" b="b"/>
              <a:pathLst>
                <a:path w="251" h="39" extrusionOk="0">
                  <a:moveTo>
                    <a:pt x="0" y="38"/>
                  </a:moveTo>
                  <a:cubicBezTo>
                    <a:pt x="76" y="24"/>
                    <a:pt x="161" y="10"/>
                    <a:pt x="251" y="1"/>
                  </a:cubicBezTo>
                  <a:cubicBezTo>
                    <a:pt x="161" y="10"/>
                    <a:pt x="76" y="24"/>
                    <a:pt x="0" y="38"/>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53"/>
            <p:cNvSpPr/>
            <p:nvPr/>
          </p:nvSpPr>
          <p:spPr>
            <a:xfrm>
              <a:off x="4859174" y="2157270"/>
              <a:ext cx="5158" cy="637"/>
            </a:xfrm>
            <a:custGeom>
              <a:avLst/>
              <a:gdLst/>
              <a:ahLst/>
              <a:cxnLst/>
              <a:rect l="l" t="t" r="r" b="b"/>
              <a:pathLst>
                <a:path w="81" h="10" extrusionOk="0">
                  <a:moveTo>
                    <a:pt x="0" y="10"/>
                  </a:moveTo>
                  <a:cubicBezTo>
                    <a:pt x="28" y="5"/>
                    <a:pt x="57" y="5"/>
                    <a:pt x="80" y="0"/>
                  </a:cubicBezTo>
                  <a:cubicBezTo>
                    <a:pt x="57" y="5"/>
                    <a:pt x="28" y="5"/>
                    <a:pt x="0" y="1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7" name="Google Shape;5987;p53"/>
            <p:cNvSpPr/>
            <p:nvPr/>
          </p:nvSpPr>
          <p:spPr>
            <a:xfrm>
              <a:off x="5021804" y="2172297"/>
              <a:ext cx="1847" cy="955"/>
            </a:xfrm>
            <a:custGeom>
              <a:avLst/>
              <a:gdLst/>
              <a:ahLst/>
              <a:cxnLst/>
              <a:rect l="l" t="t" r="r" b="b"/>
              <a:pathLst>
                <a:path w="29" h="15" extrusionOk="0">
                  <a:moveTo>
                    <a:pt x="29" y="14"/>
                  </a:moveTo>
                  <a:lnTo>
                    <a:pt x="29" y="14"/>
                  </a:lnTo>
                  <a:lnTo>
                    <a:pt x="29" y="14"/>
                  </a:lnTo>
                  <a:cubicBezTo>
                    <a:pt x="19" y="10"/>
                    <a:pt x="10" y="5"/>
                    <a:pt x="0" y="0"/>
                  </a:cubicBezTo>
                  <a:cubicBezTo>
                    <a:pt x="10" y="5"/>
                    <a:pt x="19" y="10"/>
                    <a:pt x="29" y="14"/>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53"/>
            <p:cNvSpPr/>
            <p:nvPr/>
          </p:nvSpPr>
          <p:spPr>
            <a:xfrm>
              <a:off x="4765061" y="2156951"/>
              <a:ext cx="208735" cy="207780"/>
            </a:xfrm>
            <a:custGeom>
              <a:avLst/>
              <a:gdLst/>
              <a:ahLst/>
              <a:cxnLst/>
              <a:rect l="l" t="t" r="r" b="b"/>
              <a:pathLst>
                <a:path w="3278" h="3263" extrusionOk="0">
                  <a:moveTo>
                    <a:pt x="3131" y="1162"/>
                  </a:moveTo>
                  <a:lnTo>
                    <a:pt x="3126" y="1167"/>
                  </a:lnTo>
                  <a:lnTo>
                    <a:pt x="3127" y="1167"/>
                  </a:lnTo>
                  <a:lnTo>
                    <a:pt x="3131" y="1162"/>
                  </a:lnTo>
                  <a:close/>
                  <a:moveTo>
                    <a:pt x="1658" y="0"/>
                  </a:moveTo>
                  <a:cubicBezTo>
                    <a:pt x="1634" y="0"/>
                    <a:pt x="1610" y="0"/>
                    <a:pt x="1587" y="5"/>
                  </a:cubicBezTo>
                  <a:lnTo>
                    <a:pt x="1558" y="5"/>
                  </a:lnTo>
                  <a:cubicBezTo>
                    <a:pt x="1535" y="10"/>
                    <a:pt x="1506" y="10"/>
                    <a:pt x="1478" y="15"/>
                  </a:cubicBezTo>
                  <a:lnTo>
                    <a:pt x="1469" y="15"/>
                  </a:lnTo>
                  <a:cubicBezTo>
                    <a:pt x="1379" y="24"/>
                    <a:pt x="1294" y="38"/>
                    <a:pt x="1218" y="52"/>
                  </a:cubicBezTo>
                  <a:lnTo>
                    <a:pt x="1209" y="52"/>
                  </a:lnTo>
                  <a:cubicBezTo>
                    <a:pt x="1185" y="57"/>
                    <a:pt x="1166" y="62"/>
                    <a:pt x="1148" y="66"/>
                  </a:cubicBezTo>
                  <a:cubicBezTo>
                    <a:pt x="1138" y="71"/>
                    <a:pt x="1133" y="71"/>
                    <a:pt x="1124" y="71"/>
                  </a:cubicBezTo>
                  <a:cubicBezTo>
                    <a:pt x="1105" y="76"/>
                    <a:pt x="1091" y="81"/>
                    <a:pt x="1072" y="85"/>
                  </a:cubicBezTo>
                  <a:cubicBezTo>
                    <a:pt x="1067" y="90"/>
                    <a:pt x="1058" y="90"/>
                    <a:pt x="1053" y="95"/>
                  </a:cubicBezTo>
                  <a:cubicBezTo>
                    <a:pt x="1034" y="100"/>
                    <a:pt x="1020" y="104"/>
                    <a:pt x="1006" y="109"/>
                  </a:cubicBezTo>
                  <a:cubicBezTo>
                    <a:pt x="1001" y="109"/>
                    <a:pt x="997" y="114"/>
                    <a:pt x="992" y="114"/>
                  </a:cubicBezTo>
                  <a:cubicBezTo>
                    <a:pt x="973" y="123"/>
                    <a:pt x="959" y="128"/>
                    <a:pt x="945" y="133"/>
                  </a:cubicBezTo>
                  <a:cubicBezTo>
                    <a:pt x="902" y="147"/>
                    <a:pt x="864" y="161"/>
                    <a:pt x="822" y="180"/>
                  </a:cubicBezTo>
                  <a:cubicBezTo>
                    <a:pt x="812" y="184"/>
                    <a:pt x="803" y="189"/>
                    <a:pt x="793" y="194"/>
                  </a:cubicBezTo>
                  <a:cubicBezTo>
                    <a:pt x="760" y="208"/>
                    <a:pt x="732" y="222"/>
                    <a:pt x="699" y="241"/>
                  </a:cubicBezTo>
                  <a:cubicBezTo>
                    <a:pt x="690" y="246"/>
                    <a:pt x="680" y="255"/>
                    <a:pt x="671" y="260"/>
                  </a:cubicBezTo>
                  <a:cubicBezTo>
                    <a:pt x="642" y="279"/>
                    <a:pt x="609" y="293"/>
                    <a:pt x="581" y="317"/>
                  </a:cubicBezTo>
                  <a:cubicBezTo>
                    <a:pt x="572" y="321"/>
                    <a:pt x="562" y="326"/>
                    <a:pt x="553" y="336"/>
                  </a:cubicBezTo>
                  <a:cubicBezTo>
                    <a:pt x="524" y="354"/>
                    <a:pt x="491" y="378"/>
                    <a:pt x="458" y="402"/>
                  </a:cubicBezTo>
                  <a:cubicBezTo>
                    <a:pt x="454" y="406"/>
                    <a:pt x="449" y="411"/>
                    <a:pt x="444" y="416"/>
                  </a:cubicBezTo>
                  <a:cubicBezTo>
                    <a:pt x="406" y="444"/>
                    <a:pt x="373" y="473"/>
                    <a:pt x="340" y="501"/>
                  </a:cubicBezTo>
                  <a:cubicBezTo>
                    <a:pt x="340" y="506"/>
                    <a:pt x="335" y="510"/>
                    <a:pt x="331" y="510"/>
                  </a:cubicBezTo>
                  <a:cubicBezTo>
                    <a:pt x="293" y="543"/>
                    <a:pt x="260" y="576"/>
                    <a:pt x="227" y="609"/>
                  </a:cubicBezTo>
                  <a:cubicBezTo>
                    <a:pt x="222" y="614"/>
                    <a:pt x="222" y="614"/>
                    <a:pt x="217" y="619"/>
                  </a:cubicBezTo>
                  <a:cubicBezTo>
                    <a:pt x="184" y="652"/>
                    <a:pt x="147" y="690"/>
                    <a:pt x="109" y="727"/>
                  </a:cubicBezTo>
                  <a:lnTo>
                    <a:pt x="109" y="732"/>
                  </a:lnTo>
                  <a:cubicBezTo>
                    <a:pt x="71" y="770"/>
                    <a:pt x="33" y="812"/>
                    <a:pt x="0" y="855"/>
                  </a:cubicBezTo>
                  <a:cubicBezTo>
                    <a:pt x="208" y="1049"/>
                    <a:pt x="756" y="1327"/>
                    <a:pt x="1341" y="1521"/>
                  </a:cubicBezTo>
                  <a:cubicBezTo>
                    <a:pt x="1299" y="2073"/>
                    <a:pt x="1195" y="2711"/>
                    <a:pt x="1091" y="3263"/>
                  </a:cubicBezTo>
                  <a:cubicBezTo>
                    <a:pt x="1285" y="2659"/>
                    <a:pt x="1412" y="2040"/>
                    <a:pt x="1440" y="1549"/>
                  </a:cubicBezTo>
                  <a:cubicBezTo>
                    <a:pt x="1804" y="1662"/>
                    <a:pt x="2177" y="1743"/>
                    <a:pt x="2498" y="1747"/>
                  </a:cubicBezTo>
                  <a:cubicBezTo>
                    <a:pt x="2772" y="1747"/>
                    <a:pt x="3036" y="1714"/>
                    <a:pt x="3277" y="1653"/>
                  </a:cubicBezTo>
                  <a:cubicBezTo>
                    <a:pt x="3272" y="1535"/>
                    <a:pt x="3272" y="1417"/>
                    <a:pt x="3268" y="1299"/>
                  </a:cubicBezTo>
                  <a:lnTo>
                    <a:pt x="3127" y="1167"/>
                  </a:lnTo>
                  <a:lnTo>
                    <a:pt x="2904" y="1488"/>
                  </a:lnTo>
                  <a:lnTo>
                    <a:pt x="16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9" name="Google Shape;5989;p53"/>
            <p:cNvSpPr/>
            <p:nvPr/>
          </p:nvSpPr>
          <p:spPr>
            <a:xfrm>
              <a:off x="4765061" y="2203563"/>
              <a:ext cx="6941" cy="7832"/>
            </a:xfrm>
            <a:custGeom>
              <a:avLst/>
              <a:gdLst/>
              <a:ahLst/>
              <a:cxnLst/>
              <a:rect l="l" t="t" r="r" b="b"/>
              <a:pathLst>
                <a:path w="109" h="123" extrusionOk="0">
                  <a:moveTo>
                    <a:pt x="0" y="123"/>
                  </a:moveTo>
                  <a:cubicBezTo>
                    <a:pt x="33" y="80"/>
                    <a:pt x="71" y="38"/>
                    <a:pt x="109" y="0"/>
                  </a:cubicBezTo>
                  <a:cubicBezTo>
                    <a:pt x="71" y="38"/>
                    <a:pt x="33" y="80"/>
                    <a:pt x="0" y="123"/>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0" name="Google Shape;5990;p53"/>
            <p:cNvSpPr/>
            <p:nvPr/>
          </p:nvSpPr>
          <p:spPr>
            <a:xfrm>
              <a:off x="4817339" y="2165357"/>
              <a:ext cx="7896" cy="3057"/>
            </a:xfrm>
            <a:custGeom>
              <a:avLst/>
              <a:gdLst/>
              <a:ahLst/>
              <a:cxnLst/>
              <a:rect l="l" t="t" r="r" b="b"/>
              <a:pathLst>
                <a:path w="124" h="48" extrusionOk="0">
                  <a:moveTo>
                    <a:pt x="1" y="48"/>
                  </a:moveTo>
                  <a:cubicBezTo>
                    <a:pt x="43" y="29"/>
                    <a:pt x="81" y="15"/>
                    <a:pt x="124" y="1"/>
                  </a:cubicBezTo>
                  <a:cubicBezTo>
                    <a:pt x="81" y="15"/>
                    <a:pt x="43" y="29"/>
                    <a:pt x="1" y="48"/>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1" name="Google Shape;5991;p53"/>
            <p:cNvSpPr/>
            <p:nvPr/>
          </p:nvSpPr>
          <p:spPr>
            <a:xfrm>
              <a:off x="4786711" y="2183377"/>
              <a:ext cx="6686" cy="5476"/>
            </a:xfrm>
            <a:custGeom>
              <a:avLst/>
              <a:gdLst/>
              <a:ahLst/>
              <a:cxnLst/>
              <a:rect l="l" t="t" r="r" b="b"/>
              <a:pathLst>
                <a:path w="105" h="86" extrusionOk="0">
                  <a:moveTo>
                    <a:pt x="0" y="86"/>
                  </a:moveTo>
                  <a:cubicBezTo>
                    <a:pt x="33" y="58"/>
                    <a:pt x="66" y="29"/>
                    <a:pt x="104" y="1"/>
                  </a:cubicBezTo>
                  <a:cubicBezTo>
                    <a:pt x="66" y="29"/>
                    <a:pt x="33" y="58"/>
                    <a:pt x="0" y="86"/>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2" name="Google Shape;5992;p53"/>
            <p:cNvSpPr/>
            <p:nvPr/>
          </p:nvSpPr>
          <p:spPr>
            <a:xfrm>
              <a:off x="4794224" y="2178283"/>
              <a:ext cx="6049" cy="4266"/>
            </a:xfrm>
            <a:custGeom>
              <a:avLst/>
              <a:gdLst/>
              <a:ahLst/>
              <a:cxnLst/>
              <a:rect l="l" t="t" r="r" b="b"/>
              <a:pathLst>
                <a:path w="95" h="67" extrusionOk="0">
                  <a:moveTo>
                    <a:pt x="0" y="67"/>
                  </a:moveTo>
                  <a:cubicBezTo>
                    <a:pt x="33" y="43"/>
                    <a:pt x="66" y="19"/>
                    <a:pt x="95" y="1"/>
                  </a:cubicBezTo>
                  <a:cubicBezTo>
                    <a:pt x="66" y="19"/>
                    <a:pt x="33" y="43"/>
                    <a:pt x="0" y="67"/>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3" name="Google Shape;5993;p53"/>
            <p:cNvSpPr/>
            <p:nvPr/>
          </p:nvSpPr>
          <p:spPr>
            <a:xfrm>
              <a:off x="4779451" y="2189426"/>
              <a:ext cx="6686" cy="6368"/>
            </a:xfrm>
            <a:custGeom>
              <a:avLst/>
              <a:gdLst/>
              <a:ahLst/>
              <a:cxnLst/>
              <a:rect l="l" t="t" r="r" b="b"/>
              <a:pathLst>
                <a:path w="105" h="100" extrusionOk="0">
                  <a:moveTo>
                    <a:pt x="1" y="99"/>
                  </a:moveTo>
                  <a:cubicBezTo>
                    <a:pt x="34" y="66"/>
                    <a:pt x="67" y="33"/>
                    <a:pt x="105" y="0"/>
                  </a:cubicBezTo>
                  <a:cubicBezTo>
                    <a:pt x="67" y="33"/>
                    <a:pt x="34" y="66"/>
                    <a:pt x="1" y="99"/>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4" name="Google Shape;5994;p53"/>
            <p:cNvSpPr/>
            <p:nvPr/>
          </p:nvSpPr>
          <p:spPr>
            <a:xfrm>
              <a:off x="4802057" y="2173507"/>
              <a:ext cx="5731" cy="3630"/>
            </a:xfrm>
            <a:custGeom>
              <a:avLst/>
              <a:gdLst/>
              <a:ahLst/>
              <a:cxnLst/>
              <a:rect l="l" t="t" r="r" b="b"/>
              <a:pathLst>
                <a:path w="90" h="57" extrusionOk="0">
                  <a:moveTo>
                    <a:pt x="0" y="57"/>
                  </a:moveTo>
                  <a:cubicBezTo>
                    <a:pt x="28" y="33"/>
                    <a:pt x="61" y="19"/>
                    <a:pt x="90" y="0"/>
                  </a:cubicBezTo>
                  <a:cubicBezTo>
                    <a:pt x="61" y="19"/>
                    <a:pt x="28" y="33"/>
                    <a:pt x="0" y="57"/>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5" name="Google Shape;5995;p53"/>
            <p:cNvSpPr/>
            <p:nvPr/>
          </p:nvSpPr>
          <p:spPr>
            <a:xfrm>
              <a:off x="4771938" y="2196303"/>
              <a:ext cx="7005" cy="7005"/>
            </a:xfrm>
            <a:custGeom>
              <a:avLst/>
              <a:gdLst/>
              <a:ahLst/>
              <a:cxnLst/>
              <a:rect l="l" t="t" r="r" b="b"/>
              <a:pathLst>
                <a:path w="110" h="110" extrusionOk="0">
                  <a:moveTo>
                    <a:pt x="1" y="109"/>
                  </a:moveTo>
                  <a:cubicBezTo>
                    <a:pt x="39" y="72"/>
                    <a:pt x="76" y="34"/>
                    <a:pt x="109" y="1"/>
                  </a:cubicBezTo>
                  <a:cubicBezTo>
                    <a:pt x="76" y="34"/>
                    <a:pt x="39" y="72"/>
                    <a:pt x="1" y="109"/>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6" name="Google Shape;5996;p53"/>
            <p:cNvSpPr/>
            <p:nvPr/>
          </p:nvSpPr>
          <p:spPr>
            <a:xfrm>
              <a:off x="4809570" y="2169241"/>
              <a:ext cx="6049" cy="3120"/>
            </a:xfrm>
            <a:custGeom>
              <a:avLst/>
              <a:gdLst/>
              <a:ahLst/>
              <a:cxnLst/>
              <a:rect l="l" t="t" r="r" b="b"/>
              <a:pathLst>
                <a:path w="95" h="49" extrusionOk="0">
                  <a:moveTo>
                    <a:pt x="0" y="48"/>
                  </a:moveTo>
                  <a:cubicBezTo>
                    <a:pt x="33" y="29"/>
                    <a:pt x="61" y="15"/>
                    <a:pt x="94" y="1"/>
                  </a:cubicBezTo>
                  <a:cubicBezTo>
                    <a:pt x="61" y="15"/>
                    <a:pt x="33" y="29"/>
                    <a:pt x="0" y="48"/>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7" name="Google Shape;5997;p53"/>
            <p:cNvSpPr/>
            <p:nvPr/>
          </p:nvSpPr>
          <p:spPr>
            <a:xfrm>
              <a:off x="4825171" y="2164147"/>
              <a:ext cx="3057" cy="1274"/>
            </a:xfrm>
            <a:custGeom>
              <a:avLst/>
              <a:gdLst/>
              <a:ahLst/>
              <a:cxnLst/>
              <a:rect l="l" t="t" r="r" b="b"/>
              <a:pathLst>
                <a:path w="48" h="20" extrusionOk="0">
                  <a:moveTo>
                    <a:pt x="1" y="20"/>
                  </a:moveTo>
                  <a:cubicBezTo>
                    <a:pt x="15" y="15"/>
                    <a:pt x="29" y="10"/>
                    <a:pt x="48" y="1"/>
                  </a:cubicBezTo>
                  <a:cubicBezTo>
                    <a:pt x="29" y="10"/>
                    <a:pt x="15" y="15"/>
                    <a:pt x="1" y="20"/>
                  </a:cubicBezTo>
                  <a:cubicBezTo>
                    <a:pt x="1" y="20"/>
                    <a:pt x="1" y="20"/>
                    <a:pt x="1" y="20"/>
                  </a:cubicBezTo>
                  <a:cubicBezTo>
                    <a:pt x="1" y="20"/>
                    <a:pt x="1" y="20"/>
                    <a:pt x="1" y="2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8" name="Google Shape;5998;p53"/>
            <p:cNvSpPr/>
            <p:nvPr/>
          </p:nvSpPr>
          <p:spPr>
            <a:xfrm>
              <a:off x="4715457" y="2211331"/>
              <a:ext cx="135060" cy="153399"/>
            </a:xfrm>
            <a:custGeom>
              <a:avLst/>
              <a:gdLst/>
              <a:ahLst/>
              <a:cxnLst/>
              <a:rect l="l" t="t" r="r" b="b"/>
              <a:pathLst>
                <a:path w="2121" h="2409" extrusionOk="0">
                  <a:moveTo>
                    <a:pt x="779" y="1"/>
                  </a:moveTo>
                  <a:cubicBezTo>
                    <a:pt x="491" y="331"/>
                    <a:pt x="227" y="733"/>
                    <a:pt x="0" y="1111"/>
                  </a:cubicBezTo>
                  <a:cubicBezTo>
                    <a:pt x="62" y="1181"/>
                    <a:pt x="123" y="1247"/>
                    <a:pt x="189" y="1309"/>
                  </a:cubicBezTo>
                  <a:cubicBezTo>
                    <a:pt x="203" y="1323"/>
                    <a:pt x="217" y="1337"/>
                    <a:pt x="227" y="1347"/>
                  </a:cubicBezTo>
                  <a:cubicBezTo>
                    <a:pt x="279" y="1399"/>
                    <a:pt x="331" y="1446"/>
                    <a:pt x="383" y="1493"/>
                  </a:cubicBezTo>
                  <a:cubicBezTo>
                    <a:pt x="402" y="1512"/>
                    <a:pt x="420" y="1526"/>
                    <a:pt x="439" y="1540"/>
                  </a:cubicBezTo>
                  <a:cubicBezTo>
                    <a:pt x="491" y="1587"/>
                    <a:pt x="543" y="1630"/>
                    <a:pt x="595" y="1672"/>
                  </a:cubicBezTo>
                  <a:cubicBezTo>
                    <a:pt x="614" y="1687"/>
                    <a:pt x="628" y="1701"/>
                    <a:pt x="647" y="1715"/>
                  </a:cubicBezTo>
                  <a:cubicBezTo>
                    <a:pt x="713" y="1767"/>
                    <a:pt x="784" y="1819"/>
                    <a:pt x="855" y="1871"/>
                  </a:cubicBezTo>
                  <a:lnTo>
                    <a:pt x="860" y="1871"/>
                  </a:lnTo>
                  <a:cubicBezTo>
                    <a:pt x="864" y="1875"/>
                    <a:pt x="869" y="1875"/>
                    <a:pt x="874" y="1880"/>
                  </a:cubicBezTo>
                  <a:cubicBezTo>
                    <a:pt x="935" y="1923"/>
                    <a:pt x="996" y="1965"/>
                    <a:pt x="1058" y="2003"/>
                  </a:cubicBezTo>
                  <a:cubicBezTo>
                    <a:pt x="1067" y="2008"/>
                    <a:pt x="1081" y="2017"/>
                    <a:pt x="1091" y="2022"/>
                  </a:cubicBezTo>
                  <a:cubicBezTo>
                    <a:pt x="1100" y="2026"/>
                    <a:pt x="1110" y="2031"/>
                    <a:pt x="1114" y="2036"/>
                  </a:cubicBezTo>
                  <a:lnTo>
                    <a:pt x="1119" y="2036"/>
                  </a:lnTo>
                  <a:cubicBezTo>
                    <a:pt x="1119" y="2041"/>
                    <a:pt x="1124" y="2041"/>
                    <a:pt x="1124" y="2041"/>
                  </a:cubicBezTo>
                  <a:cubicBezTo>
                    <a:pt x="1166" y="2069"/>
                    <a:pt x="1209" y="2093"/>
                    <a:pt x="1251" y="2116"/>
                  </a:cubicBezTo>
                  <a:cubicBezTo>
                    <a:pt x="1275" y="2130"/>
                    <a:pt x="1299" y="2145"/>
                    <a:pt x="1327" y="2154"/>
                  </a:cubicBezTo>
                  <a:cubicBezTo>
                    <a:pt x="1341" y="2163"/>
                    <a:pt x="1351" y="2168"/>
                    <a:pt x="1365" y="2178"/>
                  </a:cubicBezTo>
                  <a:cubicBezTo>
                    <a:pt x="1393" y="2192"/>
                    <a:pt x="1421" y="2206"/>
                    <a:pt x="1450" y="2220"/>
                  </a:cubicBezTo>
                  <a:cubicBezTo>
                    <a:pt x="1478" y="2234"/>
                    <a:pt x="1506" y="2248"/>
                    <a:pt x="1535" y="2263"/>
                  </a:cubicBezTo>
                  <a:cubicBezTo>
                    <a:pt x="1577" y="2281"/>
                    <a:pt x="1615" y="2300"/>
                    <a:pt x="1653" y="2319"/>
                  </a:cubicBezTo>
                  <a:cubicBezTo>
                    <a:pt x="1686" y="2329"/>
                    <a:pt x="1714" y="2343"/>
                    <a:pt x="1747" y="2357"/>
                  </a:cubicBezTo>
                  <a:cubicBezTo>
                    <a:pt x="1785" y="2371"/>
                    <a:pt x="1823" y="2390"/>
                    <a:pt x="1865" y="2404"/>
                  </a:cubicBezTo>
                  <a:cubicBezTo>
                    <a:pt x="1865" y="2404"/>
                    <a:pt x="1870" y="2404"/>
                    <a:pt x="1870" y="2409"/>
                  </a:cubicBezTo>
                  <a:cubicBezTo>
                    <a:pt x="1974" y="1857"/>
                    <a:pt x="2078" y="1219"/>
                    <a:pt x="2120" y="667"/>
                  </a:cubicBezTo>
                  <a:cubicBezTo>
                    <a:pt x="1535" y="473"/>
                    <a:pt x="987" y="195"/>
                    <a:pt x="7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9" name="Google Shape;5999;p53"/>
            <p:cNvSpPr/>
            <p:nvPr/>
          </p:nvSpPr>
          <p:spPr>
            <a:xfrm>
              <a:off x="4981497" y="2164784"/>
              <a:ext cx="75522" cy="93861"/>
            </a:xfrm>
            <a:custGeom>
              <a:avLst/>
              <a:gdLst/>
              <a:ahLst/>
              <a:cxnLst/>
              <a:rect l="l" t="t" r="r" b="b"/>
              <a:pathLst>
                <a:path w="1186" h="1474" extrusionOk="0">
                  <a:moveTo>
                    <a:pt x="260" y="0"/>
                  </a:moveTo>
                  <a:lnTo>
                    <a:pt x="294" y="1185"/>
                  </a:lnTo>
                  <a:lnTo>
                    <a:pt x="72" y="935"/>
                  </a:lnTo>
                  <a:lnTo>
                    <a:pt x="1" y="1124"/>
                  </a:lnTo>
                  <a:cubicBezTo>
                    <a:pt x="29" y="1223"/>
                    <a:pt x="53" y="1341"/>
                    <a:pt x="76" y="1473"/>
                  </a:cubicBezTo>
                  <a:cubicBezTo>
                    <a:pt x="667" y="1280"/>
                    <a:pt x="1091" y="926"/>
                    <a:pt x="1186" y="571"/>
                  </a:cubicBezTo>
                  <a:cubicBezTo>
                    <a:pt x="1073" y="449"/>
                    <a:pt x="969" y="350"/>
                    <a:pt x="884" y="279"/>
                  </a:cubicBezTo>
                  <a:cubicBezTo>
                    <a:pt x="879" y="274"/>
                    <a:pt x="874" y="269"/>
                    <a:pt x="870" y="265"/>
                  </a:cubicBezTo>
                  <a:cubicBezTo>
                    <a:pt x="855" y="255"/>
                    <a:pt x="841" y="241"/>
                    <a:pt x="827" y="231"/>
                  </a:cubicBezTo>
                  <a:cubicBezTo>
                    <a:pt x="818" y="222"/>
                    <a:pt x="808" y="217"/>
                    <a:pt x="799" y="213"/>
                  </a:cubicBezTo>
                  <a:cubicBezTo>
                    <a:pt x="789" y="203"/>
                    <a:pt x="775" y="194"/>
                    <a:pt x="766" y="189"/>
                  </a:cubicBezTo>
                  <a:cubicBezTo>
                    <a:pt x="752" y="180"/>
                    <a:pt x="742" y="170"/>
                    <a:pt x="733" y="165"/>
                  </a:cubicBezTo>
                  <a:cubicBezTo>
                    <a:pt x="723" y="161"/>
                    <a:pt x="718" y="156"/>
                    <a:pt x="709" y="151"/>
                  </a:cubicBezTo>
                  <a:cubicBezTo>
                    <a:pt x="695" y="142"/>
                    <a:pt x="676" y="137"/>
                    <a:pt x="662" y="132"/>
                  </a:cubicBezTo>
                  <a:cubicBezTo>
                    <a:pt x="652" y="128"/>
                    <a:pt x="643" y="123"/>
                    <a:pt x="633" y="118"/>
                  </a:cubicBezTo>
                  <a:cubicBezTo>
                    <a:pt x="624" y="113"/>
                    <a:pt x="610" y="109"/>
                    <a:pt x="600" y="104"/>
                  </a:cubicBezTo>
                  <a:cubicBezTo>
                    <a:pt x="591" y="99"/>
                    <a:pt x="577" y="95"/>
                    <a:pt x="563" y="90"/>
                  </a:cubicBezTo>
                  <a:cubicBezTo>
                    <a:pt x="553" y="85"/>
                    <a:pt x="539" y="80"/>
                    <a:pt x="530" y="76"/>
                  </a:cubicBezTo>
                  <a:cubicBezTo>
                    <a:pt x="515" y="71"/>
                    <a:pt x="501" y="66"/>
                    <a:pt x="487" y="61"/>
                  </a:cubicBezTo>
                  <a:cubicBezTo>
                    <a:pt x="473" y="57"/>
                    <a:pt x="459" y="52"/>
                    <a:pt x="445" y="47"/>
                  </a:cubicBezTo>
                  <a:cubicBezTo>
                    <a:pt x="430" y="47"/>
                    <a:pt x="416" y="43"/>
                    <a:pt x="402" y="38"/>
                  </a:cubicBezTo>
                  <a:cubicBezTo>
                    <a:pt x="388" y="33"/>
                    <a:pt x="374" y="28"/>
                    <a:pt x="355" y="24"/>
                  </a:cubicBezTo>
                  <a:cubicBezTo>
                    <a:pt x="341" y="19"/>
                    <a:pt x="327" y="19"/>
                    <a:pt x="312" y="14"/>
                  </a:cubicBezTo>
                  <a:cubicBezTo>
                    <a:pt x="294" y="10"/>
                    <a:pt x="275" y="5"/>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0" name="Google Shape;6000;p53"/>
            <p:cNvSpPr/>
            <p:nvPr/>
          </p:nvSpPr>
          <p:spPr>
            <a:xfrm>
              <a:off x="4882607" y="2076655"/>
              <a:ext cx="105004" cy="127546"/>
            </a:xfrm>
            <a:custGeom>
              <a:avLst/>
              <a:gdLst/>
              <a:ahLst/>
              <a:cxnLst/>
              <a:rect l="l" t="t" r="r" b="b"/>
              <a:pathLst>
                <a:path w="1649" h="2003" extrusionOk="0">
                  <a:moveTo>
                    <a:pt x="241" y="1"/>
                  </a:moveTo>
                  <a:lnTo>
                    <a:pt x="43" y="704"/>
                  </a:lnTo>
                  <a:lnTo>
                    <a:pt x="38" y="751"/>
                  </a:lnTo>
                  <a:lnTo>
                    <a:pt x="0" y="1143"/>
                  </a:lnTo>
                  <a:lnTo>
                    <a:pt x="1431" y="2003"/>
                  </a:lnTo>
                  <a:lnTo>
                    <a:pt x="1648" y="1365"/>
                  </a:lnTo>
                  <a:cubicBezTo>
                    <a:pt x="1426" y="1351"/>
                    <a:pt x="1228" y="1318"/>
                    <a:pt x="1105" y="1172"/>
                  </a:cubicBezTo>
                  <a:cubicBezTo>
                    <a:pt x="746" y="1129"/>
                    <a:pt x="439" y="1049"/>
                    <a:pt x="416" y="931"/>
                  </a:cubicBezTo>
                  <a:cubicBezTo>
                    <a:pt x="392" y="841"/>
                    <a:pt x="350" y="473"/>
                    <a:pt x="303" y="20"/>
                  </a:cubicBezTo>
                  <a:cubicBezTo>
                    <a:pt x="284" y="15"/>
                    <a:pt x="260" y="10"/>
                    <a:pt x="241"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1" name="Google Shape;6001;p53"/>
            <p:cNvSpPr/>
            <p:nvPr/>
          </p:nvSpPr>
          <p:spPr>
            <a:xfrm>
              <a:off x="5006140" y="2039086"/>
              <a:ext cx="22924" cy="50560"/>
            </a:xfrm>
            <a:custGeom>
              <a:avLst/>
              <a:gdLst/>
              <a:ahLst/>
              <a:cxnLst/>
              <a:rect l="l" t="t" r="r" b="b"/>
              <a:pathLst>
                <a:path w="360" h="794" extrusionOk="0">
                  <a:moveTo>
                    <a:pt x="48" y="1"/>
                  </a:moveTo>
                  <a:lnTo>
                    <a:pt x="48" y="1"/>
                  </a:lnTo>
                  <a:cubicBezTo>
                    <a:pt x="176" y="189"/>
                    <a:pt x="218" y="312"/>
                    <a:pt x="138" y="374"/>
                  </a:cubicBezTo>
                  <a:cubicBezTo>
                    <a:pt x="105" y="402"/>
                    <a:pt x="58" y="411"/>
                    <a:pt x="1" y="416"/>
                  </a:cubicBezTo>
                  <a:cubicBezTo>
                    <a:pt x="152" y="473"/>
                    <a:pt x="275" y="614"/>
                    <a:pt x="360" y="794"/>
                  </a:cubicBezTo>
                  <a:cubicBezTo>
                    <a:pt x="355" y="548"/>
                    <a:pt x="346" y="279"/>
                    <a:pt x="327" y="10"/>
                  </a:cubicBezTo>
                  <a:lnTo>
                    <a:pt x="48" y="1"/>
                  </a:ln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2" name="Google Shape;6002;p53"/>
            <p:cNvSpPr/>
            <p:nvPr/>
          </p:nvSpPr>
          <p:spPr>
            <a:xfrm>
              <a:off x="4924697" y="1923004"/>
              <a:ext cx="99846" cy="87557"/>
            </a:xfrm>
            <a:custGeom>
              <a:avLst/>
              <a:gdLst/>
              <a:ahLst/>
              <a:cxnLst/>
              <a:rect l="l" t="t" r="r" b="b"/>
              <a:pathLst>
                <a:path w="1568" h="1375" extrusionOk="0">
                  <a:moveTo>
                    <a:pt x="901" y="0"/>
                  </a:moveTo>
                  <a:cubicBezTo>
                    <a:pt x="622" y="0"/>
                    <a:pt x="272" y="26"/>
                    <a:pt x="0" y="77"/>
                  </a:cubicBezTo>
                  <a:cubicBezTo>
                    <a:pt x="71" y="242"/>
                    <a:pt x="109" y="464"/>
                    <a:pt x="128" y="704"/>
                  </a:cubicBezTo>
                  <a:cubicBezTo>
                    <a:pt x="133" y="723"/>
                    <a:pt x="133" y="742"/>
                    <a:pt x="133" y="766"/>
                  </a:cubicBezTo>
                  <a:lnTo>
                    <a:pt x="591" y="620"/>
                  </a:lnTo>
                  <a:cubicBezTo>
                    <a:pt x="599" y="617"/>
                    <a:pt x="607" y="615"/>
                    <a:pt x="616" y="615"/>
                  </a:cubicBezTo>
                  <a:cubicBezTo>
                    <a:pt x="649" y="615"/>
                    <a:pt x="678" y="637"/>
                    <a:pt x="690" y="671"/>
                  </a:cubicBezTo>
                  <a:lnTo>
                    <a:pt x="742" y="841"/>
                  </a:lnTo>
                  <a:cubicBezTo>
                    <a:pt x="756" y="884"/>
                    <a:pt x="728" y="931"/>
                    <a:pt x="685" y="945"/>
                  </a:cubicBezTo>
                  <a:lnTo>
                    <a:pt x="175" y="1111"/>
                  </a:lnTo>
                  <a:cubicBezTo>
                    <a:pt x="166" y="1115"/>
                    <a:pt x="156" y="1115"/>
                    <a:pt x="147" y="1115"/>
                  </a:cubicBezTo>
                  <a:cubicBezTo>
                    <a:pt x="147" y="1186"/>
                    <a:pt x="147" y="1257"/>
                    <a:pt x="142" y="1328"/>
                  </a:cubicBezTo>
                  <a:lnTo>
                    <a:pt x="270" y="1332"/>
                  </a:lnTo>
                  <a:lnTo>
                    <a:pt x="270" y="1314"/>
                  </a:lnTo>
                  <a:lnTo>
                    <a:pt x="435" y="1314"/>
                  </a:lnTo>
                  <a:cubicBezTo>
                    <a:pt x="444" y="1177"/>
                    <a:pt x="506" y="1077"/>
                    <a:pt x="581" y="1077"/>
                  </a:cubicBezTo>
                  <a:cubicBezTo>
                    <a:pt x="652" y="1082"/>
                    <a:pt x="713" y="1181"/>
                    <a:pt x="728" y="1314"/>
                  </a:cubicBezTo>
                  <a:lnTo>
                    <a:pt x="968" y="1309"/>
                  </a:lnTo>
                  <a:lnTo>
                    <a:pt x="968" y="1366"/>
                  </a:lnTo>
                  <a:lnTo>
                    <a:pt x="1271" y="1375"/>
                  </a:lnTo>
                  <a:lnTo>
                    <a:pt x="1271" y="1347"/>
                  </a:lnTo>
                  <a:lnTo>
                    <a:pt x="1304" y="1347"/>
                  </a:lnTo>
                  <a:cubicBezTo>
                    <a:pt x="1299" y="1214"/>
                    <a:pt x="1341" y="1111"/>
                    <a:pt x="1407" y="1111"/>
                  </a:cubicBezTo>
                  <a:cubicBezTo>
                    <a:pt x="1474" y="1111"/>
                    <a:pt x="1530" y="1214"/>
                    <a:pt x="1544" y="1351"/>
                  </a:cubicBezTo>
                  <a:lnTo>
                    <a:pt x="1568" y="1351"/>
                  </a:lnTo>
                  <a:cubicBezTo>
                    <a:pt x="1563" y="1257"/>
                    <a:pt x="1554" y="1162"/>
                    <a:pt x="1544" y="1073"/>
                  </a:cubicBezTo>
                  <a:lnTo>
                    <a:pt x="1115" y="1007"/>
                  </a:lnTo>
                  <a:cubicBezTo>
                    <a:pt x="1072" y="1002"/>
                    <a:pt x="1044" y="959"/>
                    <a:pt x="1049" y="912"/>
                  </a:cubicBezTo>
                  <a:lnTo>
                    <a:pt x="1063" y="738"/>
                  </a:lnTo>
                  <a:cubicBezTo>
                    <a:pt x="1067" y="693"/>
                    <a:pt x="1105" y="662"/>
                    <a:pt x="1144" y="662"/>
                  </a:cubicBezTo>
                  <a:cubicBezTo>
                    <a:pt x="1147" y="662"/>
                    <a:pt x="1150" y="662"/>
                    <a:pt x="1152" y="662"/>
                  </a:cubicBezTo>
                  <a:lnTo>
                    <a:pt x="1507" y="714"/>
                  </a:lnTo>
                  <a:cubicBezTo>
                    <a:pt x="1459" y="369"/>
                    <a:pt x="1417" y="119"/>
                    <a:pt x="1374" y="62"/>
                  </a:cubicBezTo>
                  <a:cubicBezTo>
                    <a:pt x="1339" y="20"/>
                    <a:pt x="1148" y="0"/>
                    <a:pt x="901"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53"/>
            <p:cNvSpPr/>
            <p:nvPr/>
          </p:nvSpPr>
          <p:spPr>
            <a:xfrm>
              <a:off x="4992322" y="2017118"/>
              <a:ext cx="13882" cy="17511"/>
            </a:xfrm>
            <a:custGeom>
              <a:avLst/>
              <a:gdLst/>
              <a:ahLst/>
              <a:cxnLst/>
              <a:rect l="l" t="t" r="r" b="b"/>
              <a:pathLst>
                <a:path w="218" h="275" extrusionOk="0">
                  <a:moveTo>
                    <a:pt x="1" y="1"/>
                  </a:moveTo>
                  <a:lnTo>
                    <a:pt x="1" y="1"/>
                  </a:lnTo>
                  <a:cubicBezTo>
                    <a:pt x="86" y="105"/>
                    <a:pt x="157" y="194"/>
                    <a:pt x="218" y="275"/>
                  </a:cubicBezTo>
                  <a:lnTo>
                    <a:pt x="213" y="6"/>
                  </a:lnTo>
                  <a:lnTo>
                    <a:pt x="1" y="1"/>
                  </a:ln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53"/>
            <p:cNvSpPr/>
            <p:nvPr/>
          </p:nvSpPr>
          <p:spPr>
            <a:xfrm>
              <a:off x="4871146" y="2013552"/>
              <a:ext cx="141109" cy="137734"/>
            </a:xfrm>
            <a:custGeom>
              <a:avLst/>
              <a:gdLst/>
              <a:ahLst/>
              <a:cxnLst/>
              <a:rect l="l" t="t" r="r" b="b"/>
              <a:pathLst>
                <a:path w="2216" h="2163" extrusionOk="0">
                  <a:moveTo>
                    <a:pt x="278" y="90"/>
                  </a:moveTo>
                  <a:cubicBezTo>
                    <a:pt x="390" y="90"/>
                    <a:pt x="523" y="219"/>
                    <a:pt x="586" y="402"/>
                  </a:cubicBezTo>
                  <a:cubicBezTo>
                    <a:pt x="624" y="510"/>
                    <a:pt x="634" y="614"/>
                    <a:pt x="615" y="694"/>
                  </a:cubicBezTo>
                  <a:cubicBezTo>
                    <a:pt x="610" y="671"/>
                    <a:pt x="605" y="647"/>
                    <a:pt x="601" y="628"/>
                  </a:cubicBezTo>
                  <a:cubicBezTo>
                    <a:pt x="562" y="522"/>
                    <a:pt x="486" y="446"/>
                    <a:pt x="422" y="446"/>
                  </a:cubicBezTo>
                  <a:cubicBezTo>
                    <a:pt x="416" y="446"/>
                    <a:pt x="409" y="447"/>
                    <a:pt x="402" y="449"/>
                  </a:cubicBezTo>
                  <a:cubicBezTo>
                    <a:pt x="331" y="468"/>
                    <a:pt x="313" y="581"/>
                    <a:pt x="355" y="699"/>
                  </a:cubicBezTo>
                  <a:cubicBezTo>
                    <a:pt x="374" y="756"/>
                    <a:pt x="407" y="803"/>
                    <a:pt x="445" y="836"/>
                  </a:cubicBezTo>
                  <a:cubicBezTo>
                    <a:pt x="341" y="817"/>
                    <a:pt x="223" y="699"/>
                    <a:pt x="162" y="529"/>
                  </a:cubicBezTo>
                  <a:cubicBezTo>
                    <a:pt x="91" y="321"/>
                    <a:pt x="124" y="128"/>
                    <a:pt x="242" y="95"/>
                  </a:cubicBezTo>
                  <a:cubicBezTo>
                    <a:pt x="254" y="91"/>
                    <a:pt x="266" y="90"/>
                    <a:pt x="278" y="90"/>
                  </a:cubicBezTo>
                  <a:close/>
                  <a:moveTo>
                    <a:pt x="91" y="0"/>
                  </a:moveTo>
                  <a:cubicBezTo>
                    <a:pt x="10" y="113"/>
                    <a:pt x="1" y="331"/>
                    <a:pt x="81" y="557"/>
                  </a:cubicBezTo>
                  <a:cubicBezTo>
                    <a:pt x="157" y="765"/>
                    <a:pt x="289" y="926"/>
                    <a:pt x="421" y="992"/>
                  </a:cubicBezTo>
                  <a:cubicBezTo>
                    <a:pt x="440" y="1001"/>
                    <a:pt x="464" y="1006"/>
                    <a:pt x="483" y="1011"/>
                  </a:cubicBezTo>
                  <a:cubicBezTo>
                    <a:pt x="530" y="1464"/>
                    <a:pt x="577" y="1832"/>
                    <a:pt x="596" y="1922"/>
                  </a:cubicBezTo>
                  <a:cubicBezTo>
                    <a:pt x="619" y="2040"/>
                    <a:pt x="926" y="2120"/>
                    <a:pt x="1285" y="2163"/>
                  </a:cubicBezTo>
                  <a:cubicBezTo>
                    <a:pt x="1214" y="2082"/>
                    <a:pt x="1172" y="1964"/>
                    <a:pt x="1172" y="1785"/>
                  </a:cubicBezTo>
                  <a:cubicBezTo>
                    <a:pt x="1167" y="1299"/>
                    <a:pt x="1535" y="831"/>
                    <a:pt x="1894" y="784"/>
                  </a:cubicBezTo>
                  <a:cubicBezTo>
                    <a:pt x="1857" y="775"/>
                    <a:pt x="1828" y="765"/>
                    <a:pt x="1828" y="765"/>
                  </a:cubicBezTo>
                  <a:lnTo>
                    <a:pt x="1833" y="760"/>
                  </a:lnTo>
                  <a:cubicBezTo>
                    <a:pt x="1866" y="765"/>
                    <a:pt x="1902" y="769"/>
                    <a:pt x="1938" y="769"/>
                  </a:cubicBezTo>
                  <a:cubicBezTo>
                    <a:pt x="2004" y="769"/>
                    <a:pt x="2069" y="756"/>
                    <a:pt x="2112" y="713"/>
                  </a:cubicBezTo>
                  <a:cubicBezTo>
                    <a:pt x="2215" y="619"/>
                    <a:pt x="2121" y="397"/>
                    <a:pt x="1904" y="57"/>
                  </a:cubicBezTo>
                  <a:lnTo>
                    <a:pt x="1809" y="57"/>
                  </a:lnTo>
                  <a:lnTo>
                    <a:pt x="1814" y="368"/>
                  </a:lnTo>
                  <a:lnTo>
                    <a:pt x="1115" y="373"/>
                  </a:lnTo>
                  <a:lnTo>
                    <a:pt x="1111" y="24"/>
                  </a:lnTo>
                  <a:lnTo>
                    <a:pt x="983" y="19"/>
                  </a:lnTo>
                  <a:cubicBezTo>
                    <a:pt x="969" y="321"/>
                    <a:pt x="945" y="567"/>
                    <a:pt x="936" y="656"/>
                  </a:cubicBezTo>
                  <a:cubicBezTo>
                    <a:pt x="936" y="666"/>
                    <a:pt x="936" y="671"/>
                    <a:pt x="936" y="680"/>
                  </a:cubicBezTo>
                  <a:cubicBezTo>
                    <a:pt x="936" y="685"/>
                    <a:pt x="936" y="690"/>
                    <a:pt x="936" y="690"/>
                  </a:cubicBezTo>
                  <a:lnTo>
                    <a:pt x="756" y="732"/>
                  </a:lnTo>
                  <a:cubicBezTo>
                    <a:pt x="766" y="628"/>
                    <a:pt x="752" y="501"/>
                    <a:pt x="704" y="373"/>
                  </a:cubicBezTo>
                  <a:cubicBezTo>
                    <a:pt x="648" y="217"/>
                    <a:pt x="563" y="90"/>
                    <a:pt x="468" y="10"/>
                  </a:cubicBezTo>
                  <a:lnTo>
                    <a:pt x="91" y="0"/>
                  </a:ln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53"/>
            <p:cNvSpPr/>
            <p:nvPr/>
          </p:nvSpPr>
          <p:spPr>
            <a:xfrm>
              <a:off x="4885282" y="2121484"/>
              <a:ext cx="64" cy="64"/>
            </a:xfrm>
            <a:custGeom>
              <a:avLst/>
              <a:gdLst/>
              <a:ahLst/>
              <a:cxnLst/>
              <a:rect l="l" t="t" r="r" b="b"/>
              <a:pathLst>
                <a:path w="1" h="1" extrusionOk="0">
                  <a:moveTo>
                    <a:pt x="1" y="0"/>
                  </a:moveTo>
                  <a:lnTo>
                    <a:pt x="1" y="0"/>
                  </a:lnTo>
                  <a:lnTo>
                    <a:pt x="1" y="0"/>
                  </a:ln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53"/>
            <p:cNvSpPr/>
            <p:nvPr/>
          </p:nvSpPr>
          <p:spPr>
            <a:xfrm>
              <a:off x="4925270" y="1962165"/>
              <a:ext cx="47567" cy="45402"/>
            </a:xfrm>
            <a:custGeom>
              <a:avLst/>
              <a:gdLst/>
              <a:ahLst/>
              <a:cxnLst/>
              <a:rect l="l" t="t" r="r" b="b"/>
              <a:pathLst>
                <a:path w="747" h="713" extrusionOk="0">
                  <a:moveTo>
                    <a:pt x="607" y="0"/>
                  </a:moveTo>
                  <a:cubicBezTo>
                    <a:pt x="598" y="0"/>
                    <a:pt x="590" y="2"/>
                    <a:pt x="582" y="5"/>
                  </a:cubicBezTo>
                  <a:lnTo>
                    <a:pt x="124" y="151"/>
                  </a:lnTo>
                  <a:lnTo>
                    <a:pt x="72" y="165"/>
                  </a:lnTo>
                  <a:cubicBezTo>
                    <a:pt x="29" y="179"/>
                    <a:pt x="1" y="226"/>
                    <a:pt x="15" y="274"/>
                  </a:cubicBezTo>
                  <a:lnTo>
                    <a:pt x="67" y="439"/>
                  </a:lnTo>
                  <a:cubicBezTo>
                    <a:pt x="76" y="472"/>
                    <a:pt x="105" y="496"/>
                    <a:pt x="138" y="500"/>
                  </a:cubicBezTo>
                  <a:cubicBezTo>
                    <a:pt x="147" y="500"/>
                    <a:pt x="157" y="500"/>
                    <a:pt x="166" y="496"/>
                  </a:cubicBezTo>
                  <a:lnTo>
                    <a:pt x="676" y="330"/>
                  </a:lnTo>
                  <a:cubicBezTo>
                    <a:pt x="719" y="316"/>
                    <a:pt x="747" y="269"/>
                    <a:pt x="733" y="226"/>
                  </a:cubicBezTo>
                  <a:lnTo>
                    <a:pt x="681" y="56"/>
                  </a:lnTo>
                  <a:cubicBezTo>
                    <a:pt x="669" y="22"/>
                    <a:pt x="640" y="0"/>
                    <a:pt x="607" y="0"/>
                  </a:cubicBezTo>
                  <a:close/>
                  <a:moveTo>
                    <a:pt x="138" y="515"/>
                  </a:moveTo>
                  <a:cubicBezTo>
                    <a:pt x="138" y="581"/>
                    <a:pt x="137" y="647"/>
                    <a:pt x="133" y="713"/>
                  </a:cubicBezTo>
                  <a:cubicBezTo>
                    <a:pt x="137" y="651"/>
                    <a:pt x="138" y="582"/>
                    <a:pt x="138" y="515"/>
                  </a:cubicBezTo>
                  <a:close/>
                </a:path>
              </a:pathLst>
            </a:custGeom>
            <a:solidFill>
              <a:srgbClr val="B63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53"/>
            <p:cNvSpPr/>
            <p:nvPr/>
          </p:nvSpPr>
          <p:spPr>
            <a:xfrm>
              <a:off x="4919285" y="2056852"/>
              <a:ext cx="11462" cy="3375"/>
            </a:xfrm>
            <a:custGeom>
              <a:avLst/>
              <a:gdLst/>
              <a:ahLst/>
              <a:cxnLst/>
              <a:rect l="l" t="t" r="r" b="b"/>
              <a:pathLst>
                <a:path w="180" h="53" extrusionOk="0">
                  <a:moveTo>
                    <a:pt x="0" y="52"/>
                  </a:moveTo>
                  <a:lnTo>
                    <a:pt x="0" y="52"/>
                  </a:lnTo>
                  <a:lnTo>
                    <a:pt x="180" y="10"/>
                  </a:lnTo>
                  <a:cubicBezTo>
                    <a:pt x="180" y="10"/>
                    <a:pt x="180" y="5"/>
                    <a:pt x="180" y="0"/>
                  </a:cubicBezTo>
                  <a:cubicBezTo>
                    <a:pt x="180" y="5"/>
                    <a:pt x="180" y="10"/>
                    <a:pt x="180" y="10"/>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53"/>
            <p:cNvSpPr/>
            <p:nvPr/>
          </p:nvSpPr>
          <p:spPr>
            <a:xfrm>
              <a:off x="4930683" y="2055324"/>
              <a:ext cx="64" cy="1592"/>
            </a:xfrm>
            <a:custGeom>
              <a:avLst/>
              <a:gdLst/>
              <a:ahLst/>
              <a:cxnLst/>
              <a:rect l="l" t="t" r="r" b="b"/>
              <a:pathLst>
                <a:path w="1" h="25" extrusionOk="0">
                  <a:moveTo>
                    <a:pt x="1" y="0"/>
                  </a:moveTo>
                  <a:cubicBezTo>
                    <a:pt x="1" y="10"/>
                    <a:pt x="1" y="15"/>
                    <a:pt x="1" y="24"/>
                  </a:cubicBezTo>
                  <a:cubicBezTo>
                    <a:pt x="1" y="15"/>
                    <a:pt x="1" y="10"/>
                    <a:pt x="1" y="0"/>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9" name="Google Shape;6009;p53"/>
            <p:cNvSpPr/>
            <p:nvPr/>
          </p:nvSpPr>
          <p:spPr>
            <a:xfrm>
              <a:off x="4930683" y="2014762"/>
              <a:ext cx="3120" cy="40626"/>
            </a:xfrm>
            <a:custGeom>
              <a:avLst/>
              <a:gdLst/>
              <a:ahLst/>
              <a:cxnLst/>
              <a:rect l="l" t="t" r="r" b="b"/>
              <a:pathLst>
                <a:path w="49" h="638" extrusionOk="0">
                  <a:moveTo>
                    <a:pt x="1" y="637"/>
                  </a:moveTo>
                  <a:cubicBezTo>
                    <a:pt x="10" y="548"/>
                    <a:pt x="34" y="302"/>
                    <a:pt x="48" y="0"/>
                  </a:cubicBezTo>
                  <a:lnTo>
                    <a:pt x="48" y="0"/>
                  </a:lnTo>
                  <a:cubicBezTo>
                    <a:pt x="34" y="302"/>
                    <a:pt x="10" y="548"/>
                    <a:pt x="1" y="63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0" name="Google Shape;6010;p53"/>
            <p:cNvSpPr/>
            <p:nvPr/>
          </p:nvSpPr>
          <p:spPr>
            <a:xfrm>
              <a:off x="4900946" y="2014125"/>
              <a:ext cx="32858" cy="46103"/>
            </a:xfrm>
            <a:custGeom>
              <a:avLst/>
              <a:gdLst/>
              <a:ahLst/>
              <a:cxnLst/>
              <a:rect l="l" t="t" r="r" b="b"/>
              <a:pathLst>
                <a:path w="516" h="724" extrusionOk="0">
                  <a:moveTo>
                    <a:pt x="0" y="1"/>
                  </a:moveTo>
                  <a:lnTo>
                    <a:pt x="0" y="1"/>
                  </a:lnTo>
                  <a:cubicBezTo>
                    <a:pt x="95" y="81"/>
                    <a:pt x="180" y="208"/>
                    <a:pt x="236" y="364"/>
                  </a:cubicBezTo>
                  <a:cubicBezTo>
                    <a:pt x="284" y="492"/>
                    <a:pt x="298" y="619"/>
                    <a:pt x="288" y="723"/>
                  </a:cubicBezTo>
                  <a:lnTo>
                    <a:pt x="468" y="681"/>
                  </a:lnTo>
                  <a:cubicBezTo>
                    <a:pt x="468" y="681"/>
                    <a:pt x="468" y="676"/>
                    <a:pt x="468" y="671"/>
                  </a:cubicBezTo>
                  <a:cubicBezTo>
                    <a:pt x="468" y="662"/>
                    <a:pt x="468" y="657"/>
                    <a:pt x="468" y="647"/>
                  </a:cubicBezTo>
                  <a:cubicBezTo>
                    <a:pt x="477" y="558"/>
                    <a:pt x="501" y="312"/>
                    <a:pt x="515" y="10"/>
                  </a:cubicBezTo>
                  <a:lnTo>
                    <a:pt x="0" y="1"/>
                  </a:lnTo>
                  <a:close/>
                </a:path>
              </a:pathLst>
            </a:custGeom>
            <a:solidFill>
              <a:srgbClr val="8E3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1" name="Google Shape;6011;p53"/>
            <p:cNvSpPr/>
            <p:nvPr/>
          </p:nvSpPr>
          <p:spPr>
            <a:xfrm>
              <a:off x="4876876" y="2019219"/>
              <a:ext cx="34641" cy="47567"/>
            </a:xfrm>
            <a:custGeom>
              <a:avLst/>
              <a:gdLst/>
              <a:ahLst/>
              <a:cxnLst/>
              <a:rect l="l" t="t" r="r" b="b"/>
              <a:pathLst>
                <a:path w="544" h="747" extrusionOk="0">
                  <a:moveTo>
                    <a:pt x="188" y="1"/>
                  </a:moveTo>
                  <a:cubicBezTo>
                    <a:pt x="176" y="1"/>
                    <a:pt x="164" y="2"/>
                    <a:pt x="152" y="6"/>
                  </a:cubicBezTo>
                  <a:cubicBezTo>
                    <a:pt x="34" y="39"/>
                    <a:pt x="1" y="232"/>
                    <a:pt x="72" y="440"/>
                  </a:cubicBezTo>
                  <a:cubicBezTo>
                    <a:pt x="133" y="610"/>
                    <a:pt x="251" y="728"/>
                    <a:pt x="355" y="747"/>
                  </a:cubicBezTo>
                  <a:cubicBezTo>
                    <a:pt x="317" y="719"/>
                    <a:pt x="284" y="667"/>
                    <a:pt x="265" y="610"/>
                  </a:cubicBezTo>
                  <a:cubicBezTo>
                    <a:pt x="223" y="492"/>
                    <a:pt x="241" y="379"/>
                    <a:pt x="312" y="360"/>
                  </a:cubicBezTo>
                  <a:cubicBezTo>
                    <a:pt x="319" y="358"/>
                    <a:pt x="326" y="357"/>
                    <a:pt x="332" y="357"/>
                  </a:cubicBezTo>
                  <a:cubicBezTo>
                    <a:pt x="396" y="357"/>
                    <a:pt x="472" y="433"/>
                    <a:pt x="511" y="539"/>
                  </a:cubicBezTo>
                  <a:cubicBezTo>
                    <a:pt x="515" y="563"/>
                    <a:pt x="520" y="582"/>
                    <a:pt x="525" y="605"/>
                  </a:cubicBezTo>
                  <a:cubicBezTo>
                    <a:pt x="544" y="525"/>
                    <a:pt x="534" y="421"/>
                    <a:pt x="496" y="313"/>
                  </a:cubicBezTo>
                  <a:cubicBezTo>
                    <a:pt x="433" y="130"/>
                    <a:pt x="300" y="1"/>
                    <a:pt x="188"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2" name="Google Shape;6012;p53"/>
            <p:cNvSpPr/>
            <p:nvPr/>
          </p:nvSpPr>
          <p:spPr>
            <a:xfrm>
              <a:off x="4945456" y="2063411"/>
              <a:ext cx="92014" cy="100865"/>
            </a:xfrm>
            <a:custGeom>
              <a:avLst/>
              <a:gdLst/>
              <a:ahLst/>
              <a:cxnLst/>
              <a:rect l="l" t="t" r="r" b="b"/>
              <a:pathLst>
                <a:path w="1445" h="1584" extrusionOk="0">
                  <a:moveTo>
                    <a:pt x="463" y="289"/>
                  </a:moveTo>
                  <a:lnTo>
                    <a:pt x="756" y="303"/>
                  </a:lnTo>
                  <a:cubicBezTo>
                    <a:pt x="779" y="298"/>
                    <a:pt x="803" y="294"/>
                    <a:pt x="831" y="294"/>
                  </a:cubicBezTo>
                  <a:cubicBezTo>
                    <a:pt x="860" y="294"/>
                    <a:pt x="888" y="298"/>
                    <a:pt x="916" y="308"/>
                  </a:cubicBezTo>
                  <a:lnTo>
                    <a:pt x="1110" y="317"/>
                  </a:lnTo>
                  <a:cubicBezTo>
                    <a:pt x="1110" y="317"/>
                    <a:pt x="1105" y="369"/>
                    <a:pt x="1077" y="431"/>
                  </a:cubicBezTo>
                  <a:cubicBezTo>
                    <a:pt x="1176" y="553"/>
                    <a:pt x="1237" y="747"/>
                    <a:pt x="1237" y="945"/>
                  </a:cubicBezTo>
                  <a:cubicBezTo>
                    <a:pt x="1237" y="1235"/>
                    <a:pt x="1086" y="1288"/>
                    <a:pt x="889" y="1288"/>
                  </a:cubicBezTo>
                  <a:cubicBezTo>
                    <a:pt x="858" y="1288"/>
                    <a:pt x="826" y="1287"/>
                    <a:pt x="793" y="1285"/>
                  </a:cubicBezTo>
                  <a:cubicBezTo>
                    <a:pt x="557" y="1271"/>
                    <a:pt x="335" y="1247"/>
                    <a:pt x="331" y="922"/>
                  </a:cubicBezTo>
                  <a:cubicBezTo>
                    <a:pt x="331" y="738"/>
                    <a:pt x="416" y="558"/>
                    <a:pt x="534" y="440"/>
                  </a:cubicBezTo>
                  <a:cubicBezTo>
                    <a:pt x="468" y="365"/>
                    <a:pt x="463" y="289"/>
                    <a:pt x="463" y="289"/>
                  </a:cubicBezTo>
                  <a:close/>
                  <a:moveTo>
                    <a:pt x="727" y="1"/>
                  </a:moveTo>
                  <a:cubicBezTo>
                    <a:pt x="368" y="48"/>
                    <a:pt x="0" y="516"/>
                    <a:pt x="5" y="1002"/>
                  </a:cubicBezTo>
                  <a:cubicBezTo>
                    <a:pt x="5" y="1181"/>
                    <a:pt x="47" y="1299"/>
                    <a:pt x="118" y="1380"/>
                  </a:cubicBezTo>
                  <a:cubicBezTo>
                    <a:pt x="241" y="1526"/>
                    <a:pt x="439" y="1559"/>
                    <a:pt x="661" y="1573"/>
                  </a:cubicBezTo>
                  <a:cubicBezTo>
                    <a:pt x="685" y="1578"/>
                    <a:pt x="713" y="1578"/>
                    <a:pt x="737" y="1578"/>
                  </a:cubicBezTo>
                  <a:cubicBezTo>
                    <a:pt x="770" y="1583"/>
                    <a:pt x="798" y="1583"/>
                    <a:pt x="826" y="1583"/>
                  </a:cubicBezTo>
                  <a:cubicBezTo>
                    <a:pt x="846" y="1583"/>
                    <a:pt x="866" y="1584"/>
                    <a:pt x="885" y="1584"/>
                  </a:cubicBezTo>
                  <a:cubicBezTo>
                    <a:pt x="1198" y="1584"/>
                    <a:pt x="1445" y="1502"/>
                    <a:pt x="1445" y="1040"/>
                  </a:cubicBezTo>
                  <a:cubicBezTo>
                    <a:pt x="1445" y="813"/>
                    <a:pt x="1398" y="591"/>
                    <a:pt x="1313" y="412"/>
                  </a:cubicBezTo>
                  <a:cubicBezTo>
                    <a:pt x="1228" y="232"/>
                    <a:pt x="1105" y="91"/>
                    <a:pt x="954" y="34"/>
                  </a:cubicBezTo>
                  <a:cubicBezTo>
                    <a:pt x="874" y="34"/>
                    <a:pt x="789" y="20"/>
                    <a:pt x="727" y="1"/>
                  </a:cubicBezTo>
                  <a:close/>
                </a:path>
              </a:pathLst>
            </a:custGeom>
            <a:solidFill>
              <a:srgbClr val="8E3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3" name="Google Shape;6013;p53"/>
            <p:cNvSpPr/>
            <p:nvPr/>
          </p:nvSpPr>
          <p:spPr>
            <a:xfrm>
              <a:off x="4966469" y="2090792"/>
              <a:ext cx="57819" cy="54699"/>
            </a:xfrm>
            <a:custGeom>
              <a:avLst/>
              <a:gdLst/>
              <a:ahLst/>
              <a:cxnLst/>
              <a:rect l="l" t="t" r="r" b="b"/>
              <a:pathLst>
                <a:path w="908" h="859" extrusionOk="0">
                  <a:moveTo>
                    <a:pt x="747" y="1"/>
                  </a:moveTo>
                  <a:cubicBezTo>
                    <a:pt x="711" y="72"/>
                    <a:pt x="645" y="151"/>
                    <a:pt x="517" y="151"/>
                  </a:cubicBezTo>
                  <a:cubicBezTo>
                    <a:pt x="493" y="151"/>
                    <a:pt x="468" y="148"/>
                    <a:pt x="440" y="142"/>
                  </a:cubicBezTo>
                  <a:cubicBezTo>
                    <a:pt x="322" y="114"/>
                    <a:pt x="246" y="62"/>
                    <a:pt x="204" y="10"/>
                  </a:cubicBezTo>
                  <a:cubicBezTo>
                    <a:pt x="86" y="128"/>
                    <a:pt x="1" y="308"/>
                    <a:pt x="1" y="492"/>
                  </a:cubicBezTo>
                  <a:cubicBezTo>
                    <a:pt x="5" y="817"/>
                    <a:pt x="227" y="841"/>
                    <a:pt x="463" y="855"/>
                  </a:cubicBezTo>
                  <a:cubicBezTo>
                    <a:pt x="496" y="857"/>
                    <a:pt x="528" y="858"/>
                    <a:pt x="559" y="858"/>
                  </a:cubicBezTo>
                  <a:cubicBezTo>
                    <a:pt x="756" y="858"/>
                    <a:pt x="907" y="805"/>
                    <a:pt x="907" y="515"/>
                  </a:cubicBezTo>
                  <a:cubicBezTo>
                    <a:pt x="907" y="317"/>
                    <a:pt x="846" y="123"/>
                    <a:pt x="747"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53"/>
            <p:cNvSpPr/>
            <p:nvPr/>
          </p:nvSpPr>
          <p:spPr>
            <a:xfrm>
              <a:off x="4993532" y="2082068"/>
              <a:ext cx="10316" cy="955"/>
            </a:xfrm>
            <a:custGeom>
              <a:avLst/>
              <a:gdLst/>
              <a:ahLst/>
              <a:cxnLst/>
              <a:rect l="l" t="t" r="r" b="b"/>
              <a:pathLst>
                <a:path w="162" h="15" extrusionOk="0">
                  <a:moveTo>
                    <a:pt x="76" y="1"/>
                  </a:moveTo>
                  <a:cubicBezTo>
                    <a:pt x="48" y="1"/>
                    <a:pt x="24" y="5"/>
                    <a:pt x="1" y="10"/>
                  </a:cubicBezTo>
                  <a:lnTo>
                    <a:pt x="161" y="15"/>
                  </a:lnTo>
                  <a:cubicBezTo>
                    <a:pt x="133" y="5"/>
                    <a:pt x="105" y="1"/>
                    <a:pt x="76"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5" name="Google Shape;6015;p53"/>
            <p:cNvSpPr/>
            <p:nvPr/>
          </p:nvSpPr>
          <p:spPr>
            <a:xfrm>
              <a:off x="4952333" y="1991584"/>
              <a:ext cx="18721" cy="15092"/>
            </a:xfrm>
            <a:custGeom>
              <a:avLst/>
              <a:gdLst/>
              <a:ahLst/>
              <a:cxnLst/>
              <a:rect l="l" t="t" r="r" b="b"/>
              <a:pathLst>
                <a:path w="294" h="237" extrusionOk="0">
                  <a:moveTo>
                    <a:pt x="147" y="0"/>
                  </a:moveTo>
                  <a:cubicBezTo>
                    <a:pt x="72" y="0"/>
                    <a:pt x="10" y="100"/>
                    <a:pt x="1" y="237"/>
                  </a:cubicBezTo>
                  <a:lnTo>
                    <a:pt x="294" y="237"/>
                  </a:lnTo>
                  <a:cubicBezTo>
                    <a:pt x="279" y="104"/>
                    <a:pt x="218" y="5"/>
                    <a:pt x="147" y="0"/>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6" name="Google Shape;6016;p53"/>
            <p:cNvSpPr/>
            <p:nvPr/>
          </p:nvSpPr>
          <p:spPr>
            <a:xfrm>
              <a:off x="5007349" y="1993685"/>
              <a:ext cx="15728" cy="15410"/>
            </a:xfrm>
            <a:custGeom>
              <a:avLst/>
              <a:gdLst/>
              <a:ahLst/>
              <a:cxnLst/>
              <a:rect l="l" t="t" r="r" b="b"/>
              <a:pathLst>
                <a:path w="247" h="242" extrusionOk="0">
                  <a:moveTo>
                    <a:pt x="109" y="1"/>
                  </a:moveTo>
                  <a:cubicBezTo>
                    <a:pt x="48" y="1"/>
                    <a:pt x="1" y="104"/>
                    <a:pt x="6" y="237"/>
                  </a:cubicBezTo>
                  <a:lnTo>
                    <a:pt x="246" y="241"/>
                  </a:lnTo>
                  <a:cubicBezTo>
                    <a:pt x="232" y="104"/>
                    <a:pt x="176" y="1"/>
                    <a:pt x="109" y="1"/>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53"/>
            <p:cNvSpPr/>
            <p:nvPr/>
          </p:nvSpPr>
          <p:spPr>
            <a:xfrm>
              <a:off x="4974874" y="2081750"/>
              <a:ext cx="41263" cy="18658"/>
            </a:xfrm>
            <a:custGeom>
              <a:avLst/>
              <a:gdLst/>
              <a:ahLst/>
              <a:cxnLst/>
              <a:rect l="l" t="t" r="r" b="b"/>
              <a:pathLst>
                <a:path w="648" h="293" extrusionOk="0">
                  <a:moveTo>
                    <a:pt x="67" y="29"/>
                  </a:moveTo>
                  <a:lnTo>
                    <a:pt x="591" y="48"/>
                  </a:lnTo>
                  <a:cubicBezTo>
                    <a:pt x="591" y="48"/>
                    <a:pt x="582" y="114"/>
                    <a:pt x="544" y="176"/>
                  </a:cubicBezTo>
                  <a:lnTo>
                    <a:pt x="124" y="147"/>
                  </a:lnTo>
                  <a:cubicBezTo>
                    <a:pt x="72" y="91"/>
                    <a:pt x="67" y="29"/>
                    <a:pt x="67" y="29"/>
                  </a:cubicBezTo>
                  <a:close/>
                  <a:moveTo>
                    <a:pt x="1" y="1"/>
                  </a:moveTo>
                  <a:cubicBezTo>
                    <a:pt x="1" y="1"/>
                    <a:pt x="6" y="77"/>
                    <a:pt x="72" y="152"/>
                  </a:cubicBezTo>
                  <a:cubicBezTo>
                    <a:pt x="114" y="204"/>
                    <a:pt x="190" y="256"/>
                    <a:pt x="308" y="284"/>
                  </a:cubicBezTo>
                  <a:cubicBezTo>
                    <a:pt x="336" y="290"/>
                    <a:pt x="361" y="293"/>
                    <a:pt x="385" y="293"/>
                  </a:cubicBezTo>
                  <a:cubicBezTo>
                    <a:pt x="513" y="293"/>
                    <a:pt x="579" y="214"/>
                    <a:pt x="615" y="143"/>
                  </a:cubicBezTo>
                  <a:cubicBezTo>
                    <a:pt x="643" y="81"/>
                    <a:pt x="648" y="29"/>
                    <a:pt x="648" y="29"/>
                  </a:cubicBezTo>
                  <a:lnTo>
                    <a:pt x="454" y="20"/>
                  </a:lnTo>
                  <a:lnTo>
                    <a:pt x="294" y="15"/>
                  </a:lnTo>
                  <a:lnTo>
                    <a:pt x="1" y="1"/>
                  </a:lnTo>
                  <a:close/>
                </a:path>
              </a:pathLst>
            </a:custGeom>
            <a:solidFill>
              <a:srgbClr val="412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53"/>
            <p:cNvSpPr/>
            <p:nvPr/>
          </p:nvSpPr>
          <p:spPr>
            <a:xfrm>
              <a:off x="4979141" y="2083596"/>
              <a:ext cx="33431" cy="9361"/>
            </a:xfrm>
            <a:custGeom>
              <a:avLst/>
              <a:gdLst/>
              <a:ahLst/>
              <a:cxnLst/>
              <a:rect l="l" t="t" r="r" b="b"/>
              <a:pathLst>
                <a:path w="525" h="147" extrusionOk="0">
                  <a:moveTo>
                    <a:pt x="0" y="0"/>
                  </a:moveTo>
                  <a:cubicBezTo>
                    <a:pt x="0" y="0"/>
                    <a:pt x="5" y="62"/>
                    <a:pt x="57" y="118"/>
                  </a:cubicBezTo>
                  <a:lnTo>
                    <a:pt x="477" y="147"/>
                  </a:lnTo>
                  <a:cubicBezTo>
                    <a:pt x="515" y="85"/>
                    <a:pt x="524" y="19"/>
                    <a:pt x="524" y="19"/>
                  </a:cubicBezTo>
                  <a:lnTo>
                    <a:pt x="0" y="0"/>
                  </a:lnTo>
                  <a:close/>
                </a:path>
              </a:pathLst>
            </a:custGeom>
            <a:solidFill>
              <a:srgbClr val="FEEE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53"/>
            <p:cNvSpPr/>
            <p:nvPr/>
          </p:nvSpPr>
          <p:spPr>
            <a:xfrm>
              <a:off x="4852807" y="2006038"/>
              <a:ext cx="195235" cy="34004"/>
            </a:xfrm>
            <a:custGeom>
              <a:avLst/>
              <a:gdLst/>
              <a:ahLst/>
              <a:cxnLst/>
              <a:rect l="l" t="t" r="r" b="b"/>
              <a:pathLst>
                <a:path w="3066" h="534" extrusionOk="0">
                  <a:moveTo>
                    <a:pt x="1960" y="85"/>
                  </a:moveTo>
                  <a:lnTo>
                    <a:pt x="1993" y="90"/>
                  </a:lnTo>
                  <a:lnTo>
                    <a:pt x="2036" y="90"/>
                  </a:lnTo>
                  <a:lnTo>
                    <a:pt x="2041" y="453"/>
                  </a:lnTo>
                  <a:lnTo>
                    <a:pt x="1479" y="449"/>
                  </a:lnTo>
                  <a:lnTo>
                    <a:pt x="1474" y="85"/>
                  </a:lnTo>
                  <a:close/>
                  <a:moveTo>
                    <a:pt x="2480" y="99"/>
                  </a:moveTo>
                  <a:lnTo>
                    <a:pt x="2640" y="104"/>
                  </a:lnTo>
                  <a:lnTo>
                    <a:pt x="2872" y="109"/>
                  </a:lnTo>
                  <a:lnTo>
                    <a:pt x="2980" y="113"/>
                  </a:lnTo>
                  <a:lnTo>
                    <a:pt x="2985" y="477"/>
                  </a:lnTo>
                  <a:lnTo>
                    <a:pt x="2485" y="463"/>
                  </a:lnTo>
                  <a:lnTo>
                    <a:pt x="2480" y="99"/>
                  </a:lnTo>
                  <a:close/>
                  <a:moveTo>
                    <a:pt x="15" y="0"/>
                  </a:moveTo>
                  <a:lnTo>
                    <a:pt x="1" y="109"/>
                  </a:lnTo>
                  <a:lnTo>
                    <a:pt x="379" y="118"/>
                  </a:lnTo>
                  <a:lnTo>
                    <a:pt x="756" y="128"/>
                  </a:lnTo>
                  <a:lnTo>
                    <a:pt x="1271" y="137"/>
                  </a:lnTo>
                  <a:lnTo>
                    <a:pt x="1399" y="142"/>
                  </a:lnTo>
                  <a:lnTo>
                    <a:pt x="1403" y="491"/>
                  </a:lnTo>
                  <a:lnTo>
                    <a:pt x="2102" y="486"/>
                  </a:lnTo>
                  <a:lnTo>
                    <a:pt x="2097" y="175"/>
                  </a:lnTo>
                  <a:lnTo>
                    <a:pt x="2192" y="175"/>
                  </a:lnTo>
                  <a:lnTo>
                    <a:pt x="2404" y="180"/>
                  </a:lnTo>
                  <a:lnTo>
                    <a:pt x="2409" y="449"/>
                  </a:lnTo>
                  <a:cubicBezTo>
                    <a:pt x="2423" y="477"/>
                    <a:pt x="2442" y="501"/>
                    <a:pt x="2456" y="520"/>
                  </a:cubicBezTo>
                  <a:lnTo>
                    <a:pt x="2735" y="529"/>
                  </a:lnTo>
                  <a:lnTo>
                    <a:pt x="3065" y="534"/>
                  </a:lnTo>
                  <a:lnTo>
                    <a:pt x="3056" y="57"/>
                  </a:lnTo>
                  <a:lnTo>
                    <a:pt x="2697" y="47"/>
                  </a:lnTo>
                  <a:lnTo>
                    <a:pt x="2673" y="47"/>
                  </a:lnTo>
                  <a:lnTo>
                    <a:pt x="2433" y="43"/>
                  </a:lnTo>
                  <a:lnTo>
                    <a:pt x="2400" y="43"/>
                  </a:lnTo>
                  <a:lnTo>
                    <a:pt x="2400" y="71"/>
                  </a:lnTo>
                  <a:lnTo>
                    <a:pt x="2097" y="62"/>
                  </a:lnTo>
                  <a:lnTo>
                    <a:pt x="2097" y="5"/>
                  </a:lnTo>
                  <a:lnTo>
                    <a:pt x="1857" y="10"/>
                  </a:lnTo>
                  <a:lnTo>
                    <a:pt x="1399" y="10"/>
                  </a:lnTo>
                  <a:lnTo>
                    <a:pt x="1399" y="28"/>
                  </a:lnTo>
                  <a:lnTo>
                    <a:pt x="1271" y="24"/>
                  </a:lnTo>
                  <a:lnTo>
                    <a:pt x="15" y="0"/>
                  </a:lnTo>
                  <a:close/>
                </a:path>
              </a:pathLst>
            </a:custGeom>
            <a:solidFill>
              <a:srgbClr val="FFED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53"/>
            <p:cNvSpPr/>
            <p:nvPr/>
          </p:nvSpPr>
          <p:spPr>
            <a:xfrm>
              <a:off x="4987546" y="2017118"/>
              <a:ext cx="32539" cy="48459"/>
            </a:xfrm>
            <a:custGeom>
              <a:avLst/>
              <a:gdLst/>
              <a:ahLst/>
              <a:cxnLst/>
              <a:rect l="l" t="t" r="r" b="b"/>
              <a:pathLst>
                <a:path w="511" h="761" extrusionOk="0">
                  <a:moveTo>
                    <a:pt x="76" y="1"/>
                  </a:moveTo>
                  <a:lnTo>
                    <a:pt x="76" y="1"/>
                  </a:lnTo>
                  <a:cubicBezTo>
                    <a:pt x="293" y="341"/>
                    <a:pt x="387" y="563"/>
                    <a:pt x="284" y="657"/>
                  </a:cubicBezTo>
                  <a:cubicBezTo>
                    <a:pt x="241" y="700"/>
                    <a:pt x="176" y="713"/>
                    <a:pt x="110" y="713"/>
                  </a:cubicBezTo>
                  <a:cubicBezTo>
                    <a:pt x="74" y="713"/>
                    <a:pt x="38" y="709"/>
                    <a:pt x="5" y="704"/>
                  </a:cubicBezTo>
                  <a:lnTo>
                    <a:pt x="0" y="709"/>
                  </a:lnTo>
                  <a:cubicBezTo>
                    <a:pt x="0" y="709"/>
                    <a:pt x="29" y="719"/>
                    <a:pt x="66" y="728"/>
                  </a:cubicBezTo>
                  <a:cubicBezTo>
                    <a:pt x="128" y="747"/>
                    <a:pt x="213" y="761"/>
                    <a:pt x="293" y="761"/>
                  </a:cubicBezTo>
                  <a:cubicBezTo>
                    <a:pt x="350" y="756"/>
                    <a:pt x="397" y="747"/>
                    <a:pt x="430" y="719"/>
                  </a:cubicBezTo>
                  <a:cubicBezTo>
                    <a:pt x="510" y="657"/>
                    <a:pt x="468" y="534"/>
                    <a:pt x="340" y="346"/>
                  </a:cubicBezTo>
                  <a:cubicBezTo>
                    <a:pt x="326" y="327"/>
                    <a:pt x="307" y="303"/>
                    <a:pt x="293" y="275"/>
                  </a:cubicBezTo>
                  <a:cubicBezTo>
                    <a:pt x="232" y="194"/>
                    <a:pt x="161" y="105"/>
                    <a:pt x="76"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1" name="Google Shape;6021;p53"/>
            <p:cNvSpPr/>
            <p:nvPr/>
          </p:nvSpPr>
          <p:spPr>
            <a:xfrm>
              <a:off x="5010661" y="2012342"/>
              <a:ext cx="32221" cy="24134"/>
            </a:xfrm>
            <a:custGeom>
              <a:avLst/>
              <a:gdLst/>
              <a:ahLst/>
              <a:cxnLst/>
              <a:rect l="l" t="t" r="r" b="b"/>
              <a:pathLst>
                <a:path w="506" h="379" extrusionOk="0">
                  <a:moveTo>
                    <a:pt x="1" y="0"/>
                  </a:moveTo>
                  <a:lnTo>
                    <a:pt x="6" y="364"/>
                  </a:lnTo>
                  <a:lnTo>
                    <a:pt x="506" y="378"/>
                  </a:lnTo>
                  <a:lnTo>
                    <a:pt x="501" y="14"/>
                  </a:lnTo>
                  <a:lnTo>
                    <a:pt x="393" y="10"/>
                  </a:lnTo>
                  <a:cubicBezTo>
                    <a:pt x="383" y="114"/>
                    <a:pt x="341" y="189"/>
                    <a:pt x="289" y="189"/>
                  </a:cubicBezTo>
                  <a:cubicBezTo>
                    <a:pt x="232" y="189"/>
                    <a:pt x="180" y="114"/>
                    <a:pt x="161" y="5"/>
                  </a:cubicBezTo>
                  <a:lnTo>
                    <a:pt x="1" y="0"/>
                  </a:ln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2" name="Google Shape;6022;p53"/>
            <p:cNvSpPr/>
            <p:nvPr/>
          </p:nvSpPr>
          <p:spPr>
            <a:xfrm>
              <a:off x="4946666" y="2011451"/>
              <a:ext cx="36105" cy="23497"/>
            </a:xfrm>
            <a:custGeom>
              <a:avLst/>
              <a:gdLst/>
              <a:ahLst/>
              <a:cxnLst/>
              <a:rect l="l" t="t" r="r" b="b"/>
              <a:pathLst>
                <a:path w="567" h="369" extrusionOk="0">
                  <a:moveTo>
                    <a:pt x="0" y="0"/>
                  </a:moveTo>
                  <a:lnTo>
                    <a:pt x="5" y="364"/>
                  </a:lnTo>
                  <a:lnTo>
                    <a:pt x="567" y="368"/>
                  </a:lnTo>
                  <a:lnTo>
                    <a:pt x="562" y="5"/>
                  </a:lnTo>
                  <a:lnTo>
                    <a:pt x="519" y="5"/>
                  </a:lnTo>
                  <a:cubicBezTo>
                    <a:pt x="505" y="118"/>
                    <a:pt x="449" y="203"/>
                    <a:pt x="383" y="203"/>
                  </a:cubicBezTo>
                  <a:cubicBezTo>
                    <a:pt x="312" y="203"/>
                    <a:pt x="255" y="118"/>
                    <a:pt x="236"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6023;p53"/>
            <p:cNvSpPr/>
            <p:nvPr/>
          </p:nvSpPr>
          <p:spPr>
            <a:xfrm>
              <a:off x="4961693" y="2011451"/>
              <a:ext cx="18084" cy="12990"/>
            </a:xfrm>
            <a:custGeom>
              <a:avLst/>
              <a:gdLst/>
              <a:ahLst/>
              <a:cxnLst/>
              <a:rect l="l" t="t" r="r" b="b"/>
              <a:pathLst>
                <a:path w="284" h="204" extrusionOk="0">
                  <a:moveTo>
                    <a:pt x="0" y="0"/>
                  </a:moveTo>
                  <a:cubicBezTo>
                    <a:pt x="19" y="118"/>
                    <a:pt x="76" y="203"/>
                    <a:pt x="147" y="203"/>
                  </a:cubicBezTo>
                  <a:cubicBezTo>
                    <a:pt x="213" y="203"/>
                    <a:pt x="269" y="118"/>
                    <a:pt x="283" y="5"/>
                  </a:cubicBezTo>
                  <a:lnTo>
                    <a:pt x="250" y="0"/>
                  </a:ln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53"/>
            <p:cNvSpPr/>
            <p:nvPr/>
          </p:nvSpPr>
          <p:spPr>
            <a:xfrm>
              <a:off x="5020913" y="2012661"/>
              <a:ext cx="14773" cy="11780"/>
            </a:xfrm>
            <a:custGeom>
              <a:avLst/>
              <a:gdLst/>
              <a:ahLst/>
              <a:cxnLst/>
              <a:rect l="l" t="t" r="r" b="b"/>
              <a:pathLst>
                <a:path w="232" h="185" extrusionOk="0">
                  <a:moveTo>
                    <a:pt x="0" y="0"/>
                  </a:moveTo>
                  <a:cubicBezTo>
                    <a:pt x="19" y="109"/>
                    <a:pt x="71" y="184"/>
                    <a:pt x="128" y="184"/>
                  </a:cubicBezTo>
                  <a:cubicBezTo>
                    <a:pt x="180" y="184"/>
                    <a:pt x="222" y="109"/>
                    <a:pt x="232" y="5"/>
                  </a:cubicBezTo>
                  <a:lnTo>
                    <a:pt x="0" y="0"/>
                  </a:ln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6025;p53"/>
            <p:cNvSpPr/>
            <p:nvPr/>
          </p:nvSpPr>
          <p:spPr>
            <a:xfrm>
              <a:off x="4868789" y="2146445"/>
              <a:ext cx="131430" cy="105259"/>
            </a:xfrm>
            <a:custGeom>
              <a:avLst/>
              <a:gdLst/>
              <a:ahLst/>
              <a:cxnLst/>
              <a:rect l="l" t="t" r="r" b="b"/>
              <a:pathLst>
                <a:path w="2064" h="1653" extrusionOk="0">
                  <a:moveTo>
                    <a:pt x="142" y="0"/>
                  </a:moveTo>
                  <a:lnTo>
                    <a:pt x="0" y="128"/>
                  </a:lnTo>
                  <a:lnTo>
                    <a:pt x="29" y="165"/>
                  </a:lnTo>
                  <a:lnTo>
                    <a:pt x="1275" y="1653"/>
                  </a:lnTo>
                  <a:lnTo>
                    <a:pt x="1502" y="1327"/>
                  </a:lnTo>
                  <a:lnTo>
                    <a:pt x="1624" y="992"/>
                  </a:lnTo>
                  <a:lnTo>
                    <a:pt x="1733" y="982"/>
                  </a:lnTo>
                  <a:lnTo>
                    <a:pt x="1842" y="1223"/>
                  </a:lnTo>
                  <a:lnTo>
                    <a:pt x="2064" y="1473"/>
                  </a:lnTo>
                  <a:lnTo>
                    <a:pt x="2030" y="288"/>
                  </a:lnTo>
                  <a:lnTo>
                    <a:pt x="2030" y="279"/>
                  </a:lnTo>
                  <a:cubicBezTo>
                    <a:pt x="2002" y="279"/>
                    <a:pt x="1974" y="279"/>
                    <a:pt x="1941" y="274"/>
                  </a:cubicBezTo>
                  <a:cubicBezTo>
                    <a:pt x="1917" y="274"/>
                    <a:pt x="1889" y="274"/>
                    <a:pt x="1865" y="269"/>
                  </a:cubicBezTo>
                  <a:lnTo>
                    <a:pt x="1648" y="907"/>
                  </a:lnTo>
                  <a:lnTo>
                    <a:pt x="217" y="47"/>
                  </a:lnTo>
                  <a:lnTo>
                    <a:pt x="1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53"/>
            <p:cNvSpPr/>
            <p:nvPr/>
          </p:nvSpPr>
          <p:spPr>
            <a:xfrm>
              <a:off x="4964049" y="2208975"/>
              <a:ext cx="34386" cy="174731"/>
            </a:xfrm>
            <a:custGeom>
              <a:avLst/>
              <a:gdLst/>
              <a:ahLst/>
              <a:cxnLst/>
              <a:rect l="l" t="t" r="r" b="b"/>
              <a:pathLst>
                <a:path w="540" h="2744" extrusionOk="0">
                  <a:moveTo>
                    <a:pt x="237" y="0"/>
                  </a:moveTo>
                  <a:lnTo>
                    <a:pt x="128" y="10"/>
                  </a:lnTo>
                  <a:lnTo>
                    <a:pt x="6" y="345"/>
                  </a:lnTo>
                  <a:lnTo>
                    <a:pt x="1" y="350"/>
                  </a:lnTo>
                  <a:lnTo>
                    <a:pt x="143" y="482"/>
                  </a:lnTo>
                  <a:cubicBezTo>
                    <a:pt x="147" y="600"/>
                    <a:pt x="147" y="718"/>
                    <a:pt x="152" y="836"/>
                  </a:cubicBezTo>
                  <a:cubicBezTo>
                    <a:pt x="166" y="1516"/>
                    <a:pt x="195" y="2191"/>
                    <a:pt x="147" y="2743"/>
                  </a:cubicBezTo>
                  <a:cubicBezTo>
                    <a:pt x="213" y="2739"/>
                    <a:pt x="275" y="2729"/>
                    <a:pt x="341" y="2720"/>
                  </a:cubicBezTo>
                  <a:cubicBezTo>
                    <a:pt x="407" y="2710"/>
                    <a:pt x="473" y="2701"/>
                    <a:pt x="539" y="2691"/>
                  </a:cubicBezTo>
                  <a:cubicBezTo>
                    <a:pt x="520" y="2177"/>
                    <a:pt x="454" y="1360"/>
                    <a:pt x="350" y="779"/>
                  </a:cubicBezTo>
                  <a:cubicBezTo>
                    <a:pt x="327" y="647"/>
                    <a:pt x="303" y="529"/>
                    <a:pt x="275" y="430"/>
                  </a:cubicBezTo>
                  <a:lnTo>
                    <a:pt x="346" y="241"/>
                  </a:lnTo>
                  <a:lnTo>
                    <a:pt x="2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7" name="Google Shape;6027;p53"/>
          <p:cNvSpPr/>
          <p:nvPr/>
        </p:nvSpPr>
        <p:spPr>
          <a:xfrm rot="-1348672" flipH="1">
            <a:off x="7506587" y="1561222"/>
            <a:ext cx="324670" cy="190061"/>
          </a:xfrm>
          <a:custGeom>
            <a:avLst/>
            <a:gdLst/>
            <a:ahLst/>
            <a:cxnLst/>
            <a:rect l="l" t="t" r="r" b="b"/>
            <a:pathLst>
              <a:path w="3377" h="1977" extrusionOk="0">
                <a:moveTo>
                  <a:pt x="2439" y="1"/>
                </a:moveTo>
                <a:cubicBezTo>
                  <a:pt x="1560" y="1"/>
                  <a:pt x="314" y="174"/>
                  <a:pt x="57" y="422"/>
                </a:cubicBezTo>
                <a:cubicBezTo>
                  <a:pt x="33" y="445"/>
                  <a:pt x="14" y="474"/>
                  <a:pt x="0" y="507"/>
                </a:cubicBezTo>
                <a:cubicBezTo>
                  <a:pt x="114" y="776"/>
                  <a:pt x="345" y="1026"/>
                  <a:pt x="652" y="1229"/>
                </a:cubicBezTo>
                <a:cubicBezTo>
                  <a:pt x="902" y="1366"/>
                  <a:pt x="1261" y="1513"/>
                  <a:pt x="1582" y="1588"/>
                </a:cubicBezTo>
                <a:cubicBezTo>
                  <a:pt x="1601" y="1593"/>
                  <a:pt x="1620" y="1593"/>
                  <a:pt x="1634" y="1597"/>
                </a:cubicBezTo>
                <a:cubicBezTo>
                  <a:pt x="1615" y="1357"/>
                  <a:pt x="1577" y="1135"/>
                  <a:pt x="1506" y="970"/>
                </a:cubicBezTo>
                <a:cubicBezTo>
                  <a:pt x="1778" y="919"/>
                  <a:pt x="2128" y="893"/>
                  <a:pt x="2407" y="893"/>
                </a:cubicBezTo>
                <a:cubicBezTo>
                  <a:pt x="2654" y="893"/>
                  <a:pt x="2845" y="913"/>
                  <a:pt x="2880" y="955"/>
                </a:cubicBezTo>
                <a:cubicBezTo>
                  <a:pt x="2923" y="1012"/>
                  <a:pt x="2965" y="1262"/>
                  <a:pt x="3013" y="1607"/>
                </a:cubicBezTo>
                <a:lnTo>
                  <a:pt x="2658" y="1555"/>
                </a:lnTo>
                <a:cubicBezTo>
                  <a:pt x="2656" y="1555"/>
                  <a:pt x="2653" y="1555"/>
                  <a:pt x="2650" y="1555"/>
                </a:cubicBezTo>
                <a:cubicBezTo>
                  <a:pt x="2611" y="1555"/>
                  <a:pt x="2573" y="1586"/>
                  <a:pt x="2569" y="1631"/>
                </a:cubicBezTo>
                <a:lnTo>
                  <a:pt x="2555" y="1805"/>
                </a:lnTo>
                <a:cubicBezTo>
                  <a:pt x="2550" y="1852"/>
                  <a:pt x="2578" y="1895"/>
                  <a:pt x="2621" y="1900"/>
                </a:cubicBezTo>
                <a:lnTo>
                  <a:pt x="3050" y="1966"/>
                </a:lnTo>
                <a:lnTo>
                  <a:pt x="3131" y="1975"/>
                </a:lnTo>
                <a:cubicBezTo>
                  <a:pt x="3136" y="1976"/>
                  <a:pt x="3140" y="1977"/>
                  <a:pt x="3145" y="1977"/>
                </a:cubicBezTo>
                <a:cubicBezTo>
                  <a:pt x="3181" y="1977"/>
                  <a:pt x="3211" y="1946"/>
                  <a:pt x="3216" y="1904"/>
                </a:cubicBezTo>
                <a:lnTo>
                  <a:pt x="3235" y="1725"/>
                </a:lnTo>
                <a:cubicBezTo>
                  <a:pt x="3239" y="1678"/>
                  <a:pt x="3206" y="1635"/>
                  <a:pt x="3164" y="1631"/>
                </a:cubicBezTo>
                <a:lnTo>
                  <a:pt x="3093" y="1621"/>
                </a:lnTo>
                <a:lnTo>
                  <a:pt x="3022" y="1612"/>
                </a:lnTo>
                <a:cubicBezTo>
                  <a:pt x="3050" y="1602"/>
                  <a:pt x="3074" y="1597"/>
                  <a:pt x="3102" y="1588"/>
                </a:cubicBezTo>
                <a:cubicBezTo>
                  <a:pt x="3206" y="1083"/>
                  <a:pt x="3376" y="181"/>
                  <a:pt x="3277" y="115"/>
                </a:cubicBezTo>
                <a:cubicBezTo>
                  <a:pt x="3154" y="36"/>
                  <a:pt x="2834" y="1"/>
                  <a:pt x="2439" y="1"/>
                </a:cubicBezTo>
                <a:close/>
              </a:path>
            </a:pathLst>
          </a:custGeom>
          <a:solidFill>
            <a:srgbClr val="B63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8" name="Google Shape;6028;p53"/>
          <p:cNvGrpSpPr/>
          <p:nvPr/>
        </p:nvGrpSpPr>
        <p:grpSpPr>
          <a:xfrm rot="958129" flipH="1">
            <a:off x="6135657" y="437246"/>
            <a:ext cx="973219" cy="1034813"/>
            <a:chOff x="7292841" y="686691"/>
            <a:chExt cx="591182" cy="628561"/>
          </a:xfrm>
        </p:grpSpPr>
        <p:sp>
          <p:nvSpPr>
            <p:cNvPr id="6029" name="Google Shape;6029;p53"/>
            <p:cNvSpPr/>
            <p:nvPr/>
          </p:nvSpPr>
          <p:spPr>
            <a:xfrm>
              <a:off x="7523159" y="1244561"/>
              <a:ext cx="2165" cy="637"/>
            </a:xfrm>
            <a:custGeom>
              <a:avLst/>
              <a:gdLst/>
              <a:ahLst/>
              <a:cxnLst/>
              <a:rect l="l" t="t" r="r" b="b"/>
              <a:pathLst>
                <a:path w="34" h="10" extrusionOk="0">
                  <a:moveTo>
                    <a:pt x="33" y="10"/>
                  </a:moveTo>
                  <a:cubicBezTo>
                    <a:pt x="24" y="10"/>
                    <a:pt x="15" y="5"/>
                    <a:pt x="0" y="0"/>
                  </a:cubicBezTo>
                  <a:cubicBezTo>
                    <a:pt x="15" y="5"/>
                    <a:pt x="24" y="10"/>
                    <a:pt x="33" y="1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53"/>
            <p:cNvSpPr/>
            <p:nvPr/>
          </p:nvSpPr>
          <p:spPr>
            <a:xfrm>
              <a:off x="7422422" y="1199732"/>
              <a:ext cx="4012" cy="2802"/>
            </a:xfrm>
            <a:custGeom>
              <a:avLst/>
              <a:gdLst/>
              <a:ahLst/>
              <a:cxnLst/>
              <a:rect l="l" t="t" r="r" b="b"/>
              <a:pathLst>
                <a:path w="63" h="44" extrusionOk="0">
                  <a:moveTo>
                    <a:pt x="62" y="43"/>
                  </a:moveTo>
                  <a:cubicBezTo>
                    <a:pt x="38" y="29"/>
                    <a:pt x="20" y="15"/>
                    <a:pt x="1" y="1"/>
                  </a:cubicBezTo>
                  <a:cubicBezTo>
                    <a:pt x="20" y="15"/>
                    <a:pt x="38" y="29"/>
                    <a:pt x="62" y="43"/>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53"/>
            <p:cNvSpPr/>
            <p:nvPr/>
          </p:nvSpPr>
          <p:spPr>
            <a:xfrm>
              <a:off x="7509914" y="1241249"/>
              <a:ext cx="2802" cy="955"/>
            </a:xfrm>
            <a:custGeom>
              <a:avLst/>
              <a:gdLst/>
              <a:ahLst/>
              <a:cxnLst/>
              <a:rect l="l" t="t" r="r" b="b"/>
              <a:pathLst>
                <a:path w="44" h="15" extrusionOk="0">
                  <a:moveTo>
                    <a:pt x="43" y="14"/>
                  </a:moveTo>
                  <a:cubicBezTo>
                    <a:pt x="29" y="10"/>
                    <a:pt x="15" y="5"/>
                    <a:pt x="1" y="0"/>
                  </a:cubicBezTo>
                  <a:cubicBezTo>
                    <a:pt x="15" y="5"/>
                    <a:pt x="29" y="10"/>
                    <a:pt x="43" y="14"/>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53"/>
            <p:cNvSpPr/>
            <p:nvPr/>
          </p:nvSpPr>
          <p:spPr>
            <a:xfrm>
              <a:off x="7566140" y="1250865"/>
              <a:ext cx="3375" cy="382"/>
            </a:xfrm>
            <a:custGeom>
              <a:avLst/>
              <a:gdLst/>
              <a:ahLst/>
              <a:cxnLst/>
              <a:rect l="l" t="t" r="r" b="b"/>
              <a:pathLst>
                <a:path w="53" h="6" extrusionOk="0">
                  <a:moveTo>
                    <a:pt x="53" y="5"/>
                  </a:moveTo>
                  <a:cubicBezTo>
                    <a:pt x="34" y="5"/>
                    <a:pt x="19" y="5"/>
                    <a:pt x="1" y="0"/>
                  </a:cubicBezTo>
                  <a:cubicBezTo>
                    <a:pt x="19" y="5"/>
                    <a:pt x="34" y="5"/>
                    <a:pt x="53" y="5"/>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53"/>
            <p:cNvSpPr/>
            <p:nvPr/>
          </p:nvSpPr>
          <p:spPr>
            <a:xfrm>
              <a:off x="7432038" y="1206355"/>
              <a:ext cx="4266" cy="2738"/>
            </a:xfrm>
            <a:custGeom>
              <a:avLst/>
              <a:gdLst/>
              <a:ahLst/>
              <a:cxnLst/>
              <a:rect l="l" t="t" r="r" b="b"/>
              <a:pathLst>
                <a:path w="67" h="43" extrusionOk="0">
                  <a:moveTo>
                    <a:pt x="67" y="43"/>
                  </a:moveTo>
                  <a:cubicBezTo>
                    <a:pt x="43" y="29"/>
                    <a:pt x="24" y="15"/>
                    <a:pt x="1" y="1"/>
                  </a:cubicBezTo>
                  <a:cubicBezTo>
                    <a:pt x="24" y="15"/>
                    <a:pt x="43" y="29"/>
                    <a:pt x="67" y="43"/>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53"/>
            <p:cNvSpPr/>
            <p:nvPr/>
          </p:nvSpPr>
          <p:spPr>
            <a:xfrm>
              <a:off x="7444964" y="1214187"/>
              <a:ext cx="4266" cy="2483"/>
            </a:xfrm>
            <a:custGeom>
              <a:avLst/>
              <a:gdLst/>
              <a:ahLst/>
              <a:cxnLst/>
              <a:rect l="l" t="t" r="r" b="b"/>
              <a:pathLst>
                <a:path w="67" h="39" extrusionOk="0">
                  <a:moveTo>
                    <a:pt x="67" y="38"/>
                  </a:moveTo>
                  <a:cubicBezTo>
                    <a:pt x="43" y="24"/>
                    <a:pt x="24" y="14"/>
                    <a:pt x="1" y="0"/>
                  </a:cubicBezTo>
                  <a:cubicBezTo>
                    <a:pt x="24" y="14"/>
                    <a:pt x="43" y="24"/>
                    <a:pt x="67" y="38"/>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53"/>
            <p:cNvSpPr/>
            <p:nvPr/>
          </p:nvSpPr>
          <p:spPr>
            <a:xfrm>
              <a:off x="7483488" y="1232526"/>
              <a:ext cx="2738" cy="955"/>
            </a:xfrm>
            <a:custGeom>
              <a:avLst/>
              <a:gdLst/>
              <a:ahLst/>
              <a:cxnLst/>
              <a:rect l="l" t="t" r="r" b="b"/>
              <a:pathLst>
                <a:path w="43" h="15" extrusionOk="0">
                  <a:moveTo>
                    <a:pt x="43" y="14"/>
                  </a:moveTo>
                  <a:cubicBezTo>
                    <a:pt x="28" y="10"/>
                    <a:pt x="14" y="10"/>
                    <a:pt x="0" y="0"/>
                  </a:cubicBezTo>
                  <a:cubicBezTo>
                    <a:pt x="14" y="10"/>
                    <a:pt x="28" y="10"/>
                    <a:pt x="43" y="14"/>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53"/>
            <p:cNvSpPr/>
            <p:nvPr/>
          </p:nvSpPr>
          <p:spPr>
            <a:xfrm>
              <a:off x="7456107" y="1220172"/>
              <a:ext cx="3948" cy="2165"/>
            </a:xfrm>
            <a:custGeom>
              <a:avLst/>
              <a:gdLst/>
              <a:ahLst/>
              <a:cxnLst/>
              <a:rect l="l" t="t" r="r" b="b"/>
              <a:pathLst>
                <a:path w="62" h="34" extrusionOk="0">
                  <a:moveTo>
                    <a:pt x="62" y="34"/>
                  </a:moveTo>
                  <a:cubicBezTo>
                    <a:pt x="43" y="24"/>
                    <a:pt x="24" y="15"/>
                    <a:pt x="0" y="1"/>
                  </a:cubicBezTo>
                  <a:cubicBezTo>
                    <a:pt x="24" y="15"/>
                    <a:pt x="43" y="24"/>
                    <a:pt x="62" y="34"/>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53"/>
            <p:cNvSpPr/>
            <p:nvPr/>
          </p:nvSpPr>
          <p:spPr>
            <a:xfrm>
              <a:off x="7469352" y="1226795"/>
              <a:ext cx="3948" cy="1592"/>
            </a:xfrm>
            <a:custGeom>
              <a:avLst/>
              <a:gdLst/>
              <a:ahLst/>
              <a:cxnLst/>
              <a:rect l="l" t="t" r="r" b="b"/>
              <a:pathLst>
                <a:path w="62" h="25" extrusionOk="0">
                  <a:moveTo>
                    <a:pt x="62" y="24"/>
                  </a:moveTo>
                  <a:cubicBezTo>
                    <a:pt x="43" y="15"/>
                    <a:pt x="19" y="5"/>
                    <a:pt x="0" y="1"/>
                  </a:cubicBezTo>
                  <a:cubicBezTo>
                    <a:pt x="19" y="5"/>
                    <a:pt x="43" y="15"/>
                    <a:pt x="62" y="24"/>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53"/>
            <p:cNvSpPr/>
            <p:nvPr/>
          </p:nvSpPr>
          <p:spPr>
            <a:xfrm>
              <a:off x="7495459" y="1237047"/>
              <a:ext cx="3375" cy="955"/>
            </a:xfrm>
            <a:custGeom>
              <a:avLst/>
              <a:gdLst/>
              <a:ahLst/>
              <a:cxnLst/>
              <a:rect l="l" t="t" r="r" b="b"/>
              <a:pathLst>
                <a:path w="53" h="15" extrusionOk="0">
                  <a:moveTo>
                    <a:pt x="53" y="14"/>
                  </a:moveTo>
                  <a:cubicBezTo>
                    <a:pt x="34" y="10"/>
                    <a:pt x="15" y="5"/>
                    <a:pt x="1" y="0"/>
                  </a:cubicBezTo>
                  <a:cubicBezTo>
                    <a:pt x="15" y="5"/>
                    <a:pt x="34" y="10"/>
                    <a:pt x="53" y="14"/>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53"/>
            <p:cNvSpPr/>
            <p:nvPr/>
          </p:nvSpPr>
          <p:spPr>
            <a:xfrm>
              <a:off x="7673180" y="1228323"/>
              <a:ext cx="25025" cy="9361"/>
            </a:xfrm>
            <a:custGeom>
              <a:avLst/>
              <a:gdLst/>
              <a:ahLst/>
              <a:cxnLst/>
              <a:rect l="l" t="t" r="r" b="b"/>
              <a:pathLst>
                <a:path w="393" h="147" extrusionOk="0">
                  <a:moveTo>
                    <a:pt x="392" y="0"/>
                  </a:moveTo>
                  <a:cubicBezTo>
                    <a:pt x="265" y="57"/>
                    <a:pt x="133" y="104"/>
                    <a:pt x="0" y="147"/>
                  </a:cubicBezTo>
                  <a:cubicBezTo>
                    <a:pt x="133" y="104"/>
                    <a:pt x="265" y="57"/>
                    <a:pt x="392" y="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53"/>
            <p:cNvSpPr/>
            <p:nvPr/>
          </p:nvSpPr>
          <p:spPr>
            <a:xfrm>
              <a:off x="7581805" y="1251756"/>
              <a:ext cx="1528" cy="64"/>
            </a:xfrm>
            <a:custGeom>
              <a:avLst/>
              <a:gdLst/>
              <a:ahLst/>
              <a:cxnLst/>
              <a:rect l="l" t="t" r="r" b="b"/>
              <a:pathLst>
                <a:path w="24" h="1" extrusionOk="0">
                  <a:moveTo>
                    <a:pt x="0" y="0"/>
                  </a:moveTo>
                  <a:cubicBezTo>
                    <a:pt x="10" y="0"/>
                    <a:pt x="19" y="0"/>
                    <a:pt x="24" y="0"/>
                  </a:cubicBezTo>
                  <a:cubicBezTo>
                    <a:pt x="19" y="0"/>
                    <a:pt x="10" y="0"/>
                    <a:pt x="0" y="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53"/>
            <p:cNvSpPr/>
            <p:nvPr/>
          </p:nvSpPr>
          <p:spPr>
            <a:xfrm>
              <a:off x="7656370" y="1237938"/>
              <a:ext cx="15665" cy="4839"/>
            </a:xfrm>
            <a:custGeom>
              <a:avLst/>
              <a:gdLst/>
              <a:ahLst/>
              <a:cxnLst/>
              <a:rect l="l" t="t" r="r" b="b"/>
              <a:pathLst>
                <a:path w="246" h="76" extrusionOk="0">
                  <a:moveTo>
                    <a:pt x="246" y="0"/>
                  </a:moveTo>
                  <a:cubicBezTo>
                    <a:pt x="165" y="29"/>
                    <a:pt x="85" y="52"/>
                    <a:pt x="0" y="76"/>
                  </a:cubicBezTo>
                  <a:cubicBezTo>
                    <a:pt x="85" y="52"/>
                    <a:pt x="165" y="29"/>
                    <a:pt x="246" y="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53"/>
            <p:cNvSpPr/>
            <p:nvPr/>
          </p:nvSpPr>
          <p:spPr>
            <a:xfrm>
              <a:off x="7292841" y="686691"/>
              <a:ext cx="591182" cy="628561"/>
            </a:xfrm>
            <a:custGeom>
              <a:avLst/>
              <a:gdLst/>
              <a:ahLst/>
              <a:cxnLst/>
              <a:rect l="l" t="t" r="r" b="b"/>
              <a:pathLst>
                <a:path w="9284" h="9871" extrusionOk="0">
                  <a:moveTo>
                    <a:pt x="4588" y="1"/>
                  </a:moveTo>
                  <a:cubicBezTo>
                    <a:pt x="2368" y="1"/>
                    <a:pt x="453" y="1669"/>
                    <a:pt x="190" y="3931"/>
                  </a:cubicBezTo>
                  <a:cubicBezTo>
                    <a:pt x="1" y="5593"/>
                    <a:pt x="756" y="7151"/>
                    <a:pt x="2036" y="8058"/>
                  </a:cubicBezTo>
                  <a:cubicBezTo>
                    <a:pt x="2026" y="8043"/>
                    <a:pt x="2021" y="8025"/>
                    <a:pt x="2012" y="8010"/>
                  </a:cubicBezTo>
                  <a:cubicBezTo>
                    <a:pt x="2706" y="6854"/>
                    <a:pt x="3259" y="6141"/>
                    <a:pt x="3792" y="5862"/>
                  </a:cubicBezTo>
                  <a:cubicBezTo>
                    <a:pt x="3773" y="5843"/>
                    <a:pt x="3754" y="5829"/>
                    <a:pt x="3735" y="5805"/>
                  </a:cubicBezTo>
                  <a:cubicBezTo>
                    <a:pt x="3726" y="5801"/>
                    <a:pt x="3721" y="5787"/>
                    <a:pt x="3712" y="5777"/>
                  </a:cubicBezTo>
                  <a:cubicBezTo>
                    <a:pt x="3712" y="5777"/>
                    <a:pt x="3712" y="5782"/>
                    <a:pt x="3712" y="5782"/>
                  </a:cubicBezTo>
                  <a:cubicBezTo>
                    <a:pt x="3622" y="5845"/>
                    <a:pt x="3515" y="5875"/>
                    <a:pt x="3401" y="5875"/>
                  </a:cubicBezTo>
                  <a:cubicBezTo>
                    <a:pt x="3183" y="5875"/>
                    <a:pt x="2941" y="5764"/>
                    <a:pt x="2749" y="5565"/>
                  </a:cubicBezTo>
                  <a:cubicBezTo>
                    <a:pt x="2673" y="5555"/>
                    <a:pt x="2602" y="5541"/>
                    <a:pt x="2531" y="5517"/>
                  </a:cubicBezTo>
                  <a:cubicBezTo>
                    <a:pt x="2428" y="5480"/>
                    <a:pt x="2338" y="5432"/>
                    <a:pt x="2258" y="5366"/>
                  </a:cubicBezTo>
                  <a:cubicBezTo>
                    <a:pt x="2220" y="5333"/>
                    <a:pt x="2182" y="5300"/>
                    <a:pt x="2154" y="5258"/>
                  </a:cubicBezTo>
                  <a:cubicBezTo>
                    <a:pt x="2092" y="5182"/>
                    <a:pt x="2050" y="5093"/>
                    <a:pt x="2026" y="4998"/>
                  </a:cubicBezTo>
                  <a:cubicBezTo>
                    <a:pt x="2017" y="4951"/>
                    <a:pt x="2007" y="4904"/>
                    <a:pt x="2007" y="4856"/>
                  </a:cubicBezTo>
                  <a:cubicBezTo>
                    <a:pt x="1998" y="4663"/>
                    <a:pt x="2059" y="4460"/>
                    <a:pt x="2206" y="4290"/>
                  </a:cubicBezTo>
                  <a:cubicBezTo>
                    <a:pt x="2234" y="4252"/>
                    <a:pt x="2262" y="4219"/>
                    <a:pt x="2286" y="4181"/>
                  </a:cubicBezTo>
                  <a:cubicBezTo>
                    <a:pt x="2295" y="4162"/>
                    <a:pt x="2305" y="4143"/>
                    <a:pt x="2310" y="4120"/>
                  </a:cubicBezTo>
                  <a:cubicBezTo>
                    <a:pt x="2314" y="4082"/>
                    <a:pt x="2300" y="4049"/>
                    <a:pt x="2291" y="4011"/>
                  </a:cubicBezTo>
                  <a:cubicBezTo>
                    <a:pt x="2272" y="3955"/>
                    <a:pt x="2253" y="3893"/>
                    <a:pt x="2253" y="3837"/>
                  </a:cubicBezTo>
                  <a:cubicBezTo>
                    <a:pt x="2253" y="3775"/>
                    <a:pt x="2267" y="3719"/>
                    <a:pt x="2310" y="3662"/>
                  </a:cubicBezTo>
                  <a:cubicBezTo>
                    <a:pt x="2324" y="3648"/>
                    <a:pt x="2338" y="3634"/>
                    <a:pt x="2352" y="3615"/>
                  </a:cubicBezTo>
                  <a:cubicBezTo>
                    <a:pt x="2404" y="3572"/>
                    <a:pt x="2465" y="3534"/>
                    <a:pt x="2503" y="3482"/>
                  </a:cubicBezTo>
                  <a:cubicBezTo>
                    <a:pt x="2541" y="3435"/>
                    <a:pt x="2560" y="3388"/>
                    <a:pt x="2569" y="3336"/>
                  </a:cubicBezTo>
                  <a:cubicBezTo>
                    <a:pt x="2579" y="3246"/>
                    <a:pt x="2560" y="3152"/>
                    <a:pt x="2546" y="3062"/>
                  </a:cubicBezTo>
                  <a:cubicBezTo>
                    <a:pt x="2536" y="2996"/>
                    <a:pt x="2531" y="2930"/>
                    <a:pt x="2531" y="2859"/>
                  </a:cubicBezTo>
                  <a:cubicBezTo>
                    <a:pt x="2531" y="2656"/>
                    <a:pt x="2583" y="2453"/>
                    <a:pt x="2711" y="2288"/>
                  </a:cubicBezTo>
                  <a:cubicBezTo>
                    <a:pt x="2767" y="2217"/>
                    <a:pt x="2838" y="2151"/>
                    <a:pt x="2923" y="2099"/>
                  </a:cubicBezTo>
                  <a:cubicBezTo>
                    <a:pt x="2975" y="2066"/>
                    <a:pt x="3032" y="2038"/>
                    <a:pt x="3074" y="2005"/>
                  </a:cubicBezTo>
                  <a:cubicBezTo>
                    <a:pt x="3098" y="1986"/>
                    <a:pt x="3117" y="1967"/>
                    <a:pt x="3126" y="1948"/>
                  </a:cubicBezTo>
                  <a:cubicBezTo>
                    <a:pt x="3159" y="1896"/>
                    <a:pt x="3155" y="1835"/>
                    <a:pt x="3164" y="1778"/>
                  </a:cubicBezTo>
                  <a:cubicBezTo>
                    <a:pt x="3169" y="1759"/>
                    <a:pt x="3169" y="1745"/>
                    <a:pt x="3174" y="1726"/>
                  </a:cubicBezTo>
                  <a:cubicBezTo>
                    <a:pt x="3178" y="1721"/>
                    <a:pt x="3178" y="1717"/>
                    <a:pt x="3178" y="1712"/>
                  </a:cubicBezTo>
                  <a:cubicBezTo>
                    <a:pt x="3183" y="1702"/>
                    <a:pt x="3188" y="1693"/>
                    <a:pt x="3188" y="1684"/>
                  </a:cubicBezTo>
                  <a:cubicBezTo>
                    <a:pt x="3192" y="1674"/>
                    <a:pt x="3197" y="1669"/>
                    <a:pt x="3197" y="1665"/>
                  </a:cubicBezTo>
                  <a:cubicBezTo>
                    <a:pt x="3202" y="1655"/>
                    <a:pt x="3207" y="1646"/>
                    <a:pt x="3211" y="1636"/>
                  </a:cubicBezTo>
                  <a:cubicBezTo>
                    <a:pt x="3211" y="1632"/>
                    <a:pt x="3216" y="1622"/>
                    <a:pt x="3221" y="1617"/>
                  </a:cubicBezTo>
                  <a:cubicBezTo>
                    <a:pt x="3225" y="1613"/>
                    <a:pt x="3230" y="1603"/>
                    <a:pt x="3235" y="1599"/>
                  </a:cubicBezTo>
                  <a:cubicBezTo>
                    <a:pt x="3240" y="1589"/>
                    <a:pt x="3244" y="1584"/>
                    <a:pt x="3249" y="1575"/>
                  </a:cubicBezTo>
                  <a:cubicBezTo>
                    <a:pt x="3249" y="1570"/>
                    <a:pt x="3254" y="1566"/>
                    <a:pt x="3259" y="1566"/>
                  </a:cubicBezTo>
                  <a:cubicBezTo>
                    <a:pt x="3386" y="1400"/>
                    <a:pt x="3617" y="1287"/>
                    <a:pt x="3849" y="1230"/>
                  </a:cubicBezTo>
                  <a:cubicBezTo>
                    <a:pt x="3999" y="1196"/>
                    <a:pt x="4155" y="1179"/>
                    <a:pt x="4312" y="1179"/>
                  </a:cubicBezTo>
                  <a:cubicBezTo>
                    <a:pt x="4564" y="1179"/>
                    <a:pt x="4816" y="1223"/>
                    <a:pt x="5043" y="1311"/>
                  </a:cubicBezTo>
                  <a:cubicBezTo>
                    <a:pt x="5294" y="1410"/>
                    <a:pt x="5549" y="1603"/>
                    <a:pt x="5539" y="1830"/>
                  </a:cubicBezTo>
                  <a:cubicBezTo>
                    <a:pt x="5643" y="1721"/>
                    <a:pt x="5794" y="1650"/>
                    <a:pt x="5955" y="1641"/>
                  </a:cubicBezTo>
                  <a:cubicBezTo>
                    <a:pt x="5960" y="1641"/>
                    <a:pt x="5966" y="1641"/>
                    <a:pt x="5972" y="1641"/>
                  </a:cubicBezTo>
                  <a:cubicBezTo>
                    <a:pt x="6097" y="1641"/>
                    <a:pt x="6249" y="1689"/>
                    <a:pt x="6285" y="1802"/>
                  </a:cubicBezTo>
                  <a:cubicBezTo>
                    <a:pt x="6334" y="1782"/>
                    <a:pt x="6388" y="1772"/>
                    <a:pt x="6443" y="1772"/>
                  </a:cubicBezTo>
                  <a:cubicBezTo>
                    <a:pt x="6569" y="1772"/>
                    <a:pt x="6701" y="1823"/>
                    <a:pt x="6790" y="1915"/>
                  </a:cubicBezTo>
                  <a:cubicBezTo>
                    <a:pt x="6918" y="2042"/>
                    <a:pt x="6946" y="2245"/>
                    <a:pt x="6861" y="2387"/>
                  </a:cubicBezTo>
                  <a:cubicBezTo>
                    <a:pt x="6886" y="2377"/>
                    <a:pt x="6913" y="2372"/>
                    <a:pt x="6940" y="2372"/>
                  </a:cubicBezTo>
                  <a:cubicBezTo>
                    <a:pt x="7078" y="2372"/>
                    <a:pt x="7223" y="2494"/>
                    <a:pt x="7262" y="2633"/>
                  </a:cubicBezTo>
                  <a:cubicBezTo>
                    <a:pt x="7310" y="2798"/>
                    <a:pt x="7244" y="2968"/>
                    <a:pt x="7154" y="3109"/>
                  </a:cubicBezTo>
                  <a:cubicBezTo>
                    <a:pt x="7055" y="3256"/>
                    <a:pt x="6913" y="3393"/>
                    <a:pt x="6734" y="3445"/>
                  </a:cubicBezTo>
                  <a:cubicBezTo>
                    <a:pt x="7499" y="3955"/>
                    <a:pt x="7007" y="5182"/>
                    <a:pt x="6295" y="5631"/>
                  </a:cubicBezTo>
                  <a:cubicBezTo>
                    <a:pt x="6290" y="5631"/>
                    <a:pt x="6285" y="5635"/>
                    <a:pt x="6280" y="5640"/>
                  </a:cubicBezTo>
                  <a:cubicBezTo>
                    <a:pt x="6257" y="5650"/>
                    <a:pt x="6238" y="5664"/>
                    <a:pt x="6214" y="5673"/>
                  </a:cubicBezTo>
                  <a:cubicBezTo>
                    <a:pt x="6210" y="5678"/>
                    <a:pt x="6200" y="5683"/>
                    <a:pt x="6195" y="5683"/>
                  </a:cubicBezTo>
                  <a:cubicBezTo>
                    <a:pt x="6172" y="5697"/>
                    <a:pt x="6153" y="5706"/>
                    <a:pt x="6134" y="5716"/>
                  </a:cubicBezTo>
                  <a:cubicBezTo>
                    <a:pt x="6129" y="5716"/>
                    <a:pt x="6125" y="5716"/>
                    <a:pt x="6120" y="5720"/>
                  </a:cubicBezTo>
                  <a:cubicBezTo>
                    <a:pt x="6082" y="5735"/>
                    <a:pt x="6044" y="5749"/>
                    <a:pt x="6007" y="5758"/>
                  </a:cubicBezTo>
                  <a:cubicBezTo>
                    <a:pt x="5992" y="5763"/>
                    <a:pt x="5978" y="5768"/>
                    <a:pt x="5964" y="5772"/>
                  </a:cubicBezTo>
                  <a:cubicBezTo>
                    <a:pt x="5950" y="5772"/>
                    <a:pt x="5936" y="5777"/>
                    <a:pt x="5922" y="5777"/>
                  </a:cubicBezTo>
                  <a:cubicBezTo>
                    <a:pt x="5912" y="5782"/>
                    <a:pt x="5907" y="5782"/>
                    <a:pt x="5898" y="5782"/>
                  </a:cubicBezTo>
                  <a:cubicBezTo>
                    <a:pt x="5750" y="5873"/>
                    <a:pt x="5585" y="5923"/>
                    <a:pt x="5407" y="5923"/>
                  </a:cubicBezTo>
                  <a:cubicBezTo>
                    <a:pt x="5345" y="5923"/>
                    <a:pt x="5282" y="5917"/>
                    <a:pt x="5218" y="5905"/>
                  </a:cubicBezTo>
                  <a:cubicBezTo>
                    <a:pt x="5218" y="5900"/>
                    <a:pt x="5218" y="5900"/>
                    <a:pt x="5213" y="5900"/>
                  </a:cubicBezTo>
                  <a:cubicBezTo>
                    <a:pt x="5171" y="5947"/>
                    <a:pt x="5114" y="5985"/>
                    <a:pt x="5053" y="6013"/>
                  </a:cubicBezTo>
                  <a:cubicBezTo>
                    <a:pt x="5081" y="6037"/>
                    <a:pt x="5105" y="6060"/>
                    <a:pt x="5128" y="6084"/>
                  </a:cubicBezTo>
                  <a:lnTo>
                    <a:pt x="5133" y="6084"/>
                  </a:lnTo>
                  <a:cubicBezTo>
                    <a:pt x="5681" y="6613"/>
                    <a:pt x="6129" y="7784"/>
                    <a:pt x="6365" y="8506"/>
                  </a:cubicBezTo>
                  <a:cubicBezTo>
                    <a:pt x="6559" y="8421"/>
                    <a:pt x="6748" y="8322"/>
                    <a:pt x="6927" y="8213"/>
                  </a:cubicBezTo>
                  <a:cubicBezTo>
                    <a:pt x="7225" y="8473"/>
                    <a:pt x="7574" y="8974"/>
                    <a:pt x="7499" y="9871"/>
                  </a:cubicBezTo>
                  <a:cubicBezTo>
                    <a:pt x="7499" y="9871"/>
                    <a:pt x="8301" y="8719"/>
                    <a:pt x="7697" y="7609"/>
                  </a:cubicBezTo>
                  <a:cubicBezTo>
                    <a:pt x="8400" y="6924"/>
                    <a:pt x="8882" y="5999"/>
                    <a:pt x="9005" y="4946"/>
                  </a:cubicBezTo>
                  <a:cubicBezTo>
                    <a:pt x="9283" y="2510"/>
                    <a:pt x="7541" y="310"/>
                    <a:pt x="5105" y="31"/>
                  </a:cubicBezTo>
                  <a:cubicBezTo>
                    <a:pt x="4931" y="11"/>
                    <a:pt x="4758" y="1"/>
                    <a:pt x="4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53"/>
            <p:cNvSpPr/>
            <p:nvPr/>
          </p:nvSpPr>
          <p:spPr>
            <a:xfrm>
              <a:off x="7608549" y="1250228"/>
              <a:ext cx="5476" cy="700"/>
            </a:xfrm>
            <a:custGeom>
              <a:avLst/>
              <a:gdLst/>
              <a:ahLst/>
              <a:cxnLst/>
              <a:rect l="l" t="t" r="r" b="b"/>
              <a:pathLst>
                <a:path w="86" h="11" extrusionOk="0">
                  <a:moveTo>
                    <a:pt x="85" y="1"/>
                  </a:moveTo>
                  <a:cubicBezTo>
                    <a:pt x="57" y="6"/>
                    <a:pt x="29" y="6"/>
                    <a:pt x="0" y="10"/>
                  </a:cubicBezTo>
                  <a:cubicBezTo>
                    <a:pt x="29" y="6"/>
                    <a:pt x="57" y="6"/>
                    <a:pt x="85" y="1"/>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53"/>
            <p:cNvSpPr/>
            <p:nvPr/>
          </p:nvSpPr>
          <p:spPr>
            <a:xfrm>
              <a:off x="7594094" y="1251438"/>
              <a:ext cx="4266" cy="64"/>
            </a:xfrm>
            <a:custGeom>
              <a:avLst/>
              <a:gdLst/>
              <a:ahLst/>
              <a:cxnLst/>
              <a:rect l="l" t="t" r="r" b="b"/>
              <a:pathLst>
                <a:path w="67" h="1" extrusionOk="0">
                  <a:moveTo>
                    <a:pt x="67" y="1"/>
                  </a:moveTo>
                  <a:cubicBezTo>
                    <a:pt x="48" y="1"/>
                    <a:pt x="24" y="1"/>
                    <a:pt x="1" y="1"/>
                  </a:cubicBezTo>
                  <a:cubicBezTo>
                    <a:pt x="24" y="1"/>
                    <a:pt x="48" y="1"/>
                    <a:pt x="67" y="1"/>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53"/>
            <p:cNvSpPr/>
            <p:nvPr/>
          </p:nvSpPr>
          <p:spPr>
            <a:xfrm>
              <a:off x="7621475" y="1248763"/>
              <a:ext cx="5795" cy="637"/>
            </a:xfrm>
            <a:custGeom>
              <a:avLst/>
              <a:gdLst/>
              <a:ahLst/>
              <a:cxnLst/>
              <a:rect l="l" t="t" r="r" b="b"/>
              <a:pathLst>
                <a:path w="91" h="10" extrusionOk="0">
                  <a:moveTo>
                    <a:pt x="90" y="0"/>
                  </a:moveTo>
                  <a:cubicBezTo>
                    <a:pt x="62" y="0"/>
                    <a:pt x="29" y="5"/>
                    <a:pt x="0" y="10"/>
                  </a:cubicBezTo>
                  <a:cubicBezTo>
                    <a:pt x="29" y="5"/>
                    <a:pt x="62" y="0"/>
                    <a:pt x="90" y="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53"/>
            <p:cNvSpPr/>
            <p:nvPr/>
          </p:nvSpPr>
          <p:spPr>
            <a:xfrm>
              <a:off x="7647646" y="1243032"/>
              <a:ext cx="7578" cy="1847"/>
            </a:xfrm>
            <a:custGeom>
              <a:avLst/>
              <a:gdLst/>
              <a:ahLst/>
              <a:cxnLst/>
              <a:rect l="l" t="t" r="r" b="b"/>
              <a:pathLst>
                <a:path w="119" h="29" extrusionOk="0">
                  <a:moveTo>
                    <a:pt x="118" y="1"/>
                  </a:moveTo>
                  <a:cubicBezTo>
                    <a:pt x="80" y="10"/>
                    <a:pt x="43" y="19"/>
                    <a:pt x="0" y="29"/>
                  </a:cubicBezTo>
                  <a:cubicBezTo>
                    <a:pt x="43" y="19"/>
                    <a:pt x="80" y="10"/>
                    <a:pt x="118" y="1"/>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53"/>
            <p:cNvSpPr/>
            <p:nvPr/>
          </p:nvSpPr>
          <p:spPr>
            <a:xfrm>
              <a:off x="7633191" y="1245770"/>
              <a:ext cx="10570" cy="1847"/>
            </a:xfrm>
            <a:custGeom>
              <a:avLst/>
              <a:gdLst/>
              <a:ahLst/>
              <a:cxnLst/>
              <a:rect l="l" t="t" r="r" b="b"/>
              <a:pathLst>
                <a:path w="166" h="29" extrusionOk="0">
                  <a:moveTo>
                    <a:pt x="166" y="0"/>
                  </a:moveTo>
                  <a:cubicBezTo>
                    <a:pt x="114" y="9"/>
                    <a:pt x="57" y="19"/>
                    <a:pt x="0" y="28"/>
                  </a:cubicBezTo>
                  <a:cubicBezTo>
                    <a:pt x="57" y="19"/>
                    <a:pt x="114" y="9"/>
                    <a:pt x="166" y="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53"/>
            <p:cNvSpPr/>
            <p:nvPr/>
          </p:nvSpPr>
          <p:spPr>
            <a:xfrm>
              <a:off x="7537613" y="1247553"/>
              <a:ext cx="3057" cy="637"/>
            </a:xfrm>
            <a:custGeom>
              <a:avLst/>
              <a:gdLst/>
              <a:ahLst/>
              <a:cxnLst/>
              <a:rect l="l" t="t" r="r" b="b"/>
              <a:pathLst>
                <a:path w="48" h="10" extrusionOk="0">
                  <a:moveTo>
                    <a:pt x="47" y="10"/>
                  </a:moveTo>
                  <a:cubicBezTo>
                    <a:pt x="28" y="5"/>
                    <a:pt x="14" y="0"/>
                    <a:pt x="0" y="0"/>
                  </a:cubicBezTo>
                  <a:cubicBezTo>
                    <a:pt x="14" y="0"/>
                    <a:pt x="28" y="5"/>
                    <a:pt x="47" y="1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53"/>
            <p:cNvSpPr/>
            <p:nvPr/>
          </p:nvSpPr>
          <p:spPr>
            <a:xfrm>
              <a:off x="7436240" y="930954"/>
              <a:ext cx="4012" cy="22032"/>
            </a:xfrm>
            <a:custGeom>
              <a:avLst/>
              <a:gdLst/>
              <a:ahLst/>
              <a:cxnLst/>
              <a:rect l="l" t="t" r="r" b="b"/>
              <a:pathLst>
                <a:path w="63" h="346" extrusionOk="0">
                  <a:moveTo>
                    <a:pt x="39" y="175"/>
                  </a:moveTo>
                  <a:cubicBezTo>
                    <a:pt x="20" y="119"/>
                    <a:pt x="1" y="57"/>
                    <a:pt x="1" y="1"/>
                  </a:cubicBezTo>
                  <a:cubicBezTo>
                    <a:pt x="1" y="57"/>
                    <a:pt x="20" y="119"/>
                    <a:pt x="39" y="175"/>
                  </a:cubicBezTo>
                  <a:cubicBezTo>
                    <a:pt x="48" y="213"/>
                    <a:pt x="62" y="246"/>
                    <a:pt x="58" y="284"/>
                  </a:cubicBezTo>
                  <a:cubicBezTo>
                    <a:pt x="53" y="307"/>
                    <a:pt x="43" y="326"/>
                    <a:pt x="34" y="345"/>
                  </a:cubicBezTo>
                  <a:cubicBezTo>
                    <a:pt x="43" y="326"/>
                    <a:pt x="53" y="307"/>
                    <a:pt x="58" y="284"/>
                  </a:cubicBezTo>
                  <a:cubicBezTo>
                    <a:pt x="62" y="246"/>
                    <a:pt x="48" y="213"/>
                    <a:pt x="39" y="175"/>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53"/>
            <p:cNvSpPr/>
            <p:nvPr/>
          </p:nvSpPr>
          <p:spPr>
            <a:xfrm>
              <a:off x="7500299" y="761702"/>
              <a:ext cx="270056" cy="283556"/>
            </a:xfrm>
            <a:custGeom>
              <a:avLst/>
              <a:gdLst/>
              <a:ahLst/>
              <a:cxnLst/>
              <a:rect l="l" t="t" r="r" b="b"/>
              <a:pathLst>
                <a:path w="4241" h="4453" extrusionOk="0">
                  <a:moveTo>
                    <a:pt x="425" y="103"/>
                  </a:moveTo>
                  <a:lnTo>
                    <a:pt x="425" y="103"/>
                  </a:lnTo>
                  <a:cubicBezTo>
                    <a:pt x="254" y="165"/>
                    <a:pt x="98" y="258"/>
                    <a:pt x="1" y="388"/>
                  </a:cubicBezTo>
                  <a:cubicBezTo>
                    <a:pt x="97" y="262"/>
                    <a:pt x="254" y="167"/>
                    <a:pt x="425" y="103"/>
                  </a:cubicBezTo>
                  <a:close/>
                  <a:moveTo>
                    <a:pt x="1054" y="1"/>
                  </a:moveTo>
                  <a:cubicBezTo>
                    <a:pt x="897" y="1"/>
                    <a:pt x="741" y="18"/>
                    <a:pt x="591" y="52"/>
                  </a:cubicBezTo>
                  <a:cubicBezTo>
                    <a:pt x="535" y="66"/>
                    <a:pt x="479" y="83"/>
                    <a:pt x="425" y="103"/>
                  </a:cubicBezTo>
                  <a:lnTo>
                    <a:pt x="425" y="103"/>
                  </a:lnTo>
                  <a:cubicBezTo>
                    <a:pt x="428" y="102"/>
                    <a:pt x="432" y="101"/>
                    <a:pt x="435" y="99"/>
                  </a:cubicBezTo>
                  <a:lnTo>
                    <a:pt x="435" y="99"/>
                  </a:lnTo>
                  <a:cubicBezTo>
                    <a:pt x="274" y="425"/>
                    <a:pt x="194" y="808"/>
                    <a:pt x="204" y="1209"/>
                  </a:cubicBezTo>
                  <a:cubicBezTo>
                    <a:pt x="213" y="1266"/>
                    <a:pt x="222" y="1322"/>
                    <a:pt x="241" y="1384"/>
                  </a:cubicBezTo>
                  <a:cubicBezTo>
                    <a:pt x="284" y="1341"/>
                    <a:pt x="326" y="1299"/>
                    <a:pt x="369" y="1261"/>
                  </a:cubicBezTo>
                  <a:cubicBezTo>
                    <a:pt x="643" y="1034"/>
                    <a:pt x="973" y="850"/>
                    <a:pt x="1341" y="822"/>
                  </a:cubicBezTo>
                  <a:cubicBezTo>
                    <a:pt x="1369" y="820"/>
                    <a:pt x="1397" y="819"/>
                    <a:pt x="1425" y="819"/>
                  </a:cubicBezTo>
                  <a:cubicBezTo>
                    <a:pt x="1774" y="819"/>
                    <a:pt x="2143" y="982"/>
                    <a:pt x="2300" y="1275"/>
                  </a:cubicBezTo>
                  <a:lnTo>
                    <a:pt x="2583" y="1384"/>
                  </a:lnTo>
                  <a:cubicBezTo>
                    <a:pt x="2687" y="1436"/>
                    <a:pt x="2800" y="1483"/>
                    <a:pt x="2885" y="1558"/>
                  </a:cubicBezTo>
                  <a:cubicBezTo>
                    <a:pt x="2970" y="1639"/>
                    <a:pt x="3027" y="1747"/>
                    <a:pt x="3008" y="1856"/>
                  </a:cubicBezTo>
                  <a:cubicBezTo>
                    <a:pt x="2999" y="1903"/>
                    <a:pt x="2975" y="1946"/>
                    <a:pt x="2937" y="1979"/>
                  </a:cubicBezTo>
                  <a:cubicBezTo>
                    <a:pt x="3240" y="2182"/>
                    <a:pt x="3391" y="2522"/>
                    <a:pt x="3414" y="2904"/>
                  </a:cubicBezTo>
                  <a:cubicBezTo>
                    <a:pt x="3424" y="2923"/>
                    <a:pt x="3424" y="2942"/>
                    <a:pt x="3419" y="2961"/>
                  </a:cubicBezTo>
                  <a:cubicBezTo>
                    <a:pt x="3438" y="3409"/>
                    <a:pt x="3287" y="3891"/>
                    <a:pt x="3027" y="4245"/>
                  </a:cubicBezTo>
                  <a:cubicBezTo>
                    <a:pt x="3122" y="4245"/>
                    <a:pt x="3216" y="4245"/>
                    <a:pt x="3310" y="4231"/>
                  </a:cubicBezTo>
                  <a:lnTo>
                    <a:pt x="3310" y="4231"/>
                  </a:lnTo>
                  <a:cubicBezTo>
                    <a:pt x="3225" y="4316"/>
                    <a:pt x="3131" y="4391"/>
                    <a:pt x="3037" y="4453"/>
                  </a:cubicBezTo>
                  <a:cubicBezTo>
                    <a:pt x="3749" y="4004"/>
                    <a:pt x="4241" y="2777"/>
                    <a:pt x="3476" y="2267"/>
                  </a:cubicBezTo>
                  <a:cubicBezTo>
                    <a:pt x="3655" y="2215"/>
                    <a:pt x="3797" y="2078"/>
                    <a:pt x="3896" y="1931"/>
                  </a:cubicBezTo>
                  <a:cubicBezTo>
                    <a:pt x="3986" y="1790"/>
                    <a:pt x="4052" y="1620"/>
                    <a:pt x="4004" y="1455"/>
                  </a:cubicBezTo>
                  <a:cubicBezTo>
                    <a:pt x="3965" y="1316"/>
                    <a:pt x="3820" y="1194"/>
                    <a:pt x="3682" y="1194"/>
                  </a:cubicBezTo>
                  <a:cubicBezTo>
                    <a:pt x="3655" y="1194"/>
                    <a:pt x="3628" y="1199"/>
                    <a:pt x="3603" y="1209"/>
                  </a:cubicBezTo>
                  <a:cubicBezTo>
                    <a:pt x="3688" y="1067"/>
                    <a:pt x="3660" y="864"/>
                    <a:pt x="3532" y="737"/>
                  </a:cubicBezTo>
                  <a:cubicBezTo>
                    <a:pt x="3443" y="645"/>
                    <a:pt x="3311" y="594"/>
                    <a:pt x="3185" y="594"/>
                  </a:cubicBezTo>
                  <a:cubicBezTo>
                    <a:pt x="3130" y="594"/>
                    <a:pt x="3076" y="604"/>
                    <a:pt x="3027" y="624"/>
                  </a:cubicBezTo>
                  <a:cubicBezTo>
                    <a:pt x="2991" y="511"/>
                    <a:pt x="2843" y="463"/>
                    <a:pt x="2715" y="463"/>
                  </a:cubicBezTo>
                  <a:cubicBezTo>
                    <a:pt x="2709" y="463"/>
                    <a:pt x="2703" y="463"/>
                    <a:pt x="2697" y="463"/>
                  </a:cubicBezTo>
                  <a:cubicBezTo>
                    <a:pt x="2536" y="472"/>
                    <a:pt x="2385" y="543"/>
                    <a:pt x="2281" y="652"/>
                  </a:cubicBezTo>
                  <a:cubicBezTo>
                    <a:pt x="2291" y="425"/>
                    <a:pt x="2036" y="232"/>
                    <a:pt x="1785" y="133"/>
                  </a:cubicBezTo>
                  <a:cubicBezTo>
                    <a:pt x="1558" y="45"/>
                    <a:pt x="1306" y="1"/>
                    <a:pt x="10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53"/>
            <p:cNvSpPr/>
            <p:nvPr/>
          </p:nvSpPr>
          <p:spPr>
            <a:xfrm>
              <a:off x="7494886" y="795642"/>
              <a:ext cx="382" cy="1019"/>
            </a:xfrm>
            <a:custGeom>
              <a:avLst/>
              <a:gdLst/>
              <a:ahLst/>
              <a:cxnLst/>
              <a:rect l="l" t="t" r="r" b="b"/>
              <a:pathLst>
                <a:path w="6" h="16" extrusionOk="0">
                  <a:moveTo>
                    <a:pt x="1" y="15"/>
                  </a:moveTo>
                  <a:cubicBezTo>
                    <a:pt x="5" y="10"/>
                    <a:pt x="5" y="6"/>
                    <a:pt x="5" y="1"/>
                  </a:cubicBezTo>
                  <a:cubicBezTo>
                    <a:pt x="5" y="6"/>
                    <a:pt x="5" y="10"/>
                    <a:pt x="1" y="15"/>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53"/>
            <p:cNvSpPr/>
            <p:nvPr/>
          </p:nvSpPr>
          <p:spPr>
            <a:xfrm>
              <a:off x="7530672" y="1056333"/>
              <a:ext cx="3693" cy="3693"/>
            </a:xfrm>
            <a:custGeom>
              <a:avLst/>
              <a:gdLst/>
              <a:ahLst/>
              <a:cxnLst/>
              <a:rect l="l" t="t" r="r" b="b"/>
              <a:pathLst>
                <a:path w="58" h="58" extrusionOk="0">
                  <a:moveTo>
                    <a:pt x="0" y="0"/>
                  </a:moveTo>
                  <a:cubicBezTo>
                    <a:pt x="19" y="24"/>
                    <a:pt x="38" y="38"/>
                    <a:pt x="57" y="57"/>
                  </a:cubicBezTo>
                  <a:cubicBezTo>
                    <a:pt x="38" y="38"/>
                    <a:pt x="19" y="24"/>
                    <a:pt x="0"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53"/>
            <p:cNvSpPr/>
            <p:nvPr/>
          </p:nvSpPr>
          <p:spPr>
            <a:xfrm>
              <a:off x="7495778" y="792649"/>
              <a:ext cx="700" cy="1274"/>
            </a:xfrm>
            <a:custGeom>
              <a:avLst/>
              <a:gdLst/>
              <a:ahLst/>
              <a:cxnLst/>
              <a:rect l="l" t="t" r="r" b="b"/>
              <a:pathLst>
                <a:path w="11" h="20" extrusionOk="0">
                  <a:moveTo>
                    <a:pt x="1" y="20"/>
                  </a:moveTo>
                  <a:cubicBezTo>
                    <a:pt x="5" y="10"/>
                    <a:pt x="10" y="5"/>
                    <a:pt x="10" y="1"/>
                  </a:cubicBezTo>
                  <a:cubicBezTo>
                    <a:pt x="10" y="5"/>
                    <a:pt x="5" y="10"/>
                    <a:pt x="1" y="2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53"/>
            <p:cNvSpPr/>
            <p:nvPr/>
          </p:nvSpPr>
          <p:spPr>
            <a:xfrm>
              <a:off x="7421849" y="1004946"/>
              <a:ext cx="8151" cy="16556"/>
            </a:xfrm>
            <a:custGeom>
              <a:avLst/>
              <a:gdLst/>
              <a:ahLst/>
              <a:cxnLst/>
              <a:rect l="l" t="t" r="r" b="b"/>
              <a:pathLst>
                <a:path w="128" h="260" extrusionOk="0">
                  <a:moveTo>
                    <a:pt x="128" y="260"/>
                  </a:moveTo>
                  <a:cubicBezTo>
                    <a:pt x="66" y="184"/>
                    <a:pt x="24" y="95"/>
                    <a:pt x="0" y="0"/>
                  </a:cubicBezTo>
                  <a:cubicBezTo>
                    <a:pt x="24" y="95"/>
                    <a:pt x="66" y="184"/>
                    <a:pt x="128" y="26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53"/>
            <p:cNvSpPr/>
            <p:nvPr/>
          </p:nvSpPr>
          <p:spPr>
            <a:xfrm>
              <a:off x="7429936" y="1021438"/>
              <a:ext cx="6686" cy="7005"/>
            </a:xfrm>
            <a:custGeom>
              <a:avLst/>
              <a:gdLst/>
              <a:ahLst/>
              <a:cxnLst/>
              <a:rect l="l" t="t" r="r" b="b"/>
              <a:pathLst>
                <a:path w="105" h="110" extrusionOk="0">
                  <a:moveTo>
                    <a:pt x="1" y="1"/>
                  </a:moveTo>
                  <a:cubicBezTo>
                    <a:pt x="29" y="43"/>
                    <a:pt x="67" y="76"/>
                    <a:pt x="105" y="109"/>
                  </a:cubicBezTo>
                  <a:cubicBezTo>
                    <a:pt x="67" y="76"/>
                    <a:pt x="29" y="43"/>
                    <a:pt x="1" y="1"/>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53"/>
            <p:cNvSpPr/>
            <p:nvPr/>
          </p:nvSpPr>
          <p:spPr>
            <a:xfrm>
              <a:off x="7498771" y="786918"/>
              <a:ext cx="1019" cy="1592"/>
            </a:xfrm>
            <a:custGeom>
              <a:avLst/>
              <a:gdLst/>
              <a:ahLst/>
              <a:cxnLst/>
              <a:rect l="l" t="t" r="r" b="b"/>
              <a:pathLst>
                <a:path w="16" h="25" extrusionOk="0">
                  <a:moveTo>
                    <a:pt x="1" y="25"/>
                  </a:moveTo>
                  <a:cubicBezTo>
                    <a:pt x="6" y="15"/>
                    <a:pt x="10" y="10"/>
                    <a:pt x="15" y="1"/>
                  </a:cubicBezTo>
                  <a:cubicBezTo>
                    <a:pt x="10" y="10"/>
                    <a:pt x="6" y="15"/>
                    <a:pt x="1" y="25"/>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53"/>
            <p:cNvSpPr/>
            <p:nvPr/>
          </p:nvSpPr>
          <p:spPr>
            <a:xfrm>
              <a:off x="7478967" y="814299"/>
              <a:ext cx="9679" cy="6113"/>
            </a:xfrm>
            <a:custGeom>
              <a:avLst/>
              <a:gdLst/>
              <a:ahLst/>
              <a:cxnLst/>
              <a:rect l="l" t="t" r="r" b="b"/>
              <a:pathLst>
                <a:path w="152" h="96" extrusionOk="0">
                  <a:moveTo>
                    <a:pt x="0" y="95"/>
                  </a:moveTo>
                  <a:cubicBezTo>
                    <a:pt x="52" y="62"/>
                    <a:pt x="109" y="34"/>
                    <a:pt x="151" y="1"/>
                  </a:cubicBezTo>
                  <a:cubicBezTo>
                    <a:pt x="109" y="34"/>
                    <a:pt x="52" y="62"/>
                    <a:pt x="0" y="95"/>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53"/>
            <p:cNvSpPr/>
            <p:nvPr/>
          </p:nvSpPr>
          <p:spPr>
            <a:xfrm>
              <a:off x="7454006" y="868742"/>
              <a:ext cx="955" cy="12990"/>
            </a:xfrm>
            <a:custGeom>
              <a:avLst/>
              <a:gdLst/>
              <a:ahLst/>
              <a:cxnLst/>
              <a:rect l="l" t="t" r="r" b="b"/>
              <a:pathLst>
                <a:path w="15" h="204" extrusionOk="0">
                  <a:moveTo>
                    <a:pt x="15" y="203"/>
                  </a:moveTo>
                  <a:cubicBezTo>
                    <a:pt x="5" y="137"/>
                    <a:pt x="0" y="71"/>
                    <a:pt x="0" y="0"/>
                  </a:cubicBezTo>
                  <a:cubicBezTo>
                    <a:pt x="0" y="71"/>
                    <a:pt x="5" y="137"/>
                    <a:pt x="15" y="203"/>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53"/>
            <p:cNvSpPr/>
            <p:nvPr/>
          </p:nvSpPr>
          <p:spPr>
            <a:xfrm>
              <a:off x="7497306" y="789656"/>
              <a:ext cx="637" cy="1274"/>
            </a:xfrm>
            <a:custGeom>
              <a:avLst/>
              <a:gdLst/>
              <a:ahLst/>
              <a:cxnLst/>
              <a:rect l="l" t="t" r="r" b="b"/>
              <a:pathLst>
                <a:path w="10" h="20" extrusionOk="0">
                  <a:moveTo>
                    <a:pt x="0" y="19"/>
                  </a:moveTo>
                  <a:cubicBezTo>
                    <a:pt x="0" y="15"/>
                    <a:pt x="5" y="5"/>
                    <a:pt x="10" y="0"/>
                  </a:cubicBezTo>
                  <a:cubicBezTo>
                    <a:pt x="5" y="5"/>
                    <a:pt x="0" y="15"/>
                    <a:pt x="0" y="19"/>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0" name="Google Shape;6060;p53"/>
            <p:cNvSpPr/>
            <p:nvPr/>
          </p:nvSpPr>
          <p:spPr>
            <a:xfrm>
              <a:off x="7669869" y="1054232"/>
              <a:ext cx="2738" cy="382"/>
            </a:xfrm>
            <a:custGeom>
              <a:avLst/>
              <a:gdLst/>
              <a:ahLst/>
              <a:cxnLst/>
              <a:rect l="l" t="t" r="r" b="b"/>
              <a:pathLst>
                <a:path w="43" h="6" extrusionOk="0">
                  <a:moveTo>
                    <a:pt x="43" y="0"/>
                  </a:moveTo>
                  <a:cubicBezTo>
                    <a:pt x="29" y="0"/>
                    <a:pt x="15" y="5"/>
                    <a:pt x="1" y="5"/>
                  </a:cubicBezTo>
                  <a:cubicBezTo>
                    <a:pt x="15" y="5"/>
                    <a:pt x="29" y="0"/>
                    <a:pt x="43"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53"/>
            <p:cNvSpPr/>
            <p:nvPr/>
          </p:nvSpPr>
          <p:spPr>
            <a:xfrm>
              <a:off x="7454006" y="1037994"/>
              <a:ext cx="13882" cy="3057"/>
            </a:xfrm>
            <a:custGeom>
              <a:avLst/>
              <a:gdLst/>
              <a:ahLst/>
              <a:cxnLst/>
              <a:rect l="l" t="t" r="r" b="b"/>
              <a:pathLst>
                <a:path w="218" h="48" extrusionOk="0">
                  <a:moveTo>
                    <a:pt x="0" y="0"/>
                  </a:moveTo>
                  <a:cubicBezTo>
                    <a:pt x="71" y="24"/>
                    <a:pt x="142" y="38"/>
                    <a:pt x="218" y="48"/>
                  </a:cubicBezTo>
                  <a:cubicBezTo>
                    <a:pt x="142" y="38"/>
                    <a:pt x="71" y="24"/>
                    <a:pt x="0"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53"/>
            <p:cNvSpPr/>
            <p:nvPr/>
          </p:nvSpPr>
          <p:spPr>
            <a:xfrm>
              <a:off x="7688526" y="1045826"/>
              <a:ext cx="4266" cy="2165"/>
            </a:xfrm>
            <a:custGeom>
              <a:avLst/>
              <a:gdLst/>
              <a:ahLst/>
              <a:cxnLst/>
              <a:rect l="l" t="t" r="r" b="b"/>
              <a:pathLst>
                <a:path w="67" h="34" extrusionOk="0">
                  <a:moveTo>
                    <a:pt x="66" y="0"/>
                  </a:moveTo>
                  <a:cubicBezTo>
                    <a:pt x="43" y="10"/>
                    <a:pt x="24" y="24"/>
                    <a:pt x="0" y="33"/>
                  </a:cubicBezTo>
                  <a:cubicBezTo>
                    <a:pt x="24" y="24"/>
                    <a:pt x="43" y="10"/>
                    <a:pt x="66"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53"/>
            <p:cNvSpPr/>
            <p:nvPr/>
          </p:nvSpPr>
          <p:spPr>
            <a:xfrm>
              <a:off x="7675282" y="1050920"/>
              <a:ext cx="7259" cy="2483"/>
            </a:xfrm>
            <a:custGeom>
              <a:avLst/>
              <a:gdLst/>
              <a:ahLst/>
              <a:cxnLst/>
              <a:rect l="l" t="t" r="r" b="b"/>
              <a:pathLst>
                <a:path w="114" h="39" extrusionOk="0">
                  <a:moveTo>
                    <a:pt x="114" y="0"/>
                  </a:moveTo>
                  <a:cubicBezTo>
                    <a:pt x="76" y="15"/>
                    <a:pt x="38" y="29"/>
                    <a:pt x="1" y="38"/>
                  </a:cubicBezTo>
                  <a:cubicBezTo>
                    <a:pt x="38" y="29"/>
                    <a:pt x="76" y="15"/>
                    <a:pt x="114"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53"/>
            <p:cNvSpPr/>
            <p:nvPr/>
          </p:nvSpPr>
          <p:spPr>
            <a:xfrm>
              <a:off x="7683369" y="1048501"/>
              <a:ext cx="4012" cy="2165"/>
            </a:xfrm>
            <a:custGeom>
              <a:avLst/>
              <a:gdLst/>
              <a:ahLst/>
              <a:cxnLst/>
              <a:rect l="l" t="t" r="r" b="b"/>
              <a:pathLst>
                <a:path w="63" h="34" extrusionOk="0">
                  <a:moveTo>
                    <a:pt x="62" y="1"/>
                  </a:moveTo>
                  <a:cubicBezTo>
                    <a:pt x="39" y="15"/>
                    <a:pt x="20" y="24"/>
                    <a:pt x="1" y="34"/>
                  </a:cubicBezTo>
                  <a:cubicBezTo>
                    <a:pt x="20" y="24"/>
                    <a:pt x="39" y="15"/>
                    <a:pt x="62" y="1"/>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53"/>
            <p:cNvSpPr/>
            <p:nvPr/>
          </p:nvSpPr>
          <p:spPr>
            <a:xfrm>
              <a:off x="7607912" y="1058116"/>
              <a:ext cx="16938" cy="11526"/>
            </a:xfrm>
            <a:custGeom>
              <a:avLst/>
              <a:gdLst/>
              <a:ahLst/>
              <a:cxnLst/>
              <a:rect l="l" t="t" r="r" b="b"/>
              <a:pathLst>
                <a:path w="266" h="181" extrusionOk="0">
                  <a:moveTo>
                    <a:pt x="6" y="1"/>
                  </a:moveTo>
                  <a:lnTo>
                    <a:pt x="1" y="48"/>
                  </a:lnTo>
                  <a:lnTo>
                    <a:pt x="76" y="152"/>
                  </a:lnTo>
                  <a:lnTo>
                    <a:pt x="76" y="157"/>
                  </a:lnTo>
                  <a:cubicBezTo>
                    <a:pt x="81" y="161"/>
                    <a:pt x="86" y="166"/>
                    <a:pt x="95" y="171"/>
                  </a:cubicBezTo>
                  <a:cubicBezTo>
                    <a:pt x="95" y="171"/>
                    <a:pt x="95" y="175"/>
                    <a:pt x="100" y="175"/>
                  </a:cubicBezTo>
                  <a:cubicBezTo>
                    <a:pt x="100" y="180"/>
                    <a:pt x="105" y="180"/>
                    <a:pt x="105" y="180"/>
                  </a:cubicBezTo>
                  <a:cubicBezTo>
                    <a:pt x="166" y="152"/>
                    <a:pt x="223" y="114"/>
                    <a:pt x="265" y="67"/>
                  </a:cubicBezTo>
                  <a:cubicBezTo>
                    <a:pt x="176" y="48"/>
                    <a:pt x="86" y="29"/>
                    <a:pt x="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53"/>
            <p:cNvSpPr/>
            <p:nvPr/>
          </p:nvSpPr>
          <p:spPr>
            <a:xfrm>
              <a:off x="7420003" y="768006"/>
              <a:ext cx="107997" cy="273049"/>
            </a:xfrm>
            <a:custGeom>
              <a:avLst/>
              <a:gdLst/>
              <a:ahLst/>
              <a:cxnLst/>
              <a:rect l="l" t="t" r="r" b="b"/>
              <a:pathLst>
                <a:path w="1696" h="4288" extrusionOk="0">
                  <a:moveTo>
                    <a:pt x="1465" y="1101"/>
                  </a:moveTo>
                  <a:cubicBezTo>
                    <a:pt x="1465" y="1101"/>
                    <a:pt x="1464" y="1101"/>
                    <a:pt x="1464" y="1101"/>
                  </a:cubicBezTo>
                  <a:lnTo>
                    <a:pt x="1464" y="1101"/>
                  </a:lnTo>
                  <a:cubicBezTo>
                    <a:pt x="1464" y="1104"/>
                    <a:pt x="1464" y="1107"/>
                    <a:pt x="1465" y="1110"/>
                  </a:cubicBezTo>
                  <a:cubicBezTo>
                    <a:pt x="1465" y="1105"/>
                    <a:pt x="1465" y="1105"/>
                    <a:pt x="1465" y="1101"/>
                  </a:cubicBezTo>
                  <a:close/>
                  <a:moveTo>
                    <a:pt x="1696" y="0"/>
                  </a:moveTo>
                  <a:lnTo>
                    <a:pt x="1696" y="0"/>
                  </a:lnTo>
                  <a:cubicBezTo>
                    <a:pt x="1521" y="62"/>
                    <a:pt x="1361" y="156"/>
                    <a:pt x="1262" y="289"/>
                  </a:cubicBezTo>
                  <a:cubicBezTo>
                    <a:pt x="1257" y="289"/>
                    <a:pt x="1252" y="293"/>
                    <a:pt x="1252" y="298"/>
                  </a:cubicBezTo>
                  <a:cubicBezTo>
                    <a:pt x="1247" y="307"/>
                    <a:pt x="1243" y="312"/>
                    <a:pt x="1238" y="322"/>
                  </a:cubicBezTo>
                  <a:cubicBezTo>
                    <a:pt x="1233" y="326"/>
                    <a:pt x="1228" y="336"/>
                    <a:pt x="1224" y="340"/>
                  </a:cubicBezTo>
                  <a:cubicBezTo>
                    <a:pt x="1219" y="345"/>
                    <a:pt x="1214" y="355"/>
                    <a:pt x="1214" y="359"/>
                  </a:cubicBezTo>
                  <a:cubicBezTo>
                    <a:pt x="1210" y="369"/>
                    <a:pt x="1205" y="378"/>
                    <a:pt x="1200" y="388"/>
                  </a:cubicBezTo>
                  <a:cubicBezTo>
                    <a:pt x="1200" y="392"/>
                    <a:pt x="1195" y="397"/>
                    <a:pt x="1191" y="407"/>
                  </a:cubicBezTo>
                  <a:cubicBezTo>
                    <a:pt x="1191" y="416"/>
                    <a:pt x="1186" y="425"/>
                    <a:pt x="1181" y="435"/>
                  </a:cubicBezTo>
                  <a:cubicBezTo>
                    <a:pt x="1181" y="440"/>
                    <a:pt x="1181" y="444"/>
                    <a:pt x="1177" y="449"/>
                  </a:cubicBezTo>
                  <a:cubicBezTo>
                    <a:pt x="1172" y="468"/>
                    <a:pt x="1172" y="482"/>
                    <a:pt x="1167" y="501"/>
                  </a:cubicBezTo>
                  <a:cubicBezTo>
                    <a:pt x="1158" y="558"/>
                    <a:pt x="1162" y="619"/>
                    <a:pt x="1129" y="671"/>
                  </a:cubicBezTo>
                  <a:cubicBezTo>
                    <a:pt x="1120" y="690"/>
                    <a:pt x="1101" y="709"/>
                    <a:pt x="1077" y="728"/>
                  </a:cubicBezTo>
                  <a:cubicBezTo>
                    <a:pt x="1035" y="761"/>
                    <a:pt x="978" y="789"/>
                    <a:pt x="926" y="822"/>
                  </a:cubicBezTo>
                  <a:cubicBezTo>
                    <a:pt x="841" y="874"/>
                    <a:pt x="770" y="940"/>
                    <a:pt x="714" y="1011"/>
                  </a:cubicBezTo>
                  <a:cubicBezTo>
                    <a:pt x="586" y="1176"/>
                    <a:pt x="534" y="1379"/>
                    <a:pt x="534" y="1582"/>
                  </a:cubicBezTo>
                  <a:cubicBezTo>
                    <a:pt x="534" y="1653"/>
                    <a:pt x="539" y="1719"/>
                    <a:pt x="549" y="1785"/>
                  </a:cubicBezTo>
                  <a:cubicBezTo>
                    <a:pt x="563" y="1875"/>
                    <a:pt x="582" y="1969"/>
                    <a:pt x="572" y="2059"/>
                  </a:cubicBezTo>
                  <a:cubicBezTo>
                    <a:pt x="563" y="2111"/>
                    <a:pt x="544" y="2158"/>
                    <a:pt x="506" y="2205"/>
                  </a:cubicBezTo>
                  <a:cubicBezTo>
                    <a:pt x="468" y="2257"/>
                    <a:pt x="407" y="2295"/>
                    <a:pt x="355" y="2338"/>
                  </a:cubicBezTo>
                  <a:cubicBezTo>
                    <a:pt x="341" y="2357"/>
                    <a:pt x="327" y="2371"/>
                    <a:pt x="313" y="2385"/>
                  </a:cubicBezTo>
                  <a:cubicBezTo>
                    <a:pt x="270" y="2442"/>
                    <a:pt x="256" y="2498"/>
                    <a:pt x="256" y="2560"/>
                  </a:cubicBezTo>
                  <a:cubicBezTo>
                    <a:pt x="256" y="2616"/>
                    <a:pt x="275" y="2678"/>
                    <a:pt x="294" y="2734"/>
                  </a:cubicBezTo>
                  <a:cubicBezTo>
                    <a:pt x="303" y="2772"/>
                    <a:pt x="317" y="2805"/>
                    <a:pt x="313" y="2843"/>
                  </a:cubicBezTo>
                  <a:cubicBezTo>
                    <a:pt x="308" y="2866"/>
                    <a:pt x="298" y="2885"/>
                    <a:pt x="289" y="2904"/>
                  </a:cubicBezTo>
                  <a:cubicBezTo>
                    <a:pt x="265" y="2942"/>
                    <a:pt x="237" y="2975"/>
                    <a:pt x="209" y="3013"/>
                  </a:cubicBezTo>
                  <a:cubicBezTo>
                    <a:pt x="62" y="3183"/>
                    <a:pt x="1" y="3386"/>
                    <a:pt x="10" y="3579"/>
                  </a:cubicBezTo>
                  <a:cubicBezTo>
                    <a:pt x="10" y="3627"/>
                    <a:pt x="20" y="3674"/>
                    <a:pt x="29" y="3721"/>
                  </a:cubicBezTo>
                  <a:cubicBezTo>
                    <a:pt x="53" y="3816"/>
                    <a:pt x="95" y="3905"/>
                    <a:pt x="157" y="3981"/>
                  </a:cubicBezTo>
                  <a:cubicBezTo>
                    <a:pt x="185" y="4023"/>
                    <a:pt x="223" y="4056"/>
                    <a:pt x="261" y="4089"/>
                  </a:cubicBezTo>
                  <a:cubicBezTo>
                    <a:pt x="341" y="4155"/>
                    <a:pt x="431" y="4203"/>
                    <a:pt x="534" y="4240"/>
                  </a:cubicBezTo>
                  <a:cubicBezTo>
                    <a:pt x="605" y="4264"/>
                    <a:pt x="676" y="4278"/>
                    <a:pt x="752" y="4288"/>
                  </a:cubicBezTo>
                  <a:cubicBezTo>
                    <a:pt x="709" y="4240"/>
                    <a:pt x="667" y="4193"/>
                    <a:pt x="629" y="4141"/>
                  </a:cubicBezTo>
                  <a:cubicBezTo>
                    <a:pt x="336" y="3721"/>
                    <a:pt x="341" y="3211"/>
                    <a:pt x="643" y="2994"/>
                  </a:cubicBezTo>
                  <a:cubicBezTo>
                    <a:pt x="731" y="2931"/>
                    <a:pt x="836" y="2902"/>
                    <a:pt x="948" y="2902"/>
                  </a:cubicBezTo>
                  <a:cubicBezTo>
                    <a:pt x="1004" y="2902"/>
                    <a:pt x="1062" y="2909"/>
                    <a:pt x="1120" y="2923"/>
                  </a:cubicBezTo>
                  <a:cubicBezTo>
                    <a:pt x="1054" y="2791"/>
                    <a:pt x="1002" y="2654"/>
                    <a:pt x="983" y="2508"/>
                  </a:cubicBezTo>
                  <a:cubicBezTo>
                    <a:pt x="917" y="2036"/>
                    <a:pt x="1110" y="1436"/>
                    <a:pt x="1464" y="1101"/>
                  </a:cubicBezTo>
                  <a:lnTo>
                    <a:pt x="1464" y="1101"/>
                  </a:lnTo>
                  <a:cubicBezTo>
                    <a:pt x="1456" y="703"/>
                    <a:pt x="1537" y="324"/>
                    <a:pt x="16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53"/>
            <p:cNvSpPr/>
            <p:nvPr/>
          </p:nvSpPr>
          <p:spPr>
            <a:xfrm>
              <a:off x="7668341" y="1031053"/>
              <a:ext cx="42791" cy="23815"/>
            </a:xfrm>
            <a:custGeom>
              <a:avLst/>
              <a:gdLst/>
              <a:ahLst/>
              <a:cxnLst/>
              <a:rect l="l" t="t" r="r" b="b"/>
              <a:pathLst>
                <a:path w="672" h="374" extrusionOk="0">
                  <a:moveTo>
                    <a:pt x="671" y="1"/>
                  </a:moveTo>
                  <a:lnTo>
                    <a:pt x="671" y="1"/>
                  </a:lnTo>
                  <a:cubicBezTo>
                    <a:pt x="577" y="15"/>
                    <a:pt x="483" y="15"/>
                    <a:pt x="388" y="15"/>
                  </a:cubicBezTo>
                  <a:cubicBezTo>
                    <a:pt x="279" y="161"/>
                    <a:pt x="147" y="289"/>
                    <a:pt x="1" y="374"/>
                  </a:cubicBezTo>
                  <a:cubicBezTo>
                    <a:pt x="10" y="374"/>
                    <a:pt x="15" y="374"/>
                    <a:pt x="25" y="369"/>
                  </a:cubicBezTo>
                  <a:cubicBezTo>
                    <a:pt x="39" y="369"/>
                    <a:pt x="53" y="364"/>
                    <a:pt x="67" y="364"/>
                  </a:cubicBezTo>
                  <a:cubicBezTo>
                    <a:pt x="81" y="360"/>
                    <a:pt x="95" y="355"/>
                    <a:pt x="110" y="350"/>
                  </a:cubicBezTo>
                  <a:cubicBezTo>
                    <a:pt x="147" y="341"/>
                    <a:pt x="185" y="327"/>
                    <a:pt x="223" y="312"/>
                  </a:cubicBezTo>
                  <a:cubicBezTo>
                    <a:pt x="228" y="308"/>
                    <a:pt x="232" y="308"/>
                    <a:pt x="237" y="308"/>
                  </a:cubicBezTo>
                  <a:cubicBezTo>
                    <a:pt x="256" y="298"/>
                    <a:pt x="275" y="289"/>
                    <a:pt x="298" y="275"/>
                  </a:cubicBezTo>
                  <a:cubicBezTo>
                    <a:pt x="303" y="275"/>
                    <a:pt x="313" y="270"/>
                    <a:pt x="317" y="265"/>
                  </a:cubicBezTo>
                  <a:cubicBezTo>
                    <a:pt x="341" y="256"/>
                    <a:pt x="360" y="242"/>
                    <a:pt x="383" y="232"/>
                  </a:cubicBezTo>
                  <a:cubicBezTo>
                    <a:pt x="388" y="227"/>
                    <a:pt x="393" y="223"/>
                    <a:pt x="398" y="223"/>
                  </a:cubicBezTo>
                  <a:cubicBezTo>
                    <a:pt x="492" y="161"/>
                    <a:pt x="586" y="86"/>
                    <a:pt x="671" y="1"/>
                  </a:cubicBezTo>
                  <a:close/>
                </a:path>
              </a:pathLst>
            </a:custGeom>
            <a:solidFill>
              <a:srgbClr val="F0DB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53"/>
            <p:cNvSpPr/>
            <p:nvPr/>
          </p:nvSpPr>
          <p:spPr>
            <a:xfrm>
              <a:off x="7529144" y="1014243"/>
              <a:ext cx="29865" cy="45784"/>
            </a:xfrm>
            <a:custGeom>
              <a:avLst/>
              <a:gdLst/>
              <a:ahLst/>
              <a:cxnLst/>
              <a:rect l="l" t="t" r="r" b="b"/>
              <a:pathLst>
                <a:path w="469" h="719" extrusionOk="0">
                  <a:moveTo>
                    <a:pt x="223" y="0"/>
                  </a:moveTo>
                  <a:cubicBezTo>
                    <a:pt x="260" y="265"/>
                    <a:pt x="185" y="506"/>
                    <a:pt x="1" y="633"/>
                  </a:cubicBezTo>
                  <a:cubicBezTo>
                    <a:pt x="10" y="643"/>
                    <a:pt x="15" y="657"/>
                    <a:pt x="24" y="661"/>
                  </a:cubicBezTo>
                  <a:cubicBezTo>
                    <a:pt x="43" y="685"/>
                    <a:pt x="62" y="699"/>
                    <a:pt x="81" y="718"/>
                  </a:cubicBezTo>
                  <a:cubicBezTo>
                    <a:pt x="152" y="680"/>
                    <a:pt x="227" y="652"/>
                    <a:pt x="298" y="628"/>
                  </a:cubicBezTo>
                  <a:lnTo>
                    <a:pt x="426" y="491"/>
                  </a:lnTo>
                  <a:lnTo>
                    <a:pt x="468" y="133"/>
                  </a:lnTo>
                  <a:cubicBezTo>
                    <a:pt x="445" y="90"/>
                    <a:pt x="421" y="48"/>
                    <a:pt x="402" y="5"/>
                  </a:cubicBezTo>
                  <a:lnTo>
                    <a:pt x="360" y="5"/>
                  </a:lnTo>
                  <a:cubicBezTo>
                    <a:pt x="341" y="10"/>
                    <a:pt x="322" y="10"/>
                    <a:pt x="303" y="10"/>
                  </a:cubicBezTo>
                  <a:cubicBezTo>
                    <a:pt x="298" y="11"/>
                    <a:pt x="294" y="12"/>
                    <a:pt x="289" y="12"/>
                  </a:cubicBezTo>
                  <a:cubicBezTo>
                    <a:pt x="279" y="12"/>
                    <a:pt x="268" y="10"/>
                    <a:pt x="256" y="10"/>
                  </a:cubicBezTo>
                  <a:cubicBezTo>
                    <a:pt x="246" y="10"/>
                    <a:pt x="232" y="5"/>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53"/>
            <p:cNvSpPr/>
            <p:nvPr/>
          </p:nvSpPr>
          <p:spPr>
            <a:xfrm>
              <a:off x="7420958" y="1054232"/>
              <a:ext cx="277252" cy="197591"/>
            </a:xfrm>
            <a:custGeom>
              <a:avLst/>
              <a:gdLst/>
              <a:ahLst/>
              <a:cxnLst/>
              <a:rect l="l" t="t" r="r" b="b"/>
              <a:pathLst>
                <a:path w="4354" h="3103" extrusionOk="0">
                  <a:moveTo>
                    <a:pt x="1997" y="0"/>
                  </a:moveTo>
                  <a:cubicBezTo>
                    <a:pt x="1926" y="24"/>
                    <a:pt x="1851" y="52"/>
                    <a:pt x="1780" y="90"/>
                  </a:cubicBezTo>
                  <a:cubicBezTo>
                    <a:pt x="1674" y="146"/>
                    <a:pt x="1566" y="219"/>
                    <a:pt x="1458" y="309"/>
                  </a:cubicBezTo>
                  <a:lnTo>
                    <a:pt x="1458" y="309"/>
                  </a:lnTo>
                  <a:cubicBezTo>
                    <a:pt x="1641" y="159"/>
                    <a:pt x="1819" y="58"/>
                    <a:pt x="1997" y="5"/>
                  </a:cubicBezTo>
                  <a:lnTo>
                    <a:pt x="1997" y="0"/>
                  </a:lnTo>
                  <a:close/>
                  <a:moveTo>
                    <a:pt x="1458" y="309"/>
                  </a:moveTo>
                  <a:cubicBezTo>
                    <a:pt x="1147" y="564"/>
                    <a:pt x="822" y="961"/>
                    <a:pt x="463" y="1502"/>
                  </a:cubicBezTo>
                  <a:cubicBezTo>
                    <a:pt x="463" y="1502"/>
                    <a:pt x="463" y="1502"/>
                    <a:pt x="464" y="1502"/>
                  </a:cubicBezTo>
                  <a:lnTo>
                    <a:pt x="464" y="1502"/>
                  </a:lnTo>
                  <a:cubicBezTo>
                    <a:pt x="824" y="963"/>
                    <a:pt x="1148" y="565"/>
                    <a:pt x="1458" y="309"/>
                  </a:cubicBezTo>
                  <a:close/>
                  <a:moveTo>
                    <a:pt x="3121" y="312"/>
                  </a:moveTo>
                  <a:lnTo>
                    <a:pt x="3121" y="312"/>
                  </a:lnTo>
                  <a:cubicBezTo>
                    <a:pt x="3258" y="449"/>
                    <a:pt x="3395" y="628"/>
                    <a:pt x="3518" y="831"/>
                  </a:cubicBezTo>
                  <a:cubicBezTo>
                    <a:pt x="3149" y="1072"/>
                    <a:pt x="2672" y="1280"/>
                    <a:pt x="2129" y="1412"/>
                  </a:cubicBezTo>
                  <a:cubicBezTo>
                    <a:pt x="2044" y="1431"/>
                    <a:pt x="1964" y="1450"/>
                    <a:pt x="1884" y="1464"/>
                  </a:cubicBezTo>
                  <a:cubicBezTo>
                    <a:pt x="1978" y="1875"/>
                    <a:pt x="1955" y="2626"/>
                    <a:pt x="1926" y="3051"/>
                  </a:cubicBezTo>
                  <a:cubicBezTo>
                    <a:pt x="1794" y="3027"/>
                    <a:pt x="1662" y="3003"/>
                    <a:pt x="1535" y="2970"/>
                  </a:cubicBezTo>
                  <a:cubicBezTo>
                    <a:pt x="1638" y="2758"/>
                    <a:pt x="1808" y="1974"/>
                    <a:pt x="1818" y="1474"/>
                  </a:cubicBezTo>
                  <a:lnTo>
                    <a:pt x="1818" y="1474"/>
                  </a:lnTo>
                  <a:cubicBezTo>
                    <a:pt x="1544" y="1523"/>
                    <a:pt x="1278" y="1547"/>
                    <a:pt x="1029" y="1547"/>
                  </a:cubicBezTo>
                  <a:cubicBezTo>
                    <a:pt x="828" y="1547"/>
                    <a:pt x="638" y="1531"/>
                    <a:pt x="464" y="1502"/>
                  </a:cubicBezTo>
                  <a:lnTo>
                    <a:pt x="464" y="1502"/>
                  </a:lnTo>
                  <a:cubicBezTo>
                    <a:pt x="316" y="1723"/>
                    <a:pt x="162" y="1969"/>
                    <a:pt x="0" y="2238"/>
                  </a:cubicBezTo>
                  <a:cubicBezTo>
                    <a:pt x="9" y="2253"/>
                    <a:pt x="14" y="2271"/>
                    <a:pt x="24" y="2286"/>
                  </a:cubicBezTo>
                  <a:cubicBezTo>
                    <a:pt x="43" y="2300"/>
                    <a:pt x="61" y="2314"/>
                    <a:pt x="85" y="2328"/>
                  </a:cubicBezTo>
                  <a:cubicBezTo>
                    <a:pt x="113" y="2347"/>
                    <a:pt x="146" y="2371"/>
                    <a:pt x="175" y="2390"/>
                  </a:cubicBezTo>
                  <a:cubicBezTo>
                    <a:pt x="198" y="2404"/>
                    <a:pt x="217" y="2418"/>
                    <a:pt x="241" y="2432"/>
                  </a:cubicBezTo>
                  <a:cubicBezTo>
                    <a:pt x="288" y="2460"/>
                    <a:pt x="331" y="2489"/>
                    <a:pt x="378" y="2512"/>
                  </a:cubicBezTo>
                  <a:cubicBezTo>
                    <a:pt x="401" y="2526"/>
                    <a:pt x="420" y="2536"/>
                    <a:pt x="444" y="2550"/>
                  </a:cubicBezTo>
                  <a:cubicBezTo>
                    <a:pt x="482" y="2569"/>
                    <a:pt x="515" y="2588"/>
                    <a:pt x="552" y="2607"/>
                  </a:cubicBezTo>
                  <a:cubicBezTo>
                    <a:pt x="576" y="2621"/>
                    <a:pt x="595" y="2630"/>
                    <a:pt x="614" y="2640"/>
                  </a:cubicBezTo>
                  <a:cubicBezTo>
                    <a:pt x="661" y="2663"/>
                    <a:pt x="713" y="2687"/>
                    <a:pt x="760" y="2711"/>
                  </a:cubicBezTo>
                  <a:cubicBezTo>
                    <a:pt x="779" y="2720"/>
                    <a:pt x="803" y="2725"/>
                    <a:pt x="822" y="2734"/>
                  </a:cubicBezTo>
                  <a:cubicBezTo>
                    <a:pt x="874" y="2758"/>
                    <a:pt x="930" y="2781"/>
                    <a:pt x="982" y="2800"/>
                  </a:cubicBezTo>
                  <a:cubicBezTo>
                    <a:pt x="996" y="2810"/>
                    <a:pt x="1010" y="2810"/>
                    <a:pt x="1025" y="2814"/>
                  </a:cubicBezTo>
                  <a:cubicBezTo>
                    <a:pt x="1072" y="2833"/>
                    <a:pt x="1119" y="2852"/>
                    <a:pt x="1171" y="2871"/>
                  </a:cubicBezTo>
                  <a:cubicBezTo>
                    <a:pt x="1185" y="2876"/>
                    <a:pt x="1204" y="2881"/>
                    <a:pt x="1223" y="2885"/>
                  </a:cubicBezTo>
                  <a:cubicBezTo>
                    <a:pt x="1280" y="2904"/>
                    <a:pt x="1341" y="2923"/>
                    <a:pt x="1398" y="2937"/>
                  </a:cubicBezTo>
                  <a:cubicBezTo>
                    <a:pt x="1412" y="2942"/>
                    <a:pt x="1426" y="2947"/>
                    <a:pt x="1440" y="2951"/>
                  </a:cubicBezTo>
                  <a:cubicBezTo>
                    <a:pt x="1497" y="2966"/>
                    <a:pt x="1553" y="2980"/>
                    <a:pt x="1605" y="2989"/>
                  </a:cubicBezTo>
                  <a:cubicBezTo>
                    <a:pt x="1620" y="2994"/>
                    <a:pt x="1629" y="2999"/>
                    <a:pt x="1638" y="2999"/>
                  </a:cubicBezTo>
                  <a:cubicBezTo>
                    <a:pt x="1705" y="3013"/>
                    <a:pt x="1766" y="3027"/>
                    <a:pt x="1832" y="3036"/>
                  </a:cubicBezTo>
                  <a:cubicBezTo>
                    <a:pt x="1846" y="3041"/>
                    <a:pt x="1860" y="3041"/>
                    <a:pt x="1879" y="3046"/>
                  </a:cubicBezTo>
                  <a:cubicBezTo>
                    <a:pt x="1945" y="3055"/>
                    <a:pt x="2011" y="3065"/>
                    <a:pt x="2078" y="3074"/>
                  </a:cubicBezTo>
                  <a:cubicBezTo>
                    <a:pt x="2148" y="3079"/>
                    <a:pt x="2214" y="3084"/>
                    <a:pt x="2281" y="3088"/>
                  </a:cubicBezTo>
                  <a:cubicBezTo>
                    <a:pt x="2299" y="3093"/>
                    <a:pt x="2314" y="3093"/>
                    <a:pt x="2333" y="3093"/>
                  </a:cubicBezTo>
                  <a:cubicBezTo>
                    <a:pt x="2399" y="3098"/>
                    <a:pt x="2460" y="3098"/>
                    <a:pt x="2526" y="3102"/>
                  </a:cubicBezTo>
                  <a:lnTo>
                    <a:pt x="2550" y="3102"/>
                  </a:lnTo>
                  <a:cubicBezTo>
                    <a:pt x="2606" y="3102"/>
                    <a:pt x="2663" y="3102"/>
                    <a:pt x="2720" y="3098"/>
                  </a:cubicBezTo>
                  <a:lnTo>
                    <a:pt x="2786" y="3098"/>
                  </a:lnTo>
                  <a:cubicBezTo>
                    <a:pt x="2842" y="3093"/>
                    <a:pt x="2894" y="3093"/>
                    <a:pt x="2946" y="3088"/>
                  </a:cubicBezTo>
                  <a:cubicBezTo>
                    <a:pt x="2975" y="3084"/>
                    <a:pt x="3003" y="3084"/>
                    <a:pt x="3031" y="3079"/>
                  </a:cubicBezTo>
                  <a:cubicBezTo>
                    <a:pt x="3069" y="3074"/>
                    <a:pt x="3107" y="3069"/>
                    <a:pt x="3149" y="3065"/>
                  </a:cubicBezTo>
                  <a:cubicBezTo>
                    <a:pt x="3178" y="3060"/>
                    <a:pt x="3211" y="3055"/>
                    <a:pt x="3239" y="3055"/>
                  </a:cubicBezTo>
                  <a:cubicBezTo>
                    <a:pt x="3272" y="3051"/>
                    <a:pt x="3300" y="3041"/>
                    <a:pt x="3333" y="3036"/>
                  </a:cubicBezTo>
                  <a:cubicBezTo>
                    <a:pt x="3390" y="3027"/>
                    <a:pt x="3447" y="3017"/>
                    <a:pt x="3499" y="3008"/>
                  </a:cubicBezTo>
                  <a:cubicBezTo>
                    <a:pt x="3518" y="3003"/>
                    <a:pt x="3541" y="2999"/>
                    <a:pt x="3560" y="2994"/>
                  </a:cubicBezTo>
                  <a:cubicBezTo>
                    <a:pt x="3598" y="2984"/>
                    <a:pt x="3640" y="2975"/>
                    <a:pt x="3678" y="2966"/>
                  </a:cubicBezTo>
                  <a:cubicBezTo>
                    <a:pt x="3683" y="2961"/>
                    <a:pt x="3692" y="2961"/>
                    <a:pt x="3697" y="2961"/>
                  </a:cubicBezTo>
                  <a:cubicBezTo>
                    <a:pt x="3782" y="2937"/>
                    <a:pt x="3862" y="2914"/>
                    <a:pt x="3943" y="2885"/>
                  </a:cubicBezTo>
                  <a:cubicBezTo>
                    <a:pt x="3952" y="2885"/>
                    <a:pt x="3957" y="2885"/>
                    <a:pt x="3961" y="2881"/>
                  </a:cubicBezTo>
                  <a:cubicBezTo>
                    <a:pt x="4094" y="2838"/>
                    <a:pt x="4226" y="2791"/>
                    <a:pt x="4353" y="2734"/>
                  </a:cubicBezTo>
                  <a:cubicBezTo>
                    <a:pt x="4117" y="2012"/>
                    <a:pt x="3669" y="841"/>
                    <a:pt x="3121" y="3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53"/>
            <p:cNvSpPr/>
            <p:nvPr/>
          </p:nvSpPr>
          <p:spPr>
            <a:xfrm>
              <a:off x="7614280" y="1069259"/>
              <a:ext cx="5158" cy="4903"/>
            </a:xfrm>
            <a:custGeom>
              <a:avLst/>
              <a:gdLst/>
              <a:ahLst/>
              <a:cxnLst/>
              <a:rect l="l" t="t" r="r" b="b"/>
              <a:pathLst>
                <a:path w="81" h="77" extrusionOk="0">
                  <a:moveTo>
                    <a:pt x="0" y="0"/>
                  </a:moveTo>
                  <a:cubicBezTo>
                    <a:pt x="0" y="5"/>
                    <a:pt x="5" y="5"/>
                    <a:pt x="5" y="5"/>
                  </a:cubicBezTo>
                  <a:cubicBezTo>
                    <a:pt x="33" y="29"/>
                    <a:pt x="57" y="52"/>
                    <a:pt x="80" y="76"/>
                  </a:cubicBezTo>
                  <a:cubicBezTo>
                    <a:pt x="57" y="48"/>
                    <a:pt x="28" y="24"/>
                    <a:pt x="0" y="0"/>
                  </a:cubicBezTo>
                  <a:close/>
                </a:path>
              </a:pathLst>
            </a:custGeom>
            <a:solidFill>
              <a:srgbClr val="785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53"/>
            <p:cNvSpPr/>
            <p:nvPr/>
          </p:nvSpPr>
          <p:spPr>
            <a:xfrm>
              <a:off x="7612751" y="1068049"/>
              <a:ext cx="1274" cy="955"/>
            </a:xfrm>
            <a:custGeom>
              <a:avLst/>
              <a:gdLst/>
              <a:ahLst/>
              <a:cxnLst/>
              <a:rect l="l" t="t" r="r" b="b"/>
              <a:pathLst>
                <a:path w="20" h="15" extrusionOk="0">
                  <a:moveTo>
                    <a:pt x="0" y="1"/>
                  </a:moveTo>
                  <a:lnTo>
                    <a:pt x="0" y="5"/>
                  </a:lnTo>
                  <a:cubicBezTo>
                    <a:pt x="5" y="5"/>
                    <a:pt x="10" y="10"/>
                    <a:pt x="19" y="15"/>
                  </a:cubicBezTo>
                  <a:lnTo>
                    <a:pt x="19" y="15"/>
                  </a:lnTo>
                  <a:cubicBezTo>
                    <a:pt x="10" y="10"/>
                    <a:pt x="5" y="5"/>
                    <a:pt x="0" y="1"/>
                  </a:cubicBezTo>
                  <a:close/>
                </a:path>
              </a:pathLst>
            </a:custGeom>
            <a:solidFill>
              <a:srgbClr val="785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53"/>
            <p:cNvSpPr/>
            <p:nvPr/>
          </p:nvSpPr>
          <p:spPr>
            <a:xfrm>
              <a:off x="7450376" y="1054550"/>
              <a:ext cx="194598" cy="193962"/>
            </a:xfrm>
            <a:custGeom>
              <a:avLst/>
              <a:gdLst/>
              <a:ahLst/>
              <a:cxnLst/>
              <a:rect l="l" t="t" r="r" b="b"/>
              <a:pathLst>
                <a:path w="3056" h="3046" extrusionOk="0">
                  <a:moveTo>
                    <a:pt x="1535" y="0"/>
                  </a:moveTo>
                  <a:cubicBezTo>
                    <a:pt x="1054" y="142"/>
                    <a:pt x="572" y="638"/>
                    <a:pt x="1" y="1497"/>
                  </a:cubicBezTo>
                  <a:cubicBezTo>
                    <a:pt x="176" y="1526"/>
                    <a:pt x="366" y="1542"/>
                    <a:pt x="567" y="1542"/>
                  </a:cubicBezTo>
                  <a:cubicBezTo>
                    <a:pt x="816" y="1542"/>
                    <a:pt x="1082" y="1518"/>
                    <a:pt x="1356" y="1469"/>
                  </a:cubicBezTo>
                  <a:lnTo>
                    <a:pt x="1356" y="1469"/>
                  </a:lnTo>
                  <a:cubicBezTo>
                    <a:pt x="1346" y="1969"/>
                    <a:pt x="1176" y="2753"/>
                    <a:pt x="1073" y="2965"/>
                  </a:cubicBezTo>
                  <a:cubicBezTo>
                    <a:pt x="1200" y="2998"/>
                    <a:pt x="1332" y="3022"/>
                    <a:pt x="1464" y="3046"/>
                  </a:cubicBezTo>
                  <a:cubicBezTo>
                    <a:pt x="1493" y="2621"/>
                    <a:pt x="1516" y="1870"/>
                    <a:pt x="1422" y="1459"/>
                  </a:cubicBezTo>
                  <a:cubicBezTo>
                    <a:pt x="1502" y="1445"/>
                    <a:pt x="1582" y="1426"/>
                    <a:pt x="1667" y="1407"/>
                  </a:cubicBezTo>
                  <a:cubicBezTo>
                    <a:pt x="2210" y="1275"/>
                    <a:pt x="2687" y="1067"/>
                    <a:pt x="3056" y="826"/>
                  </a:cubicBezTo>
                  <a:cubicBezTo>
                    <a:pt x="2933" y="623"/>
                    <a:pt x="2796" y="444"/>
                    <a:pt x="2659" y="307"/>
                  </a:cubicBezTo>
                  <a:lnTo>
                    <a:pt x="2654" y="307"/>
                  </a:lnTo>
                  <a:cubicBezTo>
                    <a:pt x="2631" y="279"/>
                    <a:pt x="2602" y="255"/>
                    <a:pt x="2574" y="231"/>
                  </a:cubicBezTo>
                  <a:cubicBezTo>
                    <a:pt x="2569" y="231"/>
                    <a:pt x="2569" y="227"/>
                    <a:pt x="2569" y="227"/>
                  </a:cubicBezTo>
                  <a:cubicBezTo>
                    <a:pt x="2560" y="222"/>
                    <a:pt x="2555" y="217"/>
                    <a:pt x="2550" y="217"/>
                  </a:cubicBezTo>
                  <a:lnTo>
                    <a:pt x="2494" y="864"/>
                  </a:lnTo>
                  <a:lnTo>
                    <a:pt x="15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3" name="Google Shape;6073;p53"/>
            <p:cNvSpPr/>
            <p:nvPr/>
          </p:nvSpPr>
          <p:spPr>
            <a:xfrm>
              <a:off x="7441398" y="952668"/>
              <a:ext cx="104367" cy="108124"/>
            </a:xfrm>
            <a:custGeom>
              <a:avLst/>
              <a:gdLst/>
              <a:ahLst/>
              <a:cxnLst/>
              <a:rect l="l" t="t" r="r" b="b"/>
              <a:pathLst>
                <a:path w="1639" h="1698" extrusionOk="0">
                  <a:moveTo>
                    <a:pt x="620" y="0"/>
                  </a:moveTo>
                  <a:cubicBezTo>
                    <a:pt x="505" y="0"/>
                    <a:pt x="397" y="29"/>
                    <a:pt x="307" y="94"/>
                  </a:cubicBezTo>
                  <a:cubicBezTo>
                    <a:pt x="5" y="311"/>
                    <a:pt x="0" y="821"/>
                    <a:pt x="293" y="1241"/>
                  </a:cubicBezTo>
                  <a:cubicBezTo>
                    <a:pt x="331" y="1293"/>
                    <a:pt x="373" y="1340"/>
                    <a:pt x="416" y="1388"/>
                  </a:cubicBezTo>
                  <a:cubicBezTo>
                    <a:pt x="608" y="1587"/>
                    <a:pt x="850" y="1698"/>
                    <a:pt x="1068" y="1698"/>
                  </a:cubicBezTo>
                  <a:cubicBezTo>
                    <a:pt x="1182" y="1698"/>
                    <a:pt x="1289" y="1668"/>
                    <a:pt x="1379" y="1605"/>
                  </a:cubicBezTo>
                  <a:cubicBezTo>
                    <a:pt x="1379" y="1605"/>
                    <a:pt x="1379" y="1600"/>
                    <a:pt x="1379" y="1600"/>
                  </a:cubicBezTo>
                  <a:cubicBezTo>
                    <a:pt x="1563" y="1473"/>
                    <a:pt x="1638" y="1232"/>
                    <a:pt x="1601" y="967"/>
                  </a:cubicBezTo>
                  <a:lnTo>
                    <a:pt x="1591" y="967"/>
                  </a:lnTo>
                  <a:cubicBezTo>
                    <a:pt x="1473" y="930"/>
                    <a:pt x="1388" y="835"/>
                    <a:pt x="1313" y="746"/>
                  </a:cubicBezTo>
                  <a:cubicBezTo>
                    <a:pt x="1114" y="519"/>
                    <a:pt x="911" y="278"/>
                    <a:pt x="784" y="18"/>
                  </a:cubicBezTo>
                  <a:cubicBezTo>
                    <a:pt x="729" y="6"/>
                    <a:pt x="674" y="0"/>
                    <a:pt x="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4" name="Google Shape;6074;p53"/>
            <p:cNvSpPr/>
            <p:nvPr/>
          </p:nvSpPr>
          <p:spPr>
            <a:xfrm>
              <a:off x="7556207" y="1022648"/>
              <a:ext cx="52088" cy="62022"/>
            </a:xfrm>
            <a:custGeom>
              <a:avLst/>
              <a:gdLst/>
              <a:ahLst/>
              <a:cxnLst/>
              <a:rect l="l" t="t" r="r" b="b"/>
              <a:pathLst>
                <a:path w="818" h="974" extrusionOk="0">
                  <a:moveTo>
                    <a:pt x="43" y="1"/>
                  </a:moveTo>
                  <a:lnTo>
                    <a:pt x="1" y="359"/>
                  </a:lnTo>
                  <a:lnTo>
                    <a:pt x="756" y="973"/>
                  </a:lnTo>
                  <a:lnTo>
                    <a:pt x="813" y="605"/>
                  </a:lnTo>
                  <a:lnTo>
                    <a:pt x="818" y="558"/>
                  </a:lnTo>
                  <a:cubicBezTo>
                    <a:pt x="426" y="430"/>
                    <a:pt x="185" y="232"/>
                    <a:pt x="43"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53"/>
            <p:cNvSpPr/>
            <p:nvPr/>
          </p:nvSpPr>
          <p:spPr>
            <a:xfrm>
              <a:off x="7523477" y="887654"/>
              <a:ext cx="195745" cy="176068"/>
            </a:xfrm>
            <a:custGeom>
              <a:avLst/>
              <a:gdLst/>
              <a:ahLst/>
              <a:cxnLst/>
              <a:rect l="l" t="t" r="r" b="b"/>
              <a:pathLst>
                <a:path w="3074" h="2765" extrusionOk="0">
                  <a:moveTo>
                    <a:pt x="1447" y="1159"/>
                  </a:moveTo>
                  <a:cubicBezTo>
                    <a:pt x="1456" y="1159"/>
                    <a:pt x="1465" y="1160"/>
                    <a:pt x="1473" y="1162"/>
                  </a:cubicBezTo>
                  <a:cubicBezTo>
                    <a:pt x="1554" y="1181"/>
                    <a:pt x="1620" y="1285"/>
                    <a:pt x="1615" y="1389"/>
                  </a:cubicBezTo>
                  <a:cubicBezTo>
                    <a:pt x="1601" y="1323"/>
                    <a:pt x="1549" y="1266"/>
                    <a:pt x="1483" y="1257"/>
                  </a:cubicBezTo>
                  <a:cubicBezTo>
                    <a:pt x="1477" y="1256"/>
                    <a:pt x="1471" y="1255"/>
                    <a:pt x="1465" y="1255"/>
                  </a:cubicBezTo>
                  <a:cubicBezTo>
                    <a:pt x="1402" y="1255"/>
                    <a:pt x="1348" y="1300"/>
                    <a:pt x="1322" y="1360"/>
                  </a:cubicBezTo>
                  <a:cubicBezTo>
                    <a:pt x="1322" y="1346"/>
                    <a:pt x="1322" y="1337"/>
                    <a:pt x="1322" y="1323"/>
                  </a:cubicBezTo>
                  <a:cubicBezTo>
                    <a:pt x="1322" y="1226"/>
                    <a:pt x="1378" y="1159"/>
                    <a:pt x="1447" y="1159"/>
                  </a:cubicBezTo>
                  <a:close/>
                  <a:moveTo>
                    <a:pt x="2558" y="1327"/>
                  </a:moveTo>
                  <a:cubicBezTo>
                    <a:pt x="2563" y="1327"/>
                    <a:pt x="2568" y="1327"/>
                    <a:pt x="2573" y="1327"/>
                  </a:cubicBezTo>
                  <a:cubicBezTo>
                    <a:pt x="2649" y="1337"/>
                    <a:pt x="2706" y="1422"/>
                    <a:pt x="2691" y="1516"/>
                  </a:cubicBezTo>
                  <a:cubicBezTo>
                    <a:pt x="2691" y="1521"/>
                    <a:pt x="2687" y="1526"/>
                    <a:pt x="2687" y="1530"/>
                  </a:cubicBezTo>
                  <a:cubicBezTo>
                    <a:pt x="2673" y="1464"/>
                    <a:pt x="2621" y="1412"/>
                    <a:pt x="2554" y="1403"/>
                  </a:cubicBezTo>
                  <a:cubicBezTo>
                    <a:pt x="2551" y="1403"/>
                    <a:pt x="2547" y="1403"/>
                    <a:pt x="2543" y="1403"/>
                  </a:cubicBezTo>
                  <a:cubicBezTo>
                    <a:pt x="2486" y="1403"/>
                    <a:pt x="2435" y="1435"/>
                    <a:pt x="2408" y="1488"/>
                  </a:cubicBezTo>
                  <a:cubicBezTo>
                    <a:pt x="2408" y="1483"/>
                    <a:pt x="2408" y="1479"/>
                    <a:pt x="2408" y="1479"/>
                  </a:cubicBezTo>
                  <a:cubicBezTo>
                    <a:pt x="2417" y="1390"/>
                    <a:pt x="2484" y="1327"/>
                    <a:pt x="2558" y="1327"/>
                  </a:cubicBezTo>
                  <a:close/>
                  <a:moveTo>
                    <a:pt x="294" y="1405"/>
                  </a:moveTo>
                  <a:cubicBezTo>
                    <a:pt x="382" y="1405"/>
                    <a:pt x="487" y="1476"/>
                    <a:pt x="553" y="1587"/>
                  </a:cubicBezTo>
                  <a:cubicBezTo>
                    <a:pt x="600" y="1663"/>
                    <a:pt x="614" y="1738"/>
                    <a:pt x="604" y="1800"/>
                  </a:cubicBezTo>
                  <a:cubicBezTo>
                    <a:pt x="600" y="1776"/>
                    <a:pt x="590" y="1757"/>
                    <a:pt x="576" y="1733"/>
                  </a:cubicBezTo>
                  <a:cubicBezTo>
                    <a:pt x="537" y="1667"/>
                    <a:pt x="472" y="1624"/>
                    <a:pt x="419" y="1624"/>
                  </a:cubicBezTo>
                  <a:cubicBezTo>
                    <a:pt x="408" y="1624"/>
                    <a:pt x="397" y="1625"/>
                    <a:pt x="387" y="1630"/>
                  </a:cubicBezTo>
                  <a:cubicBezTo>
                    <a:pt x="331" y="1658"/>
                    <a:pt x="326" y="1743"/>
                    <a:pt x="373" y="1823"/>
                  </a:cubicBezTo>
                  <a:cubicBezTo>
                    <a:pt x="401" y="1866"/>
                    <a:pt x="434" y="1899"/>
                    <a:pt x="468" y="1918"/>
                  </a:cubicBezTo>
                  <a:cubicBezTo>
                    <a:pt x="383" y="1908"/>
                    <a:pt x="283" y="1842"/>
                    <a:pt x="217" y="1738"/>
                  </a:cubicBezTo>
                  <a:cubicBezTo>
                    <a:pt x="137" y="1601"/>
                    <a:pt x="146" y="1460"/>
                    <a:pt x="236" y="1417"/>
                  </a:cubicBezTo>
                  <a:cubicBezTo>
                    <a:pt x="254" y="1409"/>
                    <a:pt x="273" y="1405"/>
                    <a:pt x="294" y="1405"/>
                  </a:cubicBezTo>
                  <a:close/>
                  <a:moveTo>
                    <a:pt x="2091" y="1769"/>
                  </a:moveTo>
                  <a:cubicBezTo>
                    <a:pt x="2110" y="1769"/>
                    <a:pt x="2120" y="1771"/>
                    <a:pt x="2120" y="1771"/>
                  </a:cubicBezTo>
                  <a:cubicBezTo>
                    <a:pt x="2117" y="1820"/>
                    <a:pt x="2071" y="1989"/>
                    <a:pt x="1948" y="1989"/>
                  </a:cubicBezTo>
                  <a:cubicBezTo>
                    <a:pt x="1892" y="1989"/>
                    <a:pt x="1820" y="1954"/>
                    <a:pt x="1728" y="1856"/>
                  </a:cubicBezTo>
                  <a:cubicBezTo>
                    <a:pt x="1728" y="1856"/>
                    <a:pt x="1733" y="1852"/>
                    <a:pt x="1738" y="1847"/>
                  </a:cubicBezTo>
                  <a:cubicBezTo>
                    <a:pt x="1803" y="1903"/>
                    <a:pt x="1858" y="1925"/>
                    <a:pt x="1902" y="1925"/>
                  </a:cubicBezTo>
                  <a:cubicBezTo>
                    <a:pt x="1991" y="1925"/>
                    <a:pt x="2040" y="1837"/>
                    <a:pt x="2059" y="1771"/>
                  </a:cubicBezTo>
                  <a:cubicBezTo>
                    <a:pt x="2071" y="1770"/>
                    <a:pt x="2082" y="1769"/>
                    <a:pt x="2091" y="1769"/>
                  </a:cubicBezTo>
                  <a:close/>
                  <a:moveTo>
                    <a:pt x="1388" y="1946"/>
                  </a:moveTo>
                  <a:cubicBezTo>
                    <a:pt x="1426" y="2078"/>
                    <a:pt x="1544" y="2182"/>
                    <a:pt x="1695" y="2196"/>
                  </a:cubicBezTo>
                  <a:cubicBezTo>
                    <a:pt x="1783" y="2205"/>
                    <a:pt x="1786" y="2250"/>
                    <a:pt x="1705" y="2250"/>
                  </a:cubicBezTo>
                  <a:cubicBezTo>
                    <a:pt x="1695" y="2250"/>
                    <a:pt x="1684" y="2250"/>
                    <a:pt x="1672" y="2248"/>
                  </a:cubicBezTo>
                  <a:cubicBezTo>
                    <a:pt x="1520" y="2229"/>
                    <a:pt x="1407" y="2102"/>
                    <a:pt x="1388" y="1946"/>
                  </a:cubicBezTo>
                  <a:close/>
                  <a:moveTo>
                    <a:pt x="2573" y="1"/>
                  </a:moveTo>
                  <a:cubicBezTo>
                    <a:pt x="2517" y="67"/>
                    <a:pt x="2432" y="109"/>
                    <a:pt x="2347" y="147"/>
                  </a:cubicBezTo>
                  <a:cubicBezTo>
                    <a:pt x="2243" y="185"/>
                    <a:pt x="2134" y="223"/>
                    <a:pt x="2026" y="246"/>
                  </a:cubicBezTo>
                  <a:cubicBezTo>
                    <a:pt x="1978" y="258"/>
                    <a:pt x="1927" y="268"/>
                    <a:pt x="1876" y="268"/>
                  </a:cubicBezTo>
                  <a:cubicBezTo>
                    <a:pt x="1845" y="268"/>
                    <a:pt x="1815" y="264"/>
                    <a:pt x="1785" y="256"/>
                  </a:cubicBezTo>
                  <a:cubicBezTo>
                    <a:pt x="1738" y="246"/>
                    <a:pt x="1695" y="213"/>
                    <a:pt x="1667" y="175"/>
                  </a:cubicBezTo>
                  <a:cubicBezTo>
                    <a:pt x="1662" y="199"/>
                    <a:pt x="1657" y="223"/>
                    <a:pt x="1648" y="241"/>
                  </a:cubicBezTo>
                  <a:cubicBezTo>
                    <a:pt x="1563" y="426"/>
                    <a:pt x="1379" y="567"/>
                    <a:pt x="1166" y="619"/>
                  </a:cubicBezTo>
                  <a:cubicBezTo>
                    <a:pt x="1152" y="624"/>
                    <a:pt x="1138" y="629"/>
                    <a:pt x="1129" y="629"/>
                  </a:cubicBezTo>
                  <a:cubicBezTo>
                    <a:pt x="1114" y="633"/>
                    <a:pt x="1105" y="633"/>
                    <a:pt x="1096" y="633"/>
                  </a:cubicBezTo>
                  <a:cubicBezTo>
                    <a:pt x="1067" y="638"/>
                    <a:pt x="1039" y="643"/>
                    <a:pt x="1011" y="643"/>
                  </a:cubicBezTo>
                  <a:cubicBezTo>
                    <a:pt x="1062" y="652"/>
                    <a:pt x="1100" y="714"/>
                    <a:pt x="1110" y="770"/>
                  </a:cubicBezTo>
                  <a:cubicBezTo>
                    <a:pt x="1119" y="733"/>
                    <a:pt x="1152" y="699"/>
                    <a:pt x="1195" y="690"/>
                  </a:cubicBezTo>
                  <a:lnTo>
                    <a:pt x="1643" y="586"/>
                  </a:lnTo>
                  <a:cubicBezTo>
                    <a:pt x="1652" y="584"/>
                    <a:pt x="1661" y="583"/>
                    <a:pt x="1669" y="583"/>
                  </a:cubicBezTo>
                  <a:cubicBezTo>
                    <a:pt x="1715" y="583"/>
                    <a:pt x="1753" y="613"/>
                    <a:pt x="1757" y="657"/>
                  </a:cubicBezTo>
                  <a:lnTo>
                    <a:pt x="1775" y="756"/>
                  </a:lnTo>
                  <a:cubicBezTo>
                    <a:pt x="1785" y="808"/>
                    <a:pt x="1742" y="865"/>
                    <a:pt x="1690" y="874"/>
                  </a:cubicBezTo>
                  <a:lnTo>
                    <a:pt x="1237" y="978"/>
                  </a:lnTo>
                  <a:cubicBezTo>
                    <a:pt x="1228" y="980"/>
                    <a:pt x="1220" y="981"/>
                    <a:pt x="1211" y="981"/>
                  </a:cubicBezTo>
                  <a:cubicBezTo>
                    <a:pt x="1167" y="981"/>
                    <a:pt x="1132" y="951"/>
                    <a:pt x="1124" y="907"/>
                  </a:cubicBezTo>
                  <a:lnTo>
                    <a:pt x="1114" y="836"/>
                  </a:lnTo>
                  <a:cubicBezTo>
                    <a:pt x="1110" y="860"/>
                    <a:pt x="1105" y="884"/>
                    <a:pt x="1100" y="907"/>
                  </a:cubicBezTo>
                  <a:cubicBezTo>
                    <a:pt x="1086" y="950"/>
                    <a:pt x="1067" y="992"/>
                    <a:pt x="1039" y="1035"/>
                  </a:cubicBezTo>
                  <a:cubicBezTo>
                    <a:pt x="1006" y="1077"/>
                    <a:pt x="963" y="1115"/>
                    <a:pt x="916" y="1143"/>
                  </a:cubicBezTo>
                  <a:cubicBezTo>
                    <a:pt x="874" y="1162"/>
                    <a:pt x="831" y="1181"/>
                    <a:pt x="789" y="1200"/>
                  </a:cubicBezTo>
                  <a:cubicBezTo>
                    <a:pt x="774" y="1209"/>
                    <a:pt x="765" y="1214"/>
                    <a:pt x="751" y="1224"/>
                  </a:cubicBezTo>
                  <a:cubicBezTo>
                    <a:pt x="713" y="1247"/>
                    <a:pt x="685" y="1280"/>
                    <a:pt x="661" y="1318"/>
                  </a:cubicBezTo>
                  <a:cubicBezTo>
                    <a:pt x="642" y="1342"/>
                    <a:pt x="633" y="1370"/>
                    <a:pt x="619" y="1398"/>
                  </a:cubicBezTo>
                  <a:cubicBezTo>
                    <a:pt x="604" y="1431"/>
                    <a:pt x="595" y="1464"/>
                    <a:pt x="581" y="1497"/>
                  </a:cubicBezTo>
                  <a:cubicBezTo>
                    <a:pt x="485" y="1352"/>
                    <a:pt x="343" y="1260"/>
                    <a:pt x="225" y="1260"/>
                  </a:cubicBezTo>
                  <a:cubicBezTo>
                    <a:pt x="197" y="1260"/>
                    <a:pt x="171" y="1265"/>
                    <a:pt x="146" y="1275"/>
                  </a:cubicBezTo>
                  <a:cubicBezTo>
                    <a:pt x="10" y="1337"/>
                    <a:pt x="0" y="1545"/>
                    <a:pt x="118" y="1738"/>
                  </a:cubicBezTo>
                  <a:cubicBezTo>
                    <a:pt x="203" y="1880"/>
                    <a:pt x="331" y="1974"/>
                    <a:pt x="449" y="1993"/>
                  </a:cubicBezTo>
                  <a:lnTo>
                    <a:pt x="491" y="1993"/>
                  </a:lnTo>
                  <a:cubicBezTo>
                    <a:pt x="510" y="2036"/>
                    <a:pt x="534" y="2078"/>
                    <a:pt x="557" y="2121"/>
                  </a:cubicBezTo>
                  <a:cubicBezTo>
                    <a:pt x="699" y="2352"/>
                    <a:pt x="940" y="2550"/>
                    <a:pt x="1332" y="2678"/>
                  </a:cubicBezTo>
                  <a:cubicBezTo>
                    <a:pt x="1412" y="2706"/>
                    <a:pt x="1502" y="2725"/>
                    <a:pt x="1596" y="2744"/>
                  </a:cubicBezTo>
                  <a:cubicBezTo>
                    <a:pt x="1664" y="2758"/>
                    <a:pt x="1730" y="2765"/>
                    <a:pt x="1795" y="2765"/>
                  </a:cubicBezTo>
                  <a:cubicBezTo>
                    <a:pt x="1969" y="2765"/>
                    <a:pt x="2131" y="2715"/>
                    <a:pt x="2276" y="2626"/>
                  </a:cubicBezTo>
                  <a:cubicBezTo>
                    <a:pt x="2422" y="2541"/>
                    <a:pt x="2554" y="2413"/>
                    <a:pt x="2663" y="2267"/>
                  </a:cubicBezTo>
                  <a:cubicBezTo>
                    <a:pt x="2923" y="1913"/>
                    <a:pt x="3074" y="1431"/>
                    <a:pt x="3055" y="983"/>
                  </a:cubicBezTo>
                  <a:lnTo>
                    <a:pt x="3055" y="983"/>
                  </a:lnTo>
                  <a:cubicBezTo>
                    <a:pt x="3055" y="992"/>
                    <a:pt x="3055" y="997"/>
                    <a:pt x="3050" y="1002"/>
                  </a:cubicBezTo>
                  <a:lnTo>
                    <a:pt x="3008" y="1096"/>
                  </a:lnTo>
                  <a:cubicBezTo>
                    <a:pt x="2991" y="1126"/>
                    <a:pt x="2958" y="1144"/>
                    <a:pt x="2924" y="1144"/>
                  </a:cubicBezTo>
                  <a:cubicBezTo>
                    <a:pt x="2909" y="1144"/>
                    <a:pt x="2894" y="1141"/>
                    <a:pt x="2880" y="1134"/>
                  </a:cubicBezTo>
                  <a:lnTo>
                    <a:pt x="2503" y="931"/>
                  </a:lnTo>
                  <a:cubicBezTo>
                    <a:pt x="2455" y="907"/>
                    <a:pt x="2436" y="851"/>
                    <a:pt x="2460" y="803"/>
                  </a:cubicBezTo>
                  <a:lnTo>
                    <a:pt x="2503" y="714"/>
                  </a:lnTo>
                  <a:cubicBezTo>
                    <a:pt x="2519" y="681"/>
                    <a:pt x="2550" y="665"/>
                    <a:pt x="2583" y="665"/>
                  </a:cubicBezTo>
                  <a:cubicBezTo>
                    <a:pt x="2599" y="665"/>
                    <a:pt x="2615" y="668"/>
                    <a:pt x="2630" y="676"/>
                  </a:cubicBezTo>
                  <a:lnTo>
                    <a:pt x="3008" y="874"/>
                  </a:lnTo>
                  <a:cubicBezTo>
                    <a:pt x="3031" y="884"/>
                    <a:pt x="3046" y="902"/>
                    <a:pt x="3050" y="926"/>
                  </a:cubicBezTo>
                  <a:cubicBezTo>
                    <a:pt x="3027" y="544"/>
                    <a:pt x="2876" y="204"/>
                    <a:pt x="2573"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53"/>
            <p:cNvSpPr/>
            <p:nvPr/>
          </p:nvSpPr>
          <p:spPr>
            <a:xfrm>
              <a:off x="7515645" y="813789"/>
              <a:ext cx="177469" cy="113346"/>
            </a:xfrm>
            <a:custGeom>
              <a:avLst/>
              <a:gdLst/>
              <a:ahLst/>
              <a:cxnLst/>
              <a:rect l="l" t="t" r="r" b="b"/>
              <a:pathLst>
                <a:path w="2787" h="1780" extrusionOk="0">
                  <a:moveTo>
                    <a:pt x="1184" y="1"/>
                  </a:moveTo>
                  <a:cubicBezTo>
                    <a:pt x="1156" y="1"/>
                    <a:pt x="1128" y="2"/>
                    <a:pt x="1100" y="4"/>
                  </a:cubicBezTo>
                  <a:cubicBezTo>
                    <a:pt x="727" y="32"/>
                    <a:pt x="402" y="216"/>
                    <a:pt x="128" y="443"/>
                  </a:cubicBezTo>
                  <a:cubicBezTo>
                    <a:pt x="85" y="481"/>
                    <a:pt x="43" y="523"/>
                    <a:pt x="0" y="566"/>
                  </a:cubicBezTo>
                  <a:cubicBezTo>
                    <a:pt x="156" y="1052"/>
                    <a:pt x="703" y="1571"/>
                    <a:pt x="1368" y="1755"/>
                  </a:cubicBezTo>
                  <a:lnTo>
                    <a:pt x="1368" y="1755"/>
                  </a:lnTo>
                  <a:cubicBezTo>
                    <a:pt x="1547" y="1691"/>
                    <a:pt x="1697" y="1562"/>
                    <a:pt x="1771" y="1401"/>
                  </a:cubicBezTo>
                  <a:cubicBezTo>
                    <a:pt x="1780" y="1383"/>
                    <a:pt x="1785" y="1359"/>
                    <a:pt x="1790" y="1335"/>
                  </a:cubicBezTo>
                  <a:cubicBezTo>
                    <a:pt x="1818" y="1373"/>
                    <a:pt x="1861" y="1406"/>
                    <a:pt x="1908" y="1416"/>
                  </a:cubicBezTo>
                  <a:cubicBezTo>
                    <a:pt x="1938" y="1424"/>
                    <a:pt x="1968" y="1428"/>
                    <a:pt x="1999" y="1428"/>
                  </a:cubicBezTo>
                  <a:cubicBezTo>
                    <a:pt x="2050" y="1428"/>
                    <a:pt x="2101" y="1418"/>
                    <a:pt x="2149" y="1406"/>
                  </a:cubicBezTo>
                  <a:cubicBezTo>
                    <a:pt x="2257" y="1383"/>
                    <a:pt x="2366" y="1345"/>
                    <a:pt x="2470" y="1307"/>
                  </a:cubicBezTo>
                  <a:cubicBezTo>
                    <a:pt x="2555" y="1269"/>
                    <a:pt x="2640" y="1227"/>
                    <a:pt x="2696" y="1161"/>
                  </a:cubicBezTo>
                  <a:cubicBezTo>
                    <a:pt x="2734" y="1128"/>
                    <a:pt x="2758" y="1085"/>
                    <a:pt x="2767" y="1038"/>
                  </a:cubicBezTo>
                  <a:cubicBezTo>
                    <a:pt x="2786" y="929"/>
                    <a:pt x="2729" y="821"/>
                    <a:pt x="2644" y="740"/>
                  </a:cubicBezTo>
                  <a:cubicBezTo>
                    <a:pt x="2559" y="665"/>
                    <a:pt x="2446" y="618"/>
                    <a:pt x="2342" y="566"/>
                  </a:cubicBezTo>
                  <a:lnTo>
                    <a:pt x="2059" y="457"/>
                  </a:lnTo>
                  <a:cubicBezTo>
                    <a:pt x="1902" y="164"/>
                    <a:pt x="1533" y="1"/>
                    <a:pt x="1184" y="1"/>
                  </a:cubicBezTo>
                  <a:close/>
                  <a:moveTo>
                    <a:pt x="1368" y="1755"/>
                  </a:moveTo>
                  <a:cubicBezTo>
                    <a:pt x="1343" y="1765"/>
                    <a:pt x="1316" y="1773"/>
                    <a:pt x="1289" y="1779"/>
                  </a:cubicBezTo>
                  <a:cubicBezTo>
                    <a:pt x="1318" y="1774"/>
                    <a:pt x="1341" y="1765"/>
                    <a:pt x="1370" y="1756"/>
                  </a:cubicBezTo>
                  <a:cubicBezTo>
                    <a:pt x="1369" y="1755"/>
                    <a:pt x="1369" y="1755"/>
                    <a:pt x="1368" y="175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53"/>
            <p:cNvSpPr/>
            <p:nvPr/>
          </p:nvSpPr>
          <p:spPr>
            <a:xfrm>
              <a:off x="7548374" y="1014561"/>
              <a:ext cx="3693" cy="318"/>
            </a:xfrm>
            <a:custGeom>
              <a:avLst/>
              <a:gdLst/>
              <a:ahLst/>
              <a:cxnLst/>
              <a:rect l="l" t="t" r="r" b="b"/>
              <a:pathLst>
                <a:path w="58" h="5" extrusionOk="0">
                  <a:moveTo>
                    <a:pt x="1" y="5"/>
                  </a:moveTo>
                  <a:cubicBezTo>
                    <a:pt x="20" y="5"/>
                    <a:pt x="39" y="5"/>
                    <a:pt x="58" y="0"/>
                  </a:cubicBezTo>
                  <a:cubicBezTo>
                    <a:pt x="39" y="5"/>
                    <a:pt x="20" y="5"/>
                    <a:pt x="1" y="5"/>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53"/>
            <p:cNvSpPr/>
            <p:nvPr/>
          </p:nvSpPr>
          <p:spPr>
            <a:xfrm>
              <a:off x="7593203" y="927643"/>
              <a:ext cx="2165" cy="382"/>
            </a:xfrm>
            <a:custGeom>
              <a:avLst/>
              <a:gdLst/>
              <a:ahLst/>
              <a:cxnLst/>
              <a:rect l="l" t="t" r="r" b="b"/>
              <a:pathLst>
                <a:path w="34" h="6" extrusionOk="0">
                  <a:moveTo>
                    <a:pt x="34" y="1"/>
                  </a:moveTo>
                  <a:cubicBezTo>
                    <a:pt x="19" y="5"/>
                    <a:pt x="10" y="5"/>
                    <a:pt x="1" y="5"/>
                  </a:cubicBezTo>
                  <a:cubicBezTo>
                    <a:pt x="10" y="5"/>
                    <a:pt x="19" y="5"/>
                    <a:pt x="34" y="1"/>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53"/>
            <p:cNvSpPr/>
            <p:nvPr/>
          </p:nvSpPr>
          <p:spPr>
            <a:xfrm>
              <a:off x="7573654" y="960436"/>
              <a:ext cx="8214" cy="3630"/>
            </a:xfrm>
            <a:custGeom>
              <a:avLst/>
              <a:gdLst/>
              <a:ahLst/>
              <a:cxnLst/>
              <a:rect l="l" t="t" r="r" b="b"/>
              <a:pathLst>
                <a:path w="129" h="57" extrusionOk="0">
                  <a:moveTo>
                    <a:pt x="128" y="0"/>
                  </a:moveTo>
                  <a:cubicBezTo>
                    <a:pt x="86" y="19"/>
                    <a:pt x="43" y="38"/>
                    <a:pt x="1" y="57"/>
                  </a:cubicBezTo>
                  <a:cubicBezTo>
                    <a:pt x="43" y="38"/>
                    <a:pt x="86" y="19"/>
                    <a:pt x="128"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53"/>
            <p:cNvSpPr/>
            <p:nvPr/>
          </p:nvSpPr>
          <p:spPr>
            <a:xfrm>
              <a:off x="7587790" y="928534"/>
              <a:ext cx="64" cy="64"/>
            </a:xfrm>
            <a:custGeom>
              <a:avLst/>
              <a:gdLst/>
              <a:ahLst/>
              <a:cxnLst/>
              <a:rect l="l" t="t" r="r" b="b"/>
              <a:pathLst>
                <a:path w="1" h="1" extrusionOk="0">
                  <a:moveTo>
                    <a:pt x="1" y="1"/>
                  </a:moveTo>
                  <a:lnTo>
                    <a:pt x="1" y="1"/>
                  </a:lnTo>
                  <a:lnTo>
                    <a:pt x="1" y="1"/>
                  </a:ln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1" name="Google Shape;6081;p53"/>
            <p:cNvSpPr/>
            <p:nvPr/>
          </p:nvSpPr>
          <p:spPr>
            <a:xfrm>
              <a:off x="7589573" y="945409"/>
              <a:ext cx="4012" cy="8151"/>
            </a:xfrm>
            <a:custGeom>
              <a:avLst/>
              <a:gdLst/>
              <a:ahLst/>
              <a:cxnLst/>
              <a:rect l="l" t="t" r="r" b="b"/>
              <a:pathLst>
                <a:path w="63" h="128" extrusionOk="0">
                  <a:moveTo>
                    <a:pt x="62" y="0"/>
                  </a:moveTo>
                  <a:cubicBezTo>
                    <a:pt x="48" y="43"/>
                    <a:pt x="29" y="85"/>
                    <a:pt x="1" y="128"/>
                  </a:cubicBezTo>
                  <a:cubicBezTo>
                    <a:pt x="29" y="85"/>
                    <a:pt x="48" y="43"/>
                    <a:pt x="62"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53"/>
            <p:cNvSpPr/>
            <p:nvPr/>
          </p:nvSpPr>
          <p:spPr>
            <a:xfrm>
              <a:off x="7562829" y="971516"/>
              <a:ext cx="2802" cy="5222"/>
            </a:xfrm>
            <a:custGeom>
              <a:avLst/>
              <a:gdLst/>
              <a:ahLst/>
              <a:cxnLst/>
              <a:rect l="l" t="t" r="r" b="b"/>
              <a:pathLst>
                <a:path w="44" h="82" extrusionOk="0">
                  <a:moveTo>
                    <a:pt x="43" y="1"/>
                  </a:moveTo>
                  <a:cubicBezTo>
                    <a:pt x="24" y="25"/>
                    <a:pt x="15" y="53"/>
                    <a:pt x="1" y="81"/>
                  </a:cubicBezTo>
                  <a:cubicBezTo>
                    <a:pt x="15" y="53"/>
                    <a:pt x="24" y="25"/>
                    <a:pt x="43" y="1"/>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53"/>
            <p:cNvSpPr/>
            <p:nvPr/>
          </p:nvSpPr>
          <p:spPr>
            <a:xfrm>
              <a:off x="7560409" y="976674"/>
              <a:ext cx="2483" cy="6368"/>
            </a:xfrm>
            <a:custGeom>
              <a:avLst/>
              <a:gdLst/>
              <a:ahLst/>
              <a:cxnLst/>
              <a:rect l="l" t="t" r="r" b="b"/>
              <a:pathLst>
                <a:path w="39" h="100" extrusionOk="0">
                  <a:moveTo>
                    <a:pt x="1" y="99"/>
                  </a:moveTo>
                  <a:cubicBezTo>
                    <a:pt x="15" y="66"/>
                    <a:pt x="24" y="33"/>
                    <a:pt x="39" y="0"/>
                  </a:cubicBezTo>
                  <a:cubicBezTo>
                    <a:pt x="24" y="33"/>
                    <a:pt x="15" y="66"/>
                    <a:pt x="1" y="99"/>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53"/>
            <p:cNvSpPr/>
            <p:nvPr/>
          </p:nvSpPr>
          <p:spPr>
            <a:xfrm>
              <a:off x="7478330" y="838050"/>
              <a:ext cx="124553" cy="176960"/>
            </a:xfrm>
            <a:custGeom>
              <a:avLst/>
              <a:gdLst/>
              <a:ahLst/>
              <a:cxnLst/>
              <a:rect l="l" t="t" r="r" b="b"/>
              <a:pathLst>
                <a:path w="1956" h="2779" extrusionOk="0">
                  <a:moveTo>
                    <a:pt x="549" y="1"/>
                  </a:moveTo>
                  <a:cubicBezTo>
                    <a:pt x="194" y="336"/>
                    <a:pt x="1" y="935"/>
                    <a:pt x="67" y="1408"/>
                  </a:cubicBezTo>
                  <a:cubicBezTo>
                    <a:pt x="86" y="1554"/>
                    <a:pt x="138" y="1691"/>
                    <a:pt x="204" y="1818"/>
                  </a:cubicBezTo>
                  <a:cubicBezTo>
                    <a:pt x="331" y="2078"/>
                    <a:pt x="534" y="2319"/>
                    <a:pt x="733" y="2546"/>
                  </a:cubicBezTo>
                  <a:cubicBezTo>
                    <a:pt x="808" y="2635"/>
                    <a:pt x="893" y="2730"/>
                    <a:pt x="1011" y="2767"/>
                  </a:cubicBezTo>
                  <a:lnTo>
                    <a:pt x="1021" y="2767"/>
                  </a:lnTo>
                  <a:cubicBezTo>
                    <a:pt x="1030" y="2772"/>
                    <a:pt x="1044" y="2777"/>
                    <a:pt x="1054" y="2777"/>
                  </a:cubicBezTo>
                  <a:cubicBezTo>
                    <a:pt x="1066" y="2777"/>
                    <a:pt x="1077" y="2779"/>
                    <a:pt x="1087" y="2779"/>
                  </a:cubicBezTo>
                  <a:cubicBezTo>
                    <a:pt x="1092" y="2779"/>
                    <a:pt x="1096" y="2778"/>
                    <a:pt x="1101" y="2777"/>
                  </a:cubicBezTo>
                  <a:cubicBezTo>
                    <a:pt x="1120" y="2777"/>
                    <a:pt x="1139" y="2777"/>
                    <a:pt x="1158" y="2772"/>
                  </a:cubicBezTo>
                  <a:cubicBezTo>
                    <a:pt x="1040" y="2753"/>
                    <a:pt x="912" y="2659"/>
                    <a:pt x="827" y="2517"/>
                  </a:cubicBezTo>
                  <a:cubicBezTo>
                    <a:pt x="709" y="2324"/>
                    <a:pt x="719" y="2116"/>
                    <a:pt x="851" y="2054"/>
                  </a:cubicBezTo>
                  <a:cubicBezTo>
                    <a:pt x="876" y="2044"/>
                    <a:pt x="903" y="2039"/>
                    <a:pt x="932" y="2039"/>
                  </a:cubicBezTo>
                  <a:cubicBezTo>
                    <a:pt x="1052" y="2039"/>
                    <a:pt x="1194" y="2131"/>
                    <a:pt x="1290" y="2276"/>
                  </a:cubicBezTo>
                  <a:cubicBezTo>
                    <a:pt x="1304" y="2243"/>
                    <a:pt x="1313" y="2210"/>
                    <a:pt x="1328" y="2177"/>
                  </a:cubicBezTo>
                  <a:cubicBezTo>
                    <a:pt x="1342" y="2149"/>
                    <a:pt x="1351" y="2121"/>
                    <a:pt x="1370" y="2097"/>
                  </a:cubicBezTo>
                  <a:cubicBezTo>
                    <a:pt x="1394" y="2059"/>
                    <a:pt x="1422" y="2026"/>
                    <a:pt x="1460" y="2003"/>
                  </a:cubicBezTo>
                  <a:cubicBezTo>
                    <a:pt x="1474" y="1993"/>
                    <a:pt x="1483" y="1988"/>
                    <a:pt x="1498" y="1979"/>
                  </a:cubicBezTo>
                  <a:cubicBezTo>
                    <a:pt x="1540" y="1960"/>
                    <a:pt x="1583" y="1941"/>
                    <a:pt x="1625" y="1922"/>
                  </a:cubicBezTo>
                  <a:cubicBezTo>
                    <a:pt x="1672" y="1894"/>
                    <a:pt x="1715" y="1856"/>
                    <a:pt x="1748" y="1809"/>
                  </a:cubicBezTo>
                  <a:cubicBezTo>
                    <a:pt x="1776" y="1771"/>
                    <a:pt x="1795" y="1729"/>
                    <a:pt x="1809" y="1686"/>
                  </a:cubicBezTo>
                  <a:cubicBezTo>
                    <a:pt x="1814" y="1663"/>
                    <a:pt x="1819" y="1639"/>
                    <a:pt x="1823" y="1615"/>
                  </a:cubicBezTo>
                  <a:lnTo>
                    <a:pt x="1819" y="1582"/>
                  </a:lnTo>
                  <a:cubicBezTo>
                    <a:pt x="1814" y="1573"/>
                    <a:pt x="1814" y="1559"/>
                    <a:pt x="1819" y="1549"/>
                  </a:cubicBezTo>
                  <a:cubicBezTo>
                    <a:pt x="1809" y="1493"/>
                    <a:pt x="1771" y="1431"/>
                    <a:pt x="1720" y="1422"/>
                  </a:cubicBezTo>
                  <a:cubicBezTo>
                    <a:pt x="1748" y="1422"/>
                    <a:pt x="1776" y="1417"/>
                    <a:pt x="1805" y="1412"/>
                  </a:cubicBezTo>
                  <a:cubicBezTo>
                    <a:pt x="1814" y="1412"/>
                    <a:pt x="1823" y="1412"/>
                    <a:pt x="1838" y="1408"/>
                  </a:cubicBezTo>
                  <a:cubicBezTo>
                    <a:pt x="1847" y="1408"/>
                    <a:pt x="1861" y="1403"/>
                    <a:pt x="1875" y="1398"/>
                  </a:cubicBezTo>
                  <a:cubicBezTo>
                    <a:pt x="1904" y="1393"/>
                    <a:pt x="1927" y="1384"/>
                    <a:pt x="1956" y="1375"/>
                  </a:cubicBezTo>
                  <a:cubicBezTo>
                    <a:pt x="1290" y="1190"/>
                    <a:pt x="742" y="671"/>
                    <a:pt x="586" y="185"/>
                  </a:cubicBezTo>
                  <a:cubicBezTo>
                    <a:pt x="567" y="123"/>
                    <a:pt x="558" y="67"/>
                    <a:pt x="549" y="10"/>
                  </a:cubicBezTo>
                  <a:cubicBezTo>
                    <a:pt x="549" y="5"/>
                    <a:pt x="549" y="5"/>
                    <a:pt x="5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53"/>
            <p:cNvSpPr/>
            <p:nvPr/>
          </p:nvSpPr>
          <p:spPr>
            <a:xfrm>
              <a:off x="7532201" y="977119"/>
              <a:ext cx="30374" cy="32667"/>
            </a:xfrm>
            <a:custGeom>
              <a:avLst/>
              <a:gdLst/>
              <a:ahLst/>
              <a:cxnLst/>
              <a:rect l="l" t="t" r="r" b="b"/>
              <a:pathLst>
                <a:path w="477" h="513" extrusionOk="0">
                  <a:moveTo>
                    <a:pt x="157" y="0"/>
                  </a:moveTo>
                  <a:cubicBezTo>
                    <a:pt x="136" y="0"/>
                    <a:pt x="117" y="4"/>
                    <a:pt x="99" y="12"/>
                  </a:cubicBezTo>
                  <a:cubicBezTo>
                    <a:pt x="9" y="55"/>
                    <a:pt x="0" y="196"/>
                    <a:pt x="80" y="333"/>
                  </a:cubicBezTo>
                  <a:cubicBezTo>
                    <a:pt x="146" y="437"/>
                    <a:pt x="246" y="508"/>
                    <a:pt x="331" y="513"/>
                  </a:cubicBezTo>
                  <a:cubicBezTo>
                    <a:pt x="297" y="494"/>
                    <a:pt x="264" y="461"/>
                    <a:pt x="236" y="418"/>
                  </a:cubicBezTo>
                  <a:cubicBezTo>
                    <a:pt x="189" y="338"/>
                    <a:pt x="194" y="253"/>
                    <a:pt x="250" y="225"/>
                  </a:cubicBezTo>
                  <a:cubicBezTo>
                    <a:pt x="260" y="220"/>
                    <a:pt x="271" y="219"/>
                    <a:pt x="282" y="219"/>
                  </a:cubicBezTo>
                  <a:cubicBezTo>
                    <a:pt x="335" y="219"/>
                    <a:pt x="400" y="262"/>
                    <a:pt x="439" y="328"/>
                  </a:cubicBezTo>
                  <a:cubicBezTo>
                    <a:pt x="453" y="352"/>
                    <a:pt x="463" y="371"/>
                    <a:pt x="467" y="395"/>
                  </a:cubicBezTo>
                  <a:cubicBezTo>
                    <a:pt x="477" y="333"/>
                    <a:pt x="463" y="258"/>
                    <a:pt x="416" y="182"/>
                  </a:cubicBezTo>
                  <a:cubicBezTo>
                    <a:pt x="350" y="71"/>
                    <a:pt x="245" y="0"/>
                    <a:pt x="157"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53"/>
            <p:cNvSpPr/>
            <p:nvPr/>
          </p:nvSpPr>
          <p:spPr>
            <a:xfrm>
              <a:off x="7548120" y="1045508"/>
              <a:ext cx="64696" cy="64123"/>
            </a:xfrm>
            <a:custGeom>
              <a:avLst/>
              <a:gdLst/>
              <a:ahLst/>
              <a:cxnLst/>
              <a:rect l="l" t="t" r="r" b="b"/>
              <a:pathLst>
                <a:path w="1016" h="1007" extrusionOk="0">
                  <a:moveTo>
                    <a:pt x="128" y="0"/>
                  </a:moveTo>
                  <a:lnTo>
                    <a:pt x="0" y="137"/>
                  </a:lnTo>
                  <a:lnTo>
                    <a:pt x="0" y="142"/>
                  </a:lnTo>
                  <a:lnTo>
                    <a:pt x="959" y="1006"/>
                  </a:lnTo>
                  <a:lnTo>
                    <a:pt x="1015" y="359"/>
                  </a:lnTo>
                  <a:lnTo>
                    <a:pt x="1015" y="355"/>
                  </a:lnTo>
                  <a:lnTo>
                    <a:pt x="1015" y="350"/>
                  </a:lnTo>
                  <a:lnTo>
                    <a:pt x="940" y="246"/>
                  </a:lnTo>
                  <a:lnTo>
                    <a:pt x="883" y="614"/>
                  </a:lnTo>
                  <a:lnTo>
                    <a:pt x="1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53"/>
            <p:cNvSpPr/>
            <p:nvPr/>
          </p:nvSpPr>
          <p:spPr>
            <a:xfrm>
              <a:off x="7607657" y="961455"/>
              <a:ext cx="18976" cy="14646"/>
            </a:xfrm>
            <a:custGeom>
              <a:avLst/>
              <a:gdLst/>
              <a:ahLst/>
              <a:cxnLst/>
              <a:rect l="l" t="t" r="r" b="b"/>
              <a:pathLst>
                <a:path w="298" h="230" extrusionOk="0">
                  <a:moveTo>
                    <a:pt x="125" y="0"/>
                  </a:moveTo>
                  <a:cubicBezTo>
                    <a:pt x="56" y="0"/>
                    <a:pt x="0" y="67"/>
                    <a:pt x="0" y="164"/>
                  </a:cubicBezTo>
                  <a:cubicBezTo>
                    <a:pt x="0" y="178"/>
                    <a:pt x="0" y="192"/>
                    <a:pt x="0" y="201"/>
                  </a:cubicBezTo>
                  <a:cubicBezTo>
                    <a:pt x="26" y="141"/>
                    <a:pt x="80" y="96"/>
                    <a:pt x="143" y="96"/>
                  </a:cubicBezTo>
                  <a:cubicBezTo>
                    <a:pt x="149" y="96"/>
                    <a:pt x="155" y="97"/>
                    <a:pt x="161" y="98"/>
                  </a:cubicBezTo>
                  <a:cubicBezTo>
                    <a:pt x="227" y="107"/>
                    <a:pt x="279" y="164"/>
                    <a:pt x="293" y="230"/>
                  </a:cubicBezTo>
                  <a:cubicBezTo>
                    <a:pt x="298" y="126"/>
                    <a:pt x="232" y="22"/>
                    <a:pt x="151" y="3"/>
                  </a:cubicBezTo>
                  <a:cubicBezTo>
                    <a:pt x="143" y="1"/>
                    <a:pt x="134"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53"/>
            <p:cNvSpPr/>
            <p:nvPr/>
          </p:nvSpPr>
          <p:spPr>
            <a:xfrm>
              <a:off x="7676810" y="972089"/>
              <a:ext cx="18976" cy="13054"/>
            </a:xfrm>
            <a:custGeom>
              <a:avLst/>
              <a:gdLst/>
              <a:ahLst/>
              <a:cxnLst/>
              <a:rect l="l" t="t" r="r" b="b"/>
              <a:pathLst>
                <a:path w="298" h="205" extrusionOk="0">
                  <a:moveTo>
                    <a:pt x="150" y="1"/>
                  </a:moveTo>
                  <a:cubicBezTo>
                    <a:pt x="76" y="1"/>
                    <a:pt x="9" y="64"/>
                    <a:pt x="0" y="153"/>
                  </a:cubicBezTo>
                  <a:cubicBezTo>
                    <a:pt x="0" y="153"/>
                    <a:pt x="0" y="157"/>
                    <a:pt x="0" y="162"/>
                  </a:cubicBezTo>
                  <a:cubicBezTo>
                    <a:pt x="25" y="112"/>
                    <a:pt x="73" y="80"/>
                    <a:pt x="126" y="80"/>
                  </a:cubicBezTo>
                  <a:cubicBezTo>
                    <a:pt x="133" y="80"/>
                    <a:pt x="139" y="81"/>
                    <a:pt x="146" y="82"/>
                  </a:cubicBezTo>
                  <a:cubicBezTo>
                    <a:pt x="213" y="86"/>
                    <a:pt x="265" y="138"/>
                    <a:pt x="279" y="204"/>
                  </a:cubicBezTo>
                  <a:cubicBezTo>
                    <a:pt x="279" y="200"/>
                    <a:pt x="283" y="195"/>
                    <a:pt x="283" y="190"/>
                  </a:cubicBezTo>
                  <a:cubicBezTo>
                    <a:pt x="298" y="96"/>
                    <a:pt x="241" y="11"/>
                    <a:pt x="165" y="1"/>
                  </a:cubicBezTo>
                  <a:cubicBezTo>
                    <a:pt x="160" y="1"/>
                    <a:pt x="155"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53"/>
            <p:cNvSpPr/>
            <p:nvPr/>
          </p:nvSpPr>
          <p:spPr>
            <a:xfrm>
              <a:off x="7593776" y="924714"/>
              <a:ext cx="43364" cy="25471"/>
            </a:xfrm>
            <a:custGeom>
              <a:avLst/>
              <a:gdLst/>
              <a:ahLst/>
              <a:cxnLst/>
              <a:rect l="l" t="t" r="r" b="b"/>
              <a:pathLst>
                <a:path w="681" h="400" extrusionOk="0">
                  <a:moveTo>
                    <a:pt x="565" y="1"/>
                  </a:moveTo>
                  <a:cubicBezTo>
                    <a:pt x="557" y="1"/>
                    <a:pt x="548" y="2"/>
                    <a:pt x="539" y="4"/>
                  </a:cubicBezTo>
                  <a:lnTo>
                    <a:pt x="91" y="108"/>
                  </a:lnTo>
                  <a:cubicBezTo>
                    <a:pt x="48" y="117"/>
                    <a:pt x="15" y="151"/>
                    <a:pt x="6" y="188"/>
                  </a:cubicBezTo>
                  <a:cubicBezTo>
                    <a:pt x="1" y="198"/>
                    <a:pt x="1" y="212"/>
                    <a:pt x="6" y="226"/>
                  </a:cubicBezTo>
                  <a:lnTo>
                    <a:pt x="10" y="254"/>
                  </a:lnTo>
                  <a:lnTo>
                    <a:pt x="20" y="325"/>
                  </a:lnTo>
                  <a:cubicBezTo>
                    <a:pt x="28" y="369"/>
                    <a:pt x="63" y="399"/>
                    <a:pt x="107" y="399"/>
                  </a:cubicBezTo>
                  <a:cubicBezTo>
                    <a:pt x="116" y="399"/>
                    <a:pt x="124" y="398"/>
                    <a:pt x="133" y="396"/>
                  </a:cubicBezTo>
                  <a:lnTo>
                    <a:pt x="586" y="292"/>
                  </a:lnTo>
                  <a:cubicBezTo>
                    <a:pt x="638" y="283"/>
                    <a:pt x="681" y="226"/>
                    <a:pt x="671" y="174"/>
                  </a:cubicBezTo>
                  <a:lnTo>
                    <a:pt x="653" y="75"/>
                  </a:lnTo>
                  <a:cubicBezTo>
                    <a:pt x="649" y="31"/>
                    <a:pt x="611" y="1"/>
                    <a:pt x="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53"/>
            <p:cNvSpPr/>
            <p:nvPr/>
          </p:nvSpPr>
          <p:spPr>
            <a:xfrm>
              <a:off x="7678593" y="929935"/>
              <a:ext cx="39735" cy="30629"/>
            </a:xfrm>
            <a:custGeom>
              <a:avLst/>
              <a:gdLst/>
              <a:ahLst/>
              <a:cxnLst/>
              <a:rect l="l" t="t" r="r" b="b"/>
              <a:pathLst>
                <a:path w="624" h="481" extrusionOk="0">
                  <a:moveTo>
                    <a:pt x="147" y="1"/>
                  </a:moveTo>
                  <a:cubicBezTo>
                    <a:pt x="114" y="1"/>
                    <a:pt x="83" y="17"/>
                    <a:pt x="67" y="50"/>
                  </a:cubicBezTo>
                  <a:lnTo>
                    <a:pt x="24" y="139"/>
                  </a:lnTo>
                  <a:cubicBezTo>
                    <a:pt x="0" y="187"/>
                    <a:pt x="19" y="243"/>
                    <a:pt x="67" y="267"/>
                  </a:cubicBezTo>
                  <a:lnTo>
                    <a:pt x="444" y="470"/>
                  </a:lnTo>
                  <a:cubicBezTo>
                    <a:pt x="458" y="477"/>
                    <a:pt x="473" y="480"/>
                    <a:pt x="488" y="480"/>
                  </a:cubicBezTo>
                  <a:cubicBezTo>
                    <a:pt x="522" y="480"/>
                    <a:pt x="555" y="462"/>
                    <a:pt x="572" y="432"/>
                  </a:cubicBezTo>
                  <a:lnTo>
                    <a:pt x="614" y="338"/>
                  </a:lnTo>
                  <a:cubicBezTo>
                    <a:pt x="619" y="333"/>
                    <a:pt x="619" y="328"/>
                    <a:pt x="619" y="319"/>
                  </a:cubicBezTo>
                  <a:cubicBezTo>
                    <a:pt x="624" y="300"/>
                    <a:pt x="624" y="281"/>
                    <a:pt x="614" y="262"/>
                  </a:cubicBezTo>
                  <a:cubicBezTo>
                    <a:pt x="610" y="238"/>
                    <a:pt x="595" y="220"/>
                    <a:pt x="572" y="210"/>
                  </a:cubicBezTo>
                  <a:lnTo>
                    <a:pt x="194" y="12"/>
                  </a:lnTo>
                  <a:cubicBezTo>
                    <a:pt x="179" y="4"/>
                    <a:pt x="163" y="1"/>
                    <a:pt x="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53"/>
            <p:cNvSpPr/>
            <p:nvPr/>
          </p:nvSpPr>
          <p:spPr>
            <a:xfrm>
              <a:off x="7633510" y="1000298"/>
              <a:ext cx="25025" cy="14009"/>
            </a:xfrm>
            <a:custGeom>
              <a:avLst/>
              <a:gdLst/>
              <a:ahLst/>
              <a:cxnLst/>
              <a:rect l="l" t="t" r="r" b="b"/>
              <a:pathLst>
                <a:path w="393" h="220" extrusionOk="0">
                  <a:moveTo>
                    <a:pt x="361" y="0"/>
                  </a:moveTo>
                  <a:cubicBezTo>
                    <a:pt x="352" y="0"/>
                    <a:pt x="342" y="1"/>
                    <a:pt x="331" y="2"/>
                  </a:cubicBezTo>
                  <a:cubicBezTo>
                    <a:pt x="312" y="68"/>
                    <a:pt x="263" y="156"/>
                    <a:pt x="174" y="156"/>
                  </a:cubicBezTo>
                  <a:cubicBezTo>
                    <a:pt x="130" y="156"/>
                    <a:pt x="75" y="134"/>
                    <a:pt x="10" y="78"/>
                  </a:cubicBezTo>
                  <a:cubicBezTo>
                    <a:pt x="5" y="83"/>
                    <a:pt x="0" y="87"/>
                    <a:pt x="0" y="87"/>
                  </a:cubicBezTo>
                  <a:cubicBezTo>
                    <a:pt x="92" y="185"/>
                    <a:pt x="164" y="220"/>
                    <a:pt x="220" y="220"/>
                  </a:cubicBezTo>
                  <a:cubicBezTo>
                    <a:pt x="343" y="220"/>
                    <a:pt x="389" y="51"/>
                    <a:pt x="392" y="2"/>
                  </a:cubicBezTo>
                  <a:cubicBezTo>
                    <a:pt x="392" y="2"/>
                    <a:pt x="380" y="0"/>
                    <a:pt x="361"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53"/>
            <p:cNvSpPr/>
            <p:nvPr/>
          </p:nvSpPr>
          <p:spPr>
            <a:xfrm>
              <a:off x="7611860" y="1011505"/>
              <a:ext cx="25344" cy="19485"/>
            </a:xfrm>
            <a:custGeom>
              <a:avLst/>
              <a:gdLst/>
              <a:ahLst/>
              <a:cxnLst/>
              <a:rect l="l" t="t" r="r" b="b"/>
              <a:pathLst>
                <a:path w="398" h="306" extrusionOk="0">
                  <a:moveTo>
                    <a:pt x="0" y="1"/>
                  </a:moveTo>
                  <a:cubicBezTo>
                    <a:pt x="19" y="157"/>
                    <a:pt x="132" y="284"/>
                    <a:pt x="284" y="303"/>
                  </a:cubicBezTo>
                  <a:cubicBezTo>
                    <a:pt x="296" y="305"/>
                    <a:pt x="307" y="305"/>
                    <a:pt x="317" y="305"/>
                  </a:cubicBezTo>
                  <a:cubicBezTo>
                    <a:pt x="398" y="305"/>
                    <a:pt x="395" y="260"/>
                    <a:pt x="307" y="251"/>
                  </a:cubicBezTo>
                  <a:cubicBezTo>
                    <a:pt x="156" y="237"/>
                    <a:pt x="38" y="133"/>
                    <a:pt x="0"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3" name="Google Shape;6093;p53"/>
          <p:cNvGrpSpPr/>
          <p:nvPr/>
        </p:nvGrpSpPr>
        <p:grpSpPr>
          <a:xfrm>
            <a:off x="-7175" y="4706100"/>
            <a:ext cx="9151200" cy="437400"/>
            <a:chOff x="-7175" y="4706100"/>
            <a:chExt cx="9151200" cy="437400"/>
          </a:xfrm>
        </p:grpSpPr>
        <p:sp>
          <p:nvSpPr>
            <p:cNvPr id="6094" name="Google Shape;6094;p53"/>
            <p:cNvSpPr/>
            <p:nvPr/>
          </p:nvSpPr>
          <p:spPr>
            <a:xfrm>
              <a:off x="-7175" y="4706100"/>
              <a:ext cx="9151200" cy="4374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53"/>
            <p:cNvSpPr/>
            <p:nvPr/>
          </p:nvSpPr>
          <p:spPr>
            <a:xfrm flipH="1">
              <a:off x="7083201" y="4706100"/>
              <a:ext cx="1679700" cy="437400"/>
            </a:xfrm>
            <a:prstGeom prst="parallelogram">
              <a:avLst>
                <a:gd name="adj" fmla="val 12330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53"/>
            <p:cNvSpPr/>
            <p:nvPr/>
          </p:nvSpPr>
          <p:spPr>
            <a:xfrm flipH="1">
              <a:off x="723956" y="4706100"/>
              <a:ext cx="1476300" cy="437400"/>
            </a:xfrm>
            <a:prstGeom prst="parallelogram">
              <a:avLst>
                <a:gd name="adj" fmla="val 12330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53"/>
            <p:cNvSpPr/>
            <p:nvPr/>
          </p:nvSpPr>
          <p:spPr>
            <a:xfrm>
              <a:off x="510106" y="4706100"/>
              <a:ext cx="1149600" cy="437400"/>
            </a:xfrm>
            <a:prstGeom prst="parallelogram">
              <a:avLst>
                <a:gd name="adj" fmla="val 45113"/>
              </a:avLst>
            </a:prstGeom>
            <a:solidFill>
              <a:srgbClr val="191919">
                <a:alpha val="6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53"/>
            <p:cNvSpPr/>
            <p:nvPr/>
          </p:nvSpPr>
          <p:spPr>
            <a:xfrm>
              <a:off x="6975675" y="4706100"/>
              <a:ext cx="173700" cy="437400"/>
            </a:xfrm>
            <a:prstGeom prst="parallelogram">
              <a:avLst>
                <a:gd name="adj" fmla="val 60219"/>
              </a:avLst>
            </a:prstGeom>
            <a:solidFill>
              <a:srgbClr val="191919">
                <a:alpha val="6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53"/>
            <p:cNvSpPr/>
            <p:nvPr/>
          </p:nvSpPr>
          <p:spPr>
            <a:xfrm>
              <a:off x="7562665" y="4706100"/>
              <a:ext cx="600600" cy="437400"/>
            </a:xfrm>
            <a:prstGeom prst="parallelogram">
              <a:avLst>
                <a:gd name="adj" fmla="val 29829"/>
              </a:avLst>
            </a:prstGeom>
            <a:solidFill>
              <a:srgbClr val="191919">
                <a:alpha val="6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0" name="Google Shape;6100;p53"/>
          <p:cNvGrpSpPr/>
          <p:nvPr/>
        </p:nvGrpSpPr>
        <p:grpSpPr>
          <a:xfrm>
            <a:off x="723278" y="3040418"/>
            <a:ext cx="935073" cy="1665559"/>
            <a:chOff x="723300" y="3134225"/>
            <a:chExt cx="882477" cy="1571875"/>
          </a:xfrm>
        </p:grpSpPr>
        <p:sp>
          <p:nvSpPr>
            <p:cNvPr id="6101" name="Google Shape;6101;p53"/>
            <p:cNvSpPr/>
            <p:nvPr/>
          </p:nvSpPr>
          <p:spPr>
            <a:xfrm>
              <a:off x="874849" y="3758906"/>
              <a:ext cx="351458" cy="38313"/>
            </a:xfrm>
            <a:custGeom>
              <a:avLst/>
              <a:gdLst/>
              <a:ahLst/>
              <a:cxnLst/>
              <a:rect l="l" t="t" r="r" b="b"/>
              <a:pathLst>
                <a:path w="4128" h="450" extrusionOk="0">
                  <a:moveTo>
                    <a:pt x="1" y="1"/>
                  </a:moveTo>
                  <a:lnTo>
                    <a:pt x="1" y="449"/>
                  </a:lnTo>
                  <a:lnTo>
                    <a:pt x="4127" y="449"/>
                  </a:lnTo>
                  <a:lnTo>
                    <a:pt x="4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53"/>
            <p:cNvSpPr/>
            <p:nvPr/>
          </p:nvSpPr>
          <p:spPr>
            <a:xfrm>
              <a:off x="1037637" y="3374664"/>
              <a:ext cx="26223" cy="390367"/>
            </a:xfrm>
            <a:custGeom>
              <a:avLst/>
              <a:gdLst/>
              <a:ahLst/>
              <a:cxnLst/>
              <a:rect l="l" t="t" r="r" b="b"/>
              <a:pathLst>
                <a:path w="308" h="4585" extrusionOk="0">
                  <a:moveTo>
                    <a:pt x="1" y="0"/>
                  </a:moveTo>
                  <a:lnTo>
                    <a:pt x="1" y="4585"/>
                  </a:lnTo>
                  <a:lnTo>
                    <a:pt x="308" y="4585"/>
                  </a:lnTo>
                  <a:lnTo>
                    <a:pt x="3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53"/>
            <p:cNvSpPr/>
            <p:nvPr/>
          </p:nvSpPr>
          <p:spPr>
            <a:xfrm>
              <a:off x="1037637" y="3409997"/>
              <a:ext cx="26223" cy="222811"/>
            </a:xfrm>
            <a:custGeom>
              <a:avLst/>
              <a:gdLst/>
              <a:ahLst/>
              <a:cxnLst/>
              <a:rect l="l" t="t" r="r" b="b"/>
              <a:pathLst>
                <a:path w="308" h="2617" extrusionOk="0">
                  <a:moveTo>
                    <a:pt x="1" y="1"/>
                  </a:moveTo>
                  <a:lnTo>
                    <a:pt x="1" y="2616"/>
                  </a:lnTo>
                  <a:lnTo>
                    <a:pt x="308" y="2616"/>
                  </a:lnTo>
                  <a:lnTo>
                    <a:pt x="3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53"/>
            <p:cNvSpPr/>
            <p:nvPr/>
          </p:nvSpPr>
          <p:spPr>
            <a:xfrm>
              <a:off x="723300" y="3779851"/>
              <a:ext cx="797677" cy="868769"/>
            </a:xfrm>
            <a:custGeom>
              <a:avLst/>
              <a:gdLst/>
              <a:ahLst/>
              <a:cxnLst/>
              <a:rect l="l" t="t" r="r" b="b"/>
              <a:pathLst>
                <a:path w="9369" h="10204" extrusionOk="0">
                  <a:moveTo>
                    <a:pt x="1" y="0"/>
                  </a:moveTo>
                  <a:lnTo>
                    <a:pt x="1" y="10204"/>
                  </a:lnTo>
                  <a:lnTo>
                    <a:pt x="9368" y="10204"/>
                  </a:lnTo>
                  <a:lnTo>
                    <a:pt x="93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53"/>
            <p:cNvSpPr/>
            <p:nvPr/>
          </p:nvSpPr>
          <p:spPr>
            <a:xfrm>
              <a:off x="723300" y="3779851"/>
              <a:ext cx="797677" cy="868769"/>
            </a:xfrm>
            <a:custGeom>
              <a:avLst/>
              <a:gdLst/>
              <a:ahLst/>
              <a:cxnLst/>
              <a:rect l="l" t="t" r="r" b="b"/>
              <a:pathLst>
                <a:path w="9369" h="10204" extrusionOk="0">
                  <a:moveTo>
                    <a:pt x="1" y="0"/>
                  </a:moveTo>
                  <a:lnTo>
                    <a:pt x="3976" y="10204"/>
                  </a:lnTo>
                  <a:lnTo>
                    <a:pt x="9368" y="10204"/>
                  </a:lnTo>
                  <a:lnTo>
                    <a:pt x="9368" y="0"/>
                  </a:lnTo>
                  <a:close/>
                </a:path>
              </a:pathLst>
            </a:custGeom>
            <a:solidFill>
              <a:srgbClr val="55404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53"/>
            <p:cNvSpPr/>
            <p:nvPr/>
          </p:nvSpPr>
          <p:spPr>
            <a:xfrm>
              <a:off x="723300" y="4560511"/>
              <a:ext cx="147207" cy="145589"/>
            </a:xfrm>
            <a:custGeom>
              <a:avLst/>
              <a:gdLst/>
              <a:ahLst/>
              <a:cxnLst/>
              <a:rect l="l" t="t" r="r" b="b"/>
              <a:pathLst>
                <a:path w="1729" h="1710" extrusionOk="0">
                  <a:moveTo>
                    <a:pt x="1" y="1"/>
                  </a:moveTo>
                  <a:lnTo>
                    <a:pt x="1" y="1710"/>
                  </a:lnTo>
                  <a:lnTo>
                    <a:pt x="822" y="1710"/>
                  </a:lnTo>
                  <a:lnTo>
                    <a:pt x="17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53"/>
            <p:cNvSpPr/>
            <p:nvPr/>
          </p:nvSpPr>
          <p:spPr>
            <a:xfrm>
              <a:off x="962118" y="4560511"/>
              <a:ext cx="147207" cy="145589"/>
            </a:xfrm>
            <a:custGeom>
              <a:avLst/>
              <a:gdLst/>
              <a:ahLst/>
              <a:cxnLst/>
              <a:rect l="l" t="t" r="r" b="b"/>
              <a:pathLst>
                <a:path w="1729" h="1710" extrusionOk="0">
                  <a:moveTo>
                    <a:pt x="0" y="1"/>
                  </a:moveTo>
                  <a:lnTo>
                    <a:pt x="0" y="1710"/>
                  </a:lnTo>
                  <a:lnTo>
                    <a:pt x="822" y="1710"/>
                  </a:lnTo>
                  <a:lnTo>
                    <a:pt x="1728" y="1"/>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53"/>
            <p:cNvSpPr/>
            <p:nvPr/>
          </p:nvSpPr>
          <p:spPr>
            <a:xfrm>
              <a:off x="1460954" y="4560511"/>
              <a:ext cx="144823" cy="145589"/>
            </a:xfrm>
            <a:custGeom>
              <a:avLst/>
              <a:gdLst/>
              <a:ahLst/>
              <a:cxnLst/>
              <a:rect l="l" t="t" r="r" b="b"/>
              <a:pathLst>
                <a:path w="1701" h="1710" extrusionOk="0">
                  <a:moveTo>
                    <a:pt x="1" y="1"/>
                  </a:moveTo>
                  <a:lnTo>
                    <a:pt x="893" y="1710"/>
                  </a:lnTo>
                  <a:lnTo>
                    <a:pt x="1701" y="1710"/>
                  </a:lnTo>
                  <a:lnTo>
                    <a:pt x="1701" y="1"/>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53"/>
            <p:cNvSpPr/>
            <p:nvPr/>
          </p:nvSpPr>
          <p:spPr>
            <a:xfrm>
              <a:off x="1225797" y="4560511"/>
              <a:ext cx="144823" cy="145589"/>
            </a:xfrm>
            <a:custGeom>
              <a:avLst/>
              <a:gdLst/>
              <a:ahLst/>
              <a:cxnLst/>
              <a:rect l="l" t="t" r="r" b="b"/>
              <a:pathLst>
                <a:path w="1701" h="1710" extrusionOk="0">
                  <a:moveTo>
                    <a:pt x="1" y="1"/>
                  </a:moveTo>
                  <a:lnTo>
                    <a:pt x="888" y="1710"/>
                  </a:lnTo>
                  <a:lnTo>
                    <a:pt x="1700" y="1710"/>
                  </a:lnTo>
                  <a:lnTo>
                    <a:pt x="1700" y="1"/>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53"/>
            <p:cNvSpPr/>
            <p:nvPr/>
          </p:nvSpPr>
          <p:spPr>
            <a:xfrm>
              <a:off x="960926" y="3779851"/>
              <a:ext cx="643658" cy="868769"/>
            </a:xfrm>
            <a:custGeom>
              <a:avLst/>
              <a:gdLst/>
              <a:ahLst/>
              <a:cxnLst/>
              <a:rect l="l" t="t" r="r" b="b"/>
              <a:pathLst>
                <a:path w="7560" h="10204" extrusionOk="0">
                  <a:moveTo>
                    <a:pt x="0" y="0"/>
                  </a:moveTo>
                  <a:lnTo>
                    <a:pt x="0" y="10204"/>
                  </a:lnTo>
                  <a:lnTo>
                    <a:pt x="7559" y="10204"/>
                  </a:lnTo>
                  <a:lnTo>
                    <a:pt x="7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53"/>
            <p:cNvSpPr/>
            <p:nvPr/>
          </p:nvSpPr>
          <p:spPr>
            <a:xfrm>
              <a:off x="977784" y="3779851"/>
              <a:ext cx="558433" cy="868769"/>
            </a:xfrm>
            <a:custGeom>
              <a:avLst/>
              <a:gdLst/>
              <a:ahLst/>
              <a:cxnLst/>
              <a:rect l="l" t="t" r="r" b="b"/>
              <a:pathLst>
                <a:path w="6559" h="10204" extrusionOk="0">
                  <a:moveTo>
                    <a:pt x="3032" y="0"/>
                  </a:moveTo>
                  <a:lnTo>
                    <a:pt x="0" y="10204"/>
                  </a:lnTo>
                  <a:lnTo>
                    <a:pt x="3527" y="10204"/>
                  </a:lnTo>
                  <a:lnTo>
                    <a:pt x="6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53"/>
            <p:cNvSpPr/>
            <p:nvPr/>
          </p:nvSpPr>
          <p:spPr>
            <a:xfrm>
              <a:off x="995833" y="3833319"/>
              <a:ext cx="573758" cy="761407"/>
            </a:xfrm>
            <a:custGeom>
              <a:avLst/>
              <a:gdLst/>
              <a:ahLst/>
              <a:cxnLst/>
              <a:rect l="l" t="t" r="r" b="b"/>
              <a:pathLst>
                <a:path w="6739" h="8943" extrusionOk="0">
                  <a:moveTo>
                    <a:pt x="6559" y="184"/>
                  </a:moveTo>
                  <a:lnTo>
                    <a:pt x="6559" y="8764"/>
                  </a:lnTo>
                  <a:lnTo>
                    <a:pt x="180" y="8764"/>
                  </a:lnTo>
                  <a:lnTo>
                    <a:pt x="180" y="184"/>
                  </a:lnTo>
                  <a:close/>
                  <a:moveTo>
                    <a:pt x="1" y="0"/>
                  </a:moveTo>
                  <a:lnTo>
                    <a:pt x="1" y="8943"/>
                  </a:lnTo>
                  <a:lnTo>
                    <a:pt x="6739" y="8943"/>
                  </a:lnTo>
                  <a:lnTo>
                    <a:pt x="6739" y="0"/>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53"/>
            <p:cNvSpPr/>
            <p:nvPr/>
          </p:nvSpPr>
          <p:spPr>
            <a:xfrm>
              <a:off x="1005880" y="4068480"/>
              <a:ext cx="552899" cy="19752"/>
            </a:xfrm>
            <a:custGeom>
              <a:avLst/>
              <a:gdLst/>
              <a:ahLst/>
              <a:cxnLst/>
              <a:rect l="l" t="t" r="r" b="b"/>
              <a:pathLst>
                <a:path w="6494" h="232" extrusionOk="0">
                  <a:moveTo>
                    <a:pt x="1" y="0"/>
                  </a:moveTo>
                  <a:lnTo>
                    <a:pt x="1" y="232"/>
                  </a:lnTo>
                  <a:lnTo>
                    <a:pt x="6493" y="232"/>
                  </a:lnTo>
                  <a:lnTo>
                    <a:pt x="6493" y="0"/>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53"/>
            <p:cNvSpPr/>
            <p:nvPr/>
          </p:nvSpPr>
          <p:spPr>
            <a:xfrm>
              <a:off x="1005880" y="4323733"/>
              <a:ext cx="552899" cy="19752"/>
            </a:xfrm>
            <a:custGeom>
              <a:avLst/>
              <a:gdLst/>
              <a:ahLst/>
              <a:cxnLst/>
              <a:rect l="l" t="t" r="r" b="b"/>
              <a:pathLst>
                <a:path w="6494" h="232" extrusionOk="0">
                  <a:moveTo>
                    <a:pt x="1" y="1"/>
                  </a:moveTo>
                  <a:lnTo>
                    <a:pt x="1" y="232"/>
                  </a:lnTo>
                  <a:lnTo>
                    <a:pt x="6493" y="232"/>
                  </a:lnTo>
                  <a:lnTo>
                    <a:pt x="6493" y="1"/>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53"/>
            <p:cNvSpPr/>
            <p:nvPr/>
          </p:nvSpPr>
          <p:spPr>
            <a:xfrm>
              <a:off x="819764" y="3134225"/>
              <a:ext cx="461629" cy="321318"/>
            </a:xfrm>
            <a:custGeom>
              <a:avLst/>
              <a:gdLst/>
              <a:ahLst/>
              <a:cxnLst/>
              <a:rect l="l" t="t" r="r" b="b"/>
              <a:pathLst>
                <a:path w="5422" h="3774" extrusionOk="0">
                  <a:moveTo>
                    <a:pt x="440" y="1"/>
                  </a:moveTo>
                  <a:lnTo>
                    <a:pt x="1" y="3773"/>
                  </a:lnTo>
                  <a:lnTo>
                    <a:pt x="5421" y="3773"/>
                  </a:lnTo>
                  <a:lnTo>
                    <a:pt x="49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53"/>
            <p:cNvSpPr/>
            <p:nvPr/>
          </p:nvSpPr>
          <p:spPr>
            <a:xfrm>
              <a:off x="819764" y="3134225"/>
              <a:ext cx="171387" cy="321318"/>
            </a:xfrm>
            <a:custGeom>
              <a:avLst/>
              <a:gdLst/>
              <a:ahLst/>
              <a:cxnLst/>
              <a:rect l="l" t="t" r="r" b="b"/>
              <a:pathLst>
                <a:path w="2013" h="3774" extrusionOk="0">
                  <a:moveTo>
                    <a:pt x="440" y="1"/>
                  </a:moveTo>
                  <a:lnTo>
                    <a:pt x="1" y="3773"/>
                  </a:lnTo>
                  <a:lnTo>
                    <a:pt x="2012" y="3773"/>
                  </a:lnTo>
                  <a:cubicBezTo>
                    <a:pt x="1899" y="3386"/>
                    <a:pt x="1809" y="2970"/>
                    <a:pt x="1738" y="2536"/>
                  </a:cubicBezTo>
                  <a:cubicBezTo>
                    <a:pt x="1587" y="1606"/>
                    <a:pt x="1568" y="728"/>
                    <a:pt x="1663" y="1"/>
                  </a:cubicBezTo>
                  <a:close/>
                </a:path>
              </a:pathLst>
            </a:custGeom>
            <a:solidFill>
              <a:srgbClr val="310058">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53"/>
            <p:cNvSpPr/>
            <p:nvPr/>
          </p:nvSpPr>
          <p:spPr>
            <a:xfrm>
              <a:off x="798479" y="3445757"/>
              <a:ext cx="501389" cy="18220"/>
            </a:xfrm>
            <a:custGeom>
              <a:avLst/>
              <a:gdLst/>
              <a:ahLst/>
              <a:cxnLst/>
              <a:rect l="l" t="t" r="r" b="b"/>
              <a:pathLst>
                <a:path w="5889" h="214" extrusionOk="0">
                  <a:moveTo>
                    <a:pt x="1" y="1"/>
                  </a:moveTo>
                  <a:lnTo>
                    <a:pt x="1" y="213"/>
                  </a:lnTo>
                  <a:lnTo>
                    <a:pt x="5888" y="213"/>
                  </a:lnTo>
                  <a:lnTo>
                    <a:pt x="58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53"/>
            <p:cNvSpPr/>
            <p:nvPr/>
          </p:nvSpPr>
          <p:spPr>
            <a:xfrm>
              <a:off x="1214558" y="4272648"/>
              <a:ext cx="19752" cy="5790"/>
            </a:xfrm>
            <a:custGeom>
              <a:avLst/>
              <a:gdLst/>
              <a:ahLst/>
              <a:cxnLst/>
              <a:rect l="l" t="t" r="r" b="b"/>
              <a:pathLst>
                <a:path w="232" h="68" extrusionOk="0">
                  <a:moveTo>
                    <a:pt x="63" y="1"/>
                  </a:moveTo>
                  <a:cubicBezTo>
                    <a:pt x="31" y="1"/>
                    <a:pt x="8" y="6"/>
                    <a:pt x="5" y="15"/>
                  </a:cubicBezTo>
                  <a:cubicBezTo>
                    <a:pt x="0" y="34"/>
                    <a:pt x="48" y="53"/>
                    <a:pt x="109" y="62"/>
                  </a:cubicBezTo>
                  <a:cubicBezTo>
                    <a:pt x="131" y="66"/>
                    <a:pt x="151" y="67"/>
                    <a:pt x="169" y="67"/>
                  </a:cubicBezTo>
                  <a:cubicBezTo>
                    <a:pt x="201" y="67"/>
                    <a:pt x="224" y="62"/>
                    <a:pt x="227" y="53"/>
                  </a:cubicBezTo>
                  <a:cubicBezTo>
                    <a:pt x="232" y="34"/>
                    <a:pt x="185" y="15"/>
                    <a:pt x="123" y="6"/>
                  </a:cubicBezTo>
                  <a:cubicBezTo>
                    <a:pt x="102" y="2"/>
                    <a:pt x="81" y="1"/>
                    <a:pt x="63" y="1"/>
                  </a:cubicBezTo>
                  <a:close/>
                </a:path>
              </a:pathLst>
            </a:custGeom>
            <a:solidFill>
              <a:srgbClr val="FED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9" name="Google Shape;6119;p53"/>
          <p:cNvGrpSpPr/>
          <p:nvPr/>
        </p:nvGrpSpPr>
        <p:grpSpPr>
          <a:xfrm>
            <a:off x="7282372" y="3494149"/>
            <a:ext cx="1148707" cy="1211855"/>
            <a:chOff x="7077500" y="3566050"/>
            <a:chExt cx="1080526" cy="1139926"/>
          </a:xfrm>
        </p:grpSpPr>
        <p:sp>
          <p:nvSpPr>
            <p:cNvPr id="6120" name="Google Shape;6120;p53"/>
            <p:cNvSpPr/>
            <p:nvPr/>
          </p:nvSpPr>
          <p:spPr>
            <a:xfrm flipH="1">
              <a:off x="7118795" y="4518941"/>
              <a:ext cx="1039231" cy="135403"/>
            </a:xfrm>
            <a:custGeom>
              <a:avLst/>
              <a:gdLst/>
              <a:ahLst/>
              <a:cxnLst/>
              <a:rect l="l" t="t" r="r" b="b"/>
              <a:pathLst>
                <a:path w="17008" h="2216" extrusionOk="0">
                  <a:moveTo>
                    <a:pt x="1" y="1"/>
                  </a:moveTo>
                  <a:lnTo>
                    <a:pt x="1" y="2215"/>
                  </a:lnTo>
                  <a:lnTo>
                    <a:pt x="17008" y="2215"/>
                  </a:lnTo>
                  <a:lnTo>
                    <a:pt x="17008" y="1"/>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53"/>
            <p:cNvSpPr/>
            <p:nvPr/>
          </p:nvSpPr>
          <p:spPr>
            <a:xfrm flipH="1">
              <a:off x="8022379" y="4511486"/>
              <a:ext cx="69535" cy="194489"/>
            </a:xfrm>
            <a:custGeom>
              <a:avLst/>
              <a:gdLst/>
              <a:ahLst/>
              <a:cxnLst/>
              <a:rect l="l" t="t" r="r" b="b"/>
              <a:pathLst>
                <a:path w="1138" h="3183" extrusionOk="0">
                  <a:moveTo>
                    <a:pt x="0" y="0"/>
                  </a:moveTo>
                  <a:lnTo>
                    <a:pt x="0" y="3182"/>
                  </a:lnTo>
                  <a:lnTo>
                    <a:pt x="746" y="3182"/>
                  </a:lnTo>
                  <a:lnTo>
                    <a:pt x="1138" y="0"/>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53"/>
            <p:cNvSpPr/>
            <p:nvPr/>
          </p:nvSpPr>
          <p:spPr>
            <a:xfrm flipH="1">
              <a:off x="8045414" y="4511486"/>
              <a:ext cx="112612" cy="194489"/>
            </a:xfrm>
            <a:custGeom>
              <a:avLst/>
              <a:gdLst/>
              <a:ahLst/>
              <a:cxnLst/>
              <a:rect l="l" t="t" r="r" b="b"/>
              <a:pathLst>
                <a:path w="1843" h="3183" extrusionOk="0">
                  <a:moveTo>
                    <a:pt x="1" y="0"/>
                  </a:moveTo>
                  <a:lnTo>
                    <a:pt x="1" y="3182"/>
                  </a:lnTo>
                  <a:lnTo>
                    <a:pt x="1450" y="3182"/>
                  </a:lnTo>
                  <a:lnTo>
                    <a:pt x="1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53"/>
            <p:cNvSpPr/>
            <p:nvPr/>
          </p:nvSpPr>
          <p:spPr>
            <a:xfrm flipH="1">
              <a:off x="7568576" y="4511486"/>
              <a:ext cx="76745" cy="194489"/>
            </a:xfrm>
            <a:custGeom>
              <a:avLst/>
              <a:gdLst/>
              <a:ahLst/>
              <a:cxnLst/>
              <a:rect l="l" t="t" r="r" b="b"/>
              <a:pathLst>
                <a:path w="1256" h="3183" extrusionOk="0">
                  <a:moveTo>
                    <a:pt x="0" y="0"/>
                  </a:moveTo>
                  <a:lnTo>
                    <a:pt x="505" y="3182"/>
                  </a:lnTo>
                  <a:lnTo>
                    <a:pt x="1256" y="3182"/>
                  </a:lnTo>
                  <a:lnTo>
                    <a:pt x="1138" y="0"/>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53"/>
            <p:cNvSpPr/>
            <p:nvPr/>
          </p:nvSpPr>
          <p:spPr>
            <a:xfrm flipH="1">
              <a:off x="7682225" y="4511486"/>
              <a:ext cx="76806" cy="194489"/>
            </a:xfrm>
            <a:custGeom>
              <a:avLst/>
              <a:gdLst/>
              <a:ahLst/>
              <a:cxnLst/>
              <a:rect l="l" t="t" r="r" b="b"/>
              <a:pathLst>
                <a:path w="1257" h="3183" extrusionOk="0">
                  <a:moveTo>
                    <a:pt x="1" y="0"/>
                  </a:moveTo>
                  <a:lnTo>
                    <a:pt x="511" y="3182"/>
                  </a:lnTo>
                  <a:lnTo>
                    <a:pt x="1257" y="3182"/>
                  </a:lnTo>
                  <a:lnTo>
                    <a:pt x="1143" y="0"/>
                  </a:lnTo>
                  <a:close/>
                </a:path>
              </a:pathLst>
            </a:custGeom>
            <a:solidFill>
              <a:srgbClr val="F7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53"/>
            <p:cNvSpPr/>
            <p:nvPr/>
          </p:nvSpPr>
          <p:spPr>
            <a:xfrm flipH="1">
              <a:off x="7724935" y="4511486"/>
              <a:ext cx="89760" cy="194489"/>
            </a:xfrm>
            <a:custGeom>
              <a:avLst/>
              <a:gdLst/>
              <a:ahLst/>
              <a:cxnLst/>
              <a:rect l="l" t="t" r="r" b="b"/>
              <a:pathLst>
                <a:path w="1469" h="3183" extrusionOk="0">
                  <a:moveTo>
                    <a:pt x="0" y="0"/>
                  </a:moveTo>
                  <a:lnTo>
                    <a:pt x="723" y="3182"/>
                  </a:lnTo>
                  <a:lnTo>
                    <a:pt x="1469" y="3182"/>
                  </a:lnTo>
                  <a:lnTo>
                    <a:pt x="1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53"/>
            <p:cNvSpPr/>
            <p:nvPr/>
          </p:nvSpPr>
          <p:spPr>
            <a:xfrm flipH="1">
              <a:off x="7098030" y="4511486"/>
              <a:ext cx="91776" cy="194489"/>
            </a:xfrm>
            <a:custGeom>
              <a:avLst/>
              <a:gdLst/>
              <a:ahLst/>
              <a:cxnLst/>
              <a:rect l="l" t="t" r="r" b="b"/>
              <a:pathLst>
                <a:path w="1502" h="3183" extrusionOk="0">
                  <a:moveTo>
                    <a:pt x="0" y="0"/>
                  </a:moveTo>
                  <a:lnTo>
                    <a:pt x="756" y="3182"/>
                  </a:lnTo>
                  <a:lnTo>
                    <a:pt x="1502" y="3182"/>
                  </a:lnTo>
                  <a:lnTo>
                    <a:pt x="1138" y="0"/>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53"/>
            <p:cNvSpPr/>
            <p:nvPr/>
          </p:nvSpPr>
          <p:spPr>
            <a:xfrm flipH="1">
              <a:off x="7077500" y="4511486"/>
              <a:ext cx="91837" cy="194489"/>
            </a:xfrm>
            <a:custGeom>
              <a:avLst/>
              <a:gdLst/>
              <a:ahLst/>
              <a:cxnLst/>
              <a:rect l="l" t="t" r="r" b="b"/>
              <a:pathLst>
                <a:path w="1503" h="3183" extrusionOk="0">
                  <a:moveTo>
                    <a:pt x="1" y="0"/>
                  </a:moveTo>
                  <a:lnTo>
                    <a:pt x="751" y="3182"/>
                  </a:lnTo>
                  <a:lnTo>
                    <a:pt x="1502" y="3182"/>
                  </a:lnTo>
                  <a:lnTo>
                    <a:pt x="1139" y="0"/>
                  </a:lnTo>
                  <a:close/>
                </a:path>
              </a:pathLst>
            </a:custGeom>
            <a:solidFill>
              <a:srgbClr val="F2E9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53"/>
            <p:cNvSpPr/>
            <p:nvPr/>
          </p:nvSpPr>
          <p:spPr>
            <a:xfrm flipH="1">
              <a:off x="7086166" y="3566050"/>
              <a:ext cx="1071860" cy="1036360"/>
            </a:xfrm>
            <a:custGeom>
              <a:avLst/>
              <a:gdLst/>
              <a:ahLst/>
              <a:cxnLst/>
              <a:rect l="l" t="t" r="r" b="b"/>
              <a:pathLst>
                <a:path w="17542" h="16961" extrusionOk="0">
                  <a:moveTo>
                    <a:pt x="1" y="1"/>
                  </a:moveTo>
                  <a:lnTo>
                    <a:pt x="1" y="16960"/>
                  </a:lnTo>
                  <a:lnTo>
                    <a:pt x="17541" y="16960"/>
                  </a:lnTo>
                  <a:lnTo>
                    <a:pt x="15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53"/>
            <p:cNvSpPr/>
            <p:nvPr/>
          </p:nvSpPr>
          <p:spPr>
            <a:xfrm flipH="1">
              <a:off x="7143847" y="3652876"/>
              <a:ext cx="1014179" cy="949533"/>
            </a:xfrm>
            <a:custGeom>
              <a:avLst/>
              <a:gdLst/>
              <a:ahLst/>
              <a:cxnLst/>
              <a:rect l="l" t="t" r="r" b="b"/>
              <a:pathLst>
                <a:path w="16598" h="15540" extrusionOk="0">
                  <a:moveTo>
                    <a:pt x="15998" y="1"/>
                  </a:moveTo>
                  <a:lnTo>
                    <a:pt x="1" y="14477"/>
                  </a:lnTo>
                  <a:lnTo>
                    <a:pt x="1" y="15539"/>
                  </a:lnTo>
                  <a:lnTo>
                    <a:pt x="9586" y="15539"/>
                  </a:lnTo>
                  <a:lnTo>
                    <a:pt x="16597" y="6026"/>
                  </a:lnTo>
                  <a:lnTo>
                    <a:pt x="15998" y="1"/>
                  </a:lnTo>
                  <a:close/>
                </a:path>
              </a:pathLst>
            </a:custGeom>
            <a:solidFill>
              <a:srgbClr val="F7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53"/>
            <p:cNvSpPr/>
            <p:nvPr/>
          </p:nvSpPr>
          <p:spPr>
            <a:xfrm flipH="1">
              <a:off x="7180513" y="4037454"/>
              <a:ext cx="502935" cy="513017"/>
            </a:xfrm>
            <a:custGeom>
              <a:avLst/>
              <a:gdLst/>
              <a:ahLst/>
              <a:cxnLst/>
              <a:rect l="l" t="t" r="r" b="b"/>
              <a:pathLst>
                <a:path w="8231" h="8396" extrusionOk="0">
                  <a:moveTo>
                    <a:pt x="1" y="1"/>
                  </a:moveTo>
                  <a:lnTo>
                    <a:pt x="1" y="1"/>
                  </a:lnTo>
                  <a:cubicBezTo>
                    <a:pt x="6" y="416"/>
                    <a:pt x="355" y="2947"/>
                    <a:pt x="360" y="3362"/>
                  </a:cubicBezTo>
                  <a:cubicBezTo>
                    <a:pt x="364" y="3858"/>
                    <a:pt x="374" y="4354"/>
                    <a:pt x="487" y="4836"/>
                  </a:cubicBezTo>
                  <a:cubicBezTo>
                    <a:pt x="615" y="5345"/>
                    <a:pt x="860" y="5836"/>
                    <a:pt x="1106" y="6328"/>
                  </a:cubicBezTo>
                  <a:cubicBezTo>
                    <a:pt x="1365" y="6847"/>
                    <a:pt x="1625" y="7366"/>
                    <a:pt x="1889" y="7881"/>
                  </a:cubicBezTo>
                  <a:cubicBezTo>
                    <a:pt x="1929" y="7965"/>
                    <a:pt x="2030" y="8062"/>
                    <a:pt x="2162" y="8062"/>
                  </a:cubicBezTo>
                  <a:cubicBezTo>
                    <a:pt x="2187" y="8062"/>
                    <a:pt x="2212" y="8058"/>
                    <a:pt x="2239" y="8051"/>
                  </a:cubicBezTo>
                  <a:cubicBezTo>
                    <a:pt x="2338" y="8023"/>
                    <a:pt x="2376" y="7956"/>
                    <a:pt x="2399" y="7895"/>
                  </a:cubicBezTo>
                  <a:cubicBezTo>
                    <a:pt x="2508" y="7635"/>
                    <a:pt x="2621" y="7376"/>
                    <a:pt x="2730" y="7116"/>
                  </a:cubicBezTo>
                  <a:cubicBezTo>
                    <a:pt x="2763" y="7040"/>
                    <a:pt x="2801" y="6960"/>
                    <a:pt x="2881" y="6894"/>
                  </a:cubicBezTo>
                  <a:cubicBezTo>
                    <a:pt x="3032" y="6781"/>
                    <a:pt x="3315" y="6719"/>
                    <a:pt x="3391" y="6583"/>
                  </a:cubicBezTo>
                  <a:cubicBezTo>
                    <a:pt x="3443" y="6483"/>
                    <a:pt x="3363" y="6389"/>
                    <a:pt x="3339" y="6290"/>
                  </a:cubicBezTo>
                  <a:cubicBezTo>
                    <a:pt x="3311" y="6192"/>
                    <a:pt x="3411" y="6058"/>
                    <a:pt x="3580" y="6058"/>
                  </a:cubicBezTo>
                  <a:cubicBezTo>
                    <a:pt x="3583" y="6058"/>
                    <a:pt x="3586" y="6058"/>
                    <a:pt x="3589" y="6058"/>
                  </a:cubicBezTo>
                  <a:cubicBezTo>
                    <a:pt x="3655" y="6058"/>
                    <a:pt x="3712" y="6087"/>
                    <a:pt x="3759" y="6115"/>
                  </a:cubicBezTo>
                  <a:cubicBezTo>
                    <a:pt x="3939" y="6233"/>
                    <a:pt x="3972" y="6413"/>
                    <a:pt x="3953" y="6578"/>
                  </a:cubicBezTo>
                  <a:cubicBezTo>
                    <a:pt x="3934" y="6743"/>
                    <a:pt x="3873" y="6913"/>
                    <a:pt x="3896" y="7078"/>
                  </a:cubicBezTo>
                  <a:cubicBezTo>
                    <a:pt x="3905" y="7145"/>
                    <a:pt x="3965" y="7224"/>
                    <a:pt x="4068" y="7224"/>
                  </a:cubicBezTo>
                  <a:cubicBezTo>
                    <a:pt x="4081" y="7224"/>
                    <a:pt x="4094" y="7223"/>
                    <a:pt x="4109" y="7220"/>
                  </a:cubicBezTo>
                  <a:cubicBezTo>
                    <a:pt x="4179" y="7210"/>
                    <a:pt x="4227" y="7168"/>
                    <a:pt x="4297" y="7154"/>
                  </a:cubicBezTo>
                  <a:cubicBezTo>
                    <a:pt x="4315" y="7150"/>
                    <a:pt x="4331" y="7149"/>
                    <a:pt x="4348" y="7149"/>
                  </a:cubicBezTo>
                  <a:cubicBezTo>
                    <a:pt x="4438" y="7149"/>
                    <a:pt x="4513" y="7199"/>
                    <a:pt x="4557" y="7244"/>
                  </a:cubicBezTo>
                  <a:cubicBezTo>
                    <a:pt x="4864" y="7569"/>
                    <a:pt x="4888" y="7975"/>
                    <a:pt x="5128" y="8320"/>
                  </a:cubicBezTo>
                  <a:cubicBezTo>
                    <a:pt x="5147" y="8348"/>
                    <a:pt x="5176" y="8381"/>
                    <a:pt x="5223" y="8391"/>
                  </a:cubicBezTo>
                  <a:cubicBezTo>
                    <a:pt x="5236" y="8394"/>
                    <a:pt x="5250" y="8395"/>
                    <a:pt x="5264" y="8395"/>
                  </a:cubicBezTo>
                  <a:cubicBezTo>
                    <a:pt x="5334" y="8395"/>
                    <a:pt x="5409" y="8359"/>
                    <a:pt x="5440" y="8320"/>
                  </a:cubicBezTo>
                  <a:cubicBezTo>
                    <a:pt x="5473" y="8273"/>
                    <a:pt x="5464" y="8216"/>
                    <a:pt x="5459" y="8169"/>
                  </a:cubicBezTo>
                  <a:cubicBezTo>
                    <a:pt x="5398" y="7683"/>
                    <a:pt x="5756" y="7192"/>
                    <a:pt x="5870" y="6701"/>
                  </a:cubicBezTo>
                  <a:cubicBezTo>
                    <a:pt x="6002" y="6139"/>
                    <a:pt x="5827" y="5553"/>
                    <a:pt x="6266" y="5024"/>
                  </a:cubicBezTo>
                  <a:cubicBezTo>
                    <a:pt x="6290" y="5001"/>
                    <a:pt x="6314" y="4972"/>
                    <a:pt x="6347" y="4958"/>
                  </a:cubicBezTo>
                  <a:cubicBezTo>
                    <a:pt x="6377" y="4946"/>
                    <a:pt x="6411" y="4940"/>
                    <a:pt x="6446" y="4940"/>
                  </a:cubicBezTo>
                  <a:cubicBezTo>
                    <a:pt x="6502" y="4940"/>
                    <a:pt x="6557" y="4955"/>
                    <a:pt x="6592" y="4982"/>
                  </a:cubicBezTo>
                  <a:cubicBezTo>
                    <a:pt x="6649" y="5020"/>
                    <a:pt x="6658" y="5072"/>
                    <a:pt x="6668" y="5124"/>
                  </a:cubicBezTo>
                  <a:cubicBezTo>
                    <a:pt x="6710" y="5350"/>
                    <a:pt x="6639" y="5676"/>
                    <a:pt x="6786" y="5785"/>
                  </a:cubicBezTo>
                  <a:cubicBezTo>
                    <a:pt x="6789" y="5785"/>
                    <a:pt x="6792" y="5785"/>
                    <a:pt x="6796" y="5785"/>
                  </a:cubicBezTo>
                  <a:cubicBezTo>
                    <a:pt x="6983" y="5785"/>
                    <a:pt x="6942" y="5650"/>
                    <a:pt x="6956" y="5539"/>
                  </a:cubicBezTo>
                  <a:cubicBezTo>
                    <a:pt x="6990" y="5213"/>
                    <a:pt x="6989" y="4437"/>
                    <a:pt x="7239" y="4437"/>
                  </a:cubicBezTo>
                  <a:cubicBezTo>
                    <a:pt x="7265" y="4437"/>
                    <a:pt x="7293" y="4445"/>
                    <a:pt x="7324" y="4463"/>
                  </a:cubicBezTo>
                  <a:cubicBezTo>
                    <a:pt x="7555" y="4892"/>
                    <a:pt x="7546" y="5364"/>
                    <a:pt x="7560" y="5827"/>
                  </a:cubicBezTo>
                  <a:cubicBezTo>
                    <a:pt x="7579" y="6474"/>
                    <a:pt x="7650" y="7121"/>
                    <a:pt x="7773" y="7758"/>
                  </a:cubicBezTo>
                  <a:cubicBezTo>
                    <a:pt x="7791" y="7867"/>
                    <a:pt x="7815" y="7975"/>
                    <a:pt x="7928" y="8056"/>
                  </a:cubicBezTo>
                  <a:cubicBezTo>
                    <a:pt x="8188" y="7928"/>
                    <a:pt x="8231" y="7702"/>
                    <a:pt x="8193" y="7522"/>
                  </a:cubicBezTo>
                  <a:cubicBezTo>
                    <a:pt x="7546" y="4595"/>
                    <a:pt x="7612" y="2834"/>
                    <a:pt x="7928" y="145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53"/>
            <p:cNvSpPr/>
            <p:nvPr/>
          </p:nvSpPr>
          <p:spPr>
            <a:xfrm flipH="1">
              <a:off x="7209965" y="4037454"/>
              <a:ext cx="473483" cy="403093"/>
            </a:xfrm>
            <a:custGeom>
              <a:avLst/>
              <a:gdLst/>
              <a:ahLst/>
              <a:cxnLst/>
              <a:rect l="l" t="t" r="r" b="b"/>
              <a:pathLst>
                <a:path w="7749" h="6597" extrusionOk="0">
                  <a:moveTo>
                    <a:pt x="1" y="1"/>
                  </a:moveTo>
                  <a:lnTo>
                    <a:pt x="1" y="1"/>
                  </a:lnTo>
                  <a:cubicBezTo>
                    <a:pt x="6" y="416"/>
                    <a:pt x="355" y="2947"/>
                    <a:pt x="360" y="3362"/>
                  </a:cubicBezTo>
                  <a:cubicBezTo>
                    <a:pt x="364" y="3768"/>
                    <a:pt x="369" y="4175"/>
                    <a:pt x="435" y="4576"/>
                  </a:cubicBezTo>
                  <a:cubicBezTo>
                    <a:pt x="1167" y="5714"/>
                    <a:pt x="2225" y="6464"/>
                    <a:pt x="3386" y="6587"/>
                  </a:cubicBezTo>
                  <a:cubicBezTo>
                    <a:pt x="3386" y="6587"/>
                    <a:pt x="3386" y="6587"/>
                    <a:pt x="3391" y="6583"/>
                  </a:cubicBezTo>
                  <a:cubicBezTo>
                    <a:pt x="3443" y="6483"/>
                    <a:pt x="3363" y="6389"/>
                    <a:pt x="3334" y="6290"/>
                  </a:cubicBezTo>
                  <a:cubicBezTo>
                    <a:pt x="3311" y="6192"/>
                    <a:pt x="3411" y="6058"/>
                    <a:pt x="3580" y="6058"/>
                  </a:cubicBezTo>
                  <a:cubicBezTo>
                    <a:pt x="3583" y="6058"/>
                    <a:pt x="3586" y="6058"/>
                    <a:pt x="3589" y="6058"/>
                  </a:cubicBezTo>
                  <a:cubicBezTo>
                    <a:pt x="3655" y="6058"/>
                    <a:pt x="3712" y="6087"/>
                    <a:pt x="3759" y="6115"/>
                  </a:cubicBezTo>
                  <a:cubicBezTo>
                    <a:pt x="3939" y="6233"/>
                    <a:pt x="3972" y="6413"/>
                    <a:pt x="3953" y="6578"/>
                  </a:cubicBezTo>
                  <a:cubicBezTo>
                    <a:pt x="3953" y="6583"/>
                    <a:pt x="3948" y="6592"/>
                    <a:pt x="3948" y="6597"/>
                  </a:cubicBezTo>
                  <a:cubicBezTo>
                    <a:pt x="4000" y="6597"/>
                    <a:pt x="4047" y="6592"/>
                    <a:pt x="4099" y="6587"/>
                  </a:cubicBezTo>
                  <a:cubicBezTo>
                    <a:pt x="4793" y="6507"/>
                    <a:pt x="5431" y="6200"/>
                    <a:pt x="5969" y="5733"/>
                  </a:cubicBezTo>
                  <a:cubicBezTo>
                    <a:pt x="6002" y="5492"/>
                    <a:pt x="6077" y="5251"/>
                    <a:pt x="6266" y="5024"/>
                  </a:cubicBezTo>
                  <a:cubicBezTo>
                    <a:pt x="6290" y="5001"/>
                    <a:pt x="6314" y="4972"/>
                    <a:pt x="6347" y="4958"/>
                  </a:cubicBezTo>
                  <a:cubicBezTo>
                    <a:pt x="6377" y="4946"/>
                    <a:pt x="6411" y="4940"/>
                    <a:pt x="6446" y="4940"/>
                  </a:cubicBezTo>
                  <a:cubicBezTo>
                    <a:pt x="6502" y="4940"/>
                    <a:pt x="6557" y="4955"/>
                    <a:pt x="6592" y="4982"/>
                  </a:cubicBezTo>
                  <a:cubicBezTo>
                    <a:pt x="6606" y="4991"/>
                    <a:pt x="6620" y="5001"/>
                    <a:pt x="6630" y="5015"/>
                  </a:cubicBezTo>
                  <a:cubicBezTo>
                    <a:pt x="7319" y="4080"/>
                    <a:pt x="7735" y="2810"/>
                    <a:pt x="7749" y="1422"/>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53"/>
            <p:cNvSpPr/>
            <p:nvPr/>
          </p:nvSpPr>
          <p:spPr>
            <a:xfrm flipH="1">
              <a:off x="7198416" y="3784185"/>
              <a:ext cx="508678" cy="624956"/>
            </a:xfrm>
            <a:custGeom>
              <a:avLst/>
              <a:gdLst/>
              <a:ahLst/>
              <a:cxnLst/>
              <a:rect l="l" t="t" r="r" b="b"/>
              <a:pathLst>
                <a:path w="8325" h="10228" extrusionOk="0">
                  <a:moveTo>
                    <a:pt x="3542" y="0"/>
                  </a:moveTo>
                  <a:cubicBezTo>
                    <a:pt x="1431" y="0"/>
                    <a:pt x="1" y="2290"/>
                    <a:pt x="350" y="5114"/>
                  </a:cubicBezTo>
                  <a:cubicBezTo>
                    <a:pt x="695" y="7937"/>
                    <a:pt x="2682" y="10227"/>
                    <a:pt x="4788" y="10227"/>
                  </a:cubicBezTo>
                  <a:cubicBezTo>
                    <a:pt x="6899" y="10227"/>
                    <a:pt x="8325" y="7937"/>
                    <a:pt x="7980" y="5114"/>
                  </a:cubicBezTo>
                  <a:cubicBezTo>
                    <a:pt x="7635" y="2290"/>
                    <a:pt x="5648" y="0"/>
                    <a:pt x="35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53"/>
            <p:cNvSpPr/>
            <p:nvPr/>
          </p:nvSpPr>
          <p:spPr>
            <a:xfrm flipH="1">
              <a:off x="7240821" y="3972258"/>
              <a:ext cx="444337" cy="436883"/>
            </a:xfrm>
            <a:custGeom>
              <a:avLst/>
              <a:gdLst/>
              <a:ahLst/>
              <a:cxnLst/>
              <a:rect l="l" t="t" r="r" b="b"/>
              <a:pathLst>
                <a:path w="7272" h="7150" extrusionOk="0">
                  <a:moveTo>
                    <a:pt x="2843" y="1"/>
                  </a:moveTo>
                  <a:cubicBezTo>
                    <a:pt x="1563" y="1"/>
                    <a:pt x="539" y="841"/>
                    <a:pt x="0" y="2135"/>
                  </a:cubicBezTo>
                  <a:cubicBezTo>
                    <a:pt x="383" y="4911"/>
                    <a:pt x="2347" y="7149"/>
                    <a:pt x="4429" y="7149"/>
                  </a:cubicBezTo>
                  <a:cubicBezTo>
                    <a:pt x="5709" y="7149"/>
                    <a:pt x="6738" y="6309"/>
                    <a:pt x="7272" y="5015"/>
                  </a:cubicBezTo>
                  <a:cubicBezTo>
                    <a:pt x="6894" y="2234"/>
                    <a:pt x="4925" y="1"/>
                    <a:pt x="28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53"/>
            <p:cNvSpPr/>
            <p:nvPr/>
          </p:nvSpPr>
          <p:spPr>
            <a:xfrm flipH="1">
              <a:off x="7183385" y="3776059"/>
              <a:ext cx="508678" cy="624712"/>
            </a:xfrm>
            <a:custGeom>
              <a:avLst/>
              <a:gdLst/>
              <a:ahLst/>
              <a:cxnLst/>
              <a:rect l="l" t="t" r="r" b="b"/>
              <a:pathLst>
                <a:path w="8325" h="10224" extrusionOk="0">
                  <a:moveTo>
                    <a:pt x="3537" y="1"/>
                  </a:moveTo>
                  <a:cubicBezTo>
                    <a:pt x="1431" y="1"/>
                    <a:pt x="0" y="2286"/>
                    <a:pt x="345" y="5110"/>
                  </a:cubicBezTo>
                  <a:cubicBezTo>
                    <a:pt x="690" y="7933"/>
                    <a:pt x="2682" y="10223"/>
                    <a:pt x="4788" y="10223"/>
                  </a:cubicBezTo>
                  <a:cubicBezTo>
                    <a:pt x="6894" y="10223"/>
                    <a:pt x="8324" y="7933"/>
                    <a:pt x="7980" y="5110"/>
                  </a:cubicBezTo>
                  <a:cubicBezTo>
                    <a:pt x="7635" y="2286"/>
                    <a:pt x="5647" y="1"/>
                    <a:pt x="3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53"/>
            <p:cNvSpPr/>
            <p:nvPr/>
          </p:nvSpPr>
          <p:spPr>
            <a:xfrm flipH="1">
              <a:off x="7235323" y="3844188"/>
              <a:ext cx="386107" cy="478371"/>
            </a:xfrm>
            <a:custGeom>
              <a:avLst/>
              <a:gdLst/>
              <a:ahLst/>
              <a:cxnLst/>
              <a:rect l="l" t="t" r="r" b="b"/>
              <a:pathLst>
                <a:path w="6319" h="7829" extrusionOk="0">
                  <a:moveTo>
                    <a:pt x="2716" y="0"/>
                  </a:moveTo>
                  <a:cubicBezTo>
                    <a:pt x="1106" y="0"/>
                    <a:pt x="1" y="1752"/>
                    <a:pt x="242" y="3914"/>
                  </a:cubicBezTo>
                  <a:cubicBezTo>
                    <a:pt x="487" y="6077"/>
                    <a:pt x="1989" y="7829"/>
                    <a:pt x="3599" y="7829"/>
                  </a:cubicBezTo>
                  <a:cubicBezTo>
                    <a:pt x="5209" y="7829"/>
                    <a:pt x="6318" y="6077"/>
                    <a:pt x="6073" y="3914"/>
                  </a:cubicBezTo>
                  <a:cubicBezTo>
                    <a:pt x="5827" y="1752"/>
                    <a:pt x="4326" y="0"/>
                    <a:pt x="2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53"/>
            <p:cNvSpPr/>
            <p:nvPr/>
          </p:nvSpPr>
          <p:spPr>
            <a:xfrm flipH="1">
              <a:off x="7241983" y="3844188"/>
              <a:ext cx="379447" cy="420935"/>
            </a:xfrm>
            <a:custGeom>
              <a:avLst/>
              <a:gdLst/>
              <a:ahLst/>
              <a:cxnLst/>
              <a:rect l="l" t="t" r="r" b="b"/>
              <a:pathLst>
                <a:path w="6210" h="6889" extrusionOk="0">
                  <a:moveTo>
                    <a:pt x="2716" y="0"/>
                  </a:moveTo>
                  <a:cubicBezTo>
                    <a:pt x="1106" y="0"/>
                    <a:pt x="1" y="1752"/>
                    <a:pt x="242" y="3914"/>
                  </a:cubicBezTo>
                  <a:cubicBezTo>
                    <a:pt x="280" y="4250"/>
                    <a:pt x="350" y="4575"/>
                    <a:pt x="445" y="4882"/>
                  </a:cubicBezTo>
                  <a:cubicBezTo>
                    <a:pt x="964" y="4500"/>
                    <a:pt x="1611" y="4269"/>
                    <a:pt x="2315" y="4269"/>
                  </a:cubicBezTo>
                  <a:cubicBezTo>
                    <a:pt x="3877" y="4269"/>
                    <a:pt x="5171" y="5406"/>
                    <a:pt x="5388" y="6889"/>
                  </a:cubicBezTo>
                  <a:cubicBezTo>
                    <a:pt x="5931" y="6171"/>
                    <a:pt x="6210" y="5104"/>
                    <a:pt x="6073" y="3914"/>
                  </a:cubicBezTo>
                  <a:cubicBezTo>
                    <a:pt x="5827" y="1752"/>
                    <a:pt x="4326" y="0"/>
                    <a:pt x="2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53"/>
            <p:cNvSpPr/>
            <p:nvPr/>
          </p:nvSpPr>
          <p:spPr>
            <a:xfrm flipH="1">
              <a:off x="7295326" y="3861480"/>
              <a:ext cx="322927" cy="442627"/>
            </a:xfrm>
            <a:custGeom>
              <a:avLst/>
              <a:gdLst/>
              <a:ahLst/>
              <a:cxnLst/>
              <a:rect l="l" t="t" r="r" b="b"/>
              <a:pathLst>
                <a:path w="5285" h="7244" extrusionOk="0">
                  <a:moveTo>
                    <a:pt x="2267" y="1"/>
                  </a:moveTo>
                  <a:cubicBezTo>
                    <a:pt x="926" y="1"/>
                    <a:pt x="1" y="1620"/>
                    <a:pt x="209" y="3622"/>
                  </a:cubicBezTo>
                  <a:cubicBezTo>
                    <a:pt x="416" y="5624"/>
                    <a:pt x="1672" y="7243"/>
                    <a:pt x="3018" y="7243"/>
                  </a:cubicBezTo>
                  <a:cubicBezTo>
                    <a:pt x="4364" y="7243"/>
                    <a:pt x="5284" y="5624"/>
                    <a:pt x="5081" y="3622"/>
                  </a:cubicBezTo>
                  <a:cubicBezTo>
                    <a:pt x="4874" y="1620"/>
                    <a:pt x="3613" y="1"/>
                    <a:pt x="2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53"/>
            <p:cNvSpPr/>
            <p:nvPr/>
          </p:nvSpPr>
          <p:spPr>
            <a:xfrm flipH="1">
              <a:off x="7279623" y="3861480"/>
              <a:ext cx="303130" cy="435966"/>
            </a:xfrm>
            <a:custGeom>
              <a:avLst/>
              <a:gdLst/>
              <a:ahLst/>
              <a:cxnLst/>
              <a:rect l="l" t="t" r="r" b="b"/>
              <a:pathLst>
                <a:path w="4961" h="7135" extrusionOk="0">
                  <a:moveTo>
                    <a:pt x="1686" y="1"/>
                  </a:moveTo>
                  <a:cubicBezTo>
                    <a:pt x="969" y="1"/>
                    <a:pt x="374" y="463"/>
                    <a:pt x="1" y="1200"/>
                  </a:cubicBezTo>
                  <a:cubicBezTo>
                    <a:pt x="359" y="913"/>
                    <a:pt x="722" y="787"/>
                    <a:pt x="1074" y="787"/>
                  </a:cubicBezTo>
                  <a:cubicBezTo>
                    <a:pt x="3209" y="787"/>
                    <a:pt x="4961" y="5432"/>
                    <a:pt x="3027" y="7135"/>
                  </a:cubicBezTo>
                  <a:cubicBezTo>
                    <a:pt x="4038" y="6738"/>
                    <a:pt x="4675" y="5317"/>
                    <a:pt x="4500" y="3622"/>
                  </a:cubicBezTo>
                  <a:cubicBezTo>
                    <a:pt x="4293" y="1620"/>
                    <a:pt x="3032" y="1"/>
                    <a:pt x="1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53"/>
            <p:cNvSpPr/>
            <p:nvPr/>
          </p:nvSpPr>
          <p:spPr>
            <a:xfrm flipH="1">
              <a:off x="7179656" y="3648599"/>
              <a:ext cx="680621" cy="14176"/>
            </a:xfrm>
            <a:custGeom>
              <a:avLst/>
              <a:gdLst/>
              <a:ahLst/>
              <a:cxnLst/>
              <a:rect l="l" t="t" r="r" b="b"/>
              <a:pathLst>
                <a:path w="11139" h="232" extrusionOk="0">
                  <a:moveTo>
                    <a:pt x="0" y="0"/>
                  </a:moveTo>
                  <a:lnTo>
                    <a:pt x="0" y="231"/>
                  </a:lnTo>
                  <a:lnTo>
                    <a:pt x="11139" y="231"/>
                  </a:lnTo>
                  <a:lnTo>
                    <a:pt x="111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53"/>
            <p:cNvSpPr/>
            <p:nvPr/>
          </p:nvSpPr>
          <p:spPr>
            <a:xfrm flipH="1">
              <a:off x="7735013" y="3566050"/>
              <a:ext cx="423013" cy="1042409"/>
            </a:xfrm>
            <a:custGeom>
              <a:avLst/>
              <a:gdLst/>
              <a:ahLst/>
              <a:cxnLst/>
              <a:rect l="l" t="t" r="r" b="b"/>
              <a:pathLst>
                <a:path w="6923" h="17060" extrusionOk="0">
                  <a:moveTo>
                    <a:pt x="1" y="1"/>
                  </a:moveTo>
                  <a:lnTo>
                    <a:pt x="1" y="16960"/>
                  </a:lnTo>
                  <a:lnTo>
                    <a:pt x="6923" y="17060"/>
                  </a:lnTo>
                  <a:lnTo>
                    <a:pt x="5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53"/>
            <p:cNvSpPr/>
            <p:nvPr/>
          </p:nvSpPr>
          <p:spPr>
            <a:xfrm flipH="1">
              <a:off x="7735319" y="3566050"/>
              <a:ext cx="422707" cy="1036360"/>
            </a:xfrm>
            <a:custGeom>
              <a:avLst/>
              <a:gdLst/>
              <a:ahLst/>
              <a:cxnLst/>
              <a:rect l="l" t="t" r="r" b="b"/>
              <a:pathLst>
                <a:path w="6918" h="16961" extrusionOk="0">
                  <a:moveTo>
                    <a:pt x="1" y="1"/>
                  </a:moveTo>
                  <a:cubicBezTo>
                    <a:pt x="1786" y="2026"/>
                    <a:pt x="4444" y="5733"/>
                    <a:pt x="5629" y="10223"/>
                  </a:cubicBezTo>
                  <a:cubicBezTo>
                    <a:pt x="6252" y="12598"/>
                    <a:pt x="6918" y="16960"/>
                    <a:pt x="6918" y="16960"/>
                  </a:cubicBezTo>
                  <a:lnTo>
                    <a:pt x="5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53"/>
            <p:cNvSpPr/>
            <p:nvPr/>
          </p:nvSpPr>
          <p:spPr>
            <a:xfrm flipH="1">
              <a:off x="7633283" y="4385677"/>
              <a:ext cx="23586" cy="120494"/>
            </a:xfrm>
            <a:custGeom>
              <a:avLst/>
              <a:gdLst/>
              <a:ahLst/>
              <a:cxnLst/>
              <a:rect l="l" t="t" r="r" b="b"/>
              <a:pathLst>
                <a:path w="386" h="1972" extrusionOk="0">
                  <a:moveTo>
                    <a:pt x="57" y="1"/>
                  </a:moveTo>
                  <a:cubicBezTo>
                    <a:pt x="57" y="1"/>
                    <a:pt x="0" y="1776"/>
                    <a:pt x="208" y="1955"/>
                  </a:cubicBezTo>
                  <a:cubicBezTo>
                    <a:pt x="220" y="1966"/>
                    <a:pt x="231" y="1971"/>
                    <a:pt x="240" y="1971"/>
                  </a:cubicBezTo>
                  <a:cubicBezTo>
                    <a:pt x="386" y="1971"/>
                    <a:pt x="190" y="702"/>
                    <a:pt x="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53"/>
            <p:cNvSpPr/>
            <p:nvPr/>
          </p:nvSpPr>
          <p:spPr>
            <a:xfrm flipH="1">
              <a:off x="7234469" y="3844188"/>
              <a:ext cx="266040" cy="474033"/>
            </a:xfrm>
            <a:custGeom>
              <a:avLst/>
              <a:gdLst/>
              <a:ahLst/>
              <a:cxnLst/>
              <a:rect l="l" t="t" r="r" b="b"/>
              <a:pathLst>
                <a:path w="4354" h="7758" extrusionOk="0">
                  <a:moveTo>
                    <a:pt x="737" y="0"/>
                  </a:moveTo>
                  <a:cubicBezTo>
                    <a:pt x="477" y="0"/>
                    <a:pt x="232" y="47"/>
                    <a:pt x="0" y="132"/>
                  </a:cubicBezTo>
                  <a:cubicBezTo>
                    <a:pt x="170" y="85"/>
                    <a:pt x="354" y="62"/>
                    <a:pt x="543" y="62"/>
                  </a:cubicBezTo>
                  <a:cubicBezTo>
                    <a:pt x="2153" y="62"/>
                    <a:pt x="3655" y="1813"/>
                    <a:pt x="3900" y="3976"/>
                  </a:cubicBezTo>
                  <a:cubicBezTo>
                    <a:pt x="4103" y="5789"/>
                    <a:pt x="3357" y="7314"/>
                    <a:pt x="2163" y="7758"/>
                  </a:cubicBezTo>
                  <a:cubicBezTo>
                    <a:pt x="3471" y="7413"/>
                    <a:pt x="4354" y="5798"/>
                    <a:pt x="4136" y="3891"/>
                  </a:cubicBezTo>
                  <a:cubicBezTo>
                    <a:pt x="3896" y="1728"/>
                    <a:pt x="2347" y="0"/>
                    <a:pt x="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53"/>
            <p:cNvSpPr/>
            <p:nvPr/>
          </p:nvSpPr>
          <p:spPr>
            <a:xfrm flipH="1">
              <a:off x="7194384" y="3776059"/>
              <a:ext cx="442627" cy="528353"/>
            </a:xfrm>
            <a:custGeom>
              <a:avLst/>
              <a:gdLst/>
              <a:ahLst/>
              <a:cxnLst/>
              <a:rect l="l" t="t" r="r" b="b"/>
              <a:pathLst>
                <a:path w="7244" h="8647" extrusionOk="0">
                  <a:moveTo>
                    <a:pt x="2636" y="1"/>
                  </a:moveTo>
                  <a:cubicBezTo>
                    <a:pt x="1507" y="1"/>
                    <a:pt x="572" y="657"/>
                    <a:pt x="1" y="1701"/>
                  </a:cubicBezTo>
                  <a:cubicBezTo>
                    <a:pt x="577" y="728"/>
                    <a:pt x="1484" y="124"/>
                    <a:pt x="2565" y="124"/>
                  </a:cubicBezTo>
                  <a:cubicBezTo>
                    <a:pt x="4675" y="124"/>
                    <a:pt x="6663" y="2414"/>
                    <a:pt x="7008" y="5237"/>
                  </a:cubicBezTo>
                  <a:cubicBezTo>
                    <a:pt x="7168" y="6545"/>
                    <a:pt x="6946" y="7740"/>
                    <a:pt x="6451" y="8646"/>
                  </a:cubicBezTo>
                  <a:cubicBezTo>
                    <a:pt x="6994" y="7725"/>
                    <a:pt x="7244" y="6484"/>
                    <a:pt x="7079" y="5110"/>
                  </a:cubicBezTo>
                  <a:cubicBezTo>
                    <a:pt x="6734" y="2286"/>
                    <a:pt x="4746" y="1"/>
                    <a:pt x="26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53"/>
            <p:cNvSpPr/>
            <p:nvPr/>
          </p:nvSpPr>
          <p:spPr>
            <a:xfrm flipH="1">
              <a:off x="7364860" y="3929303"/>
              <a:ext cx="230601" cy="352012"/>
            </a:xfrm>
            <a:custGeom>
              <a:avLst/>
              <a:gdLst/>
              <a:ahLst/>
              <a:cxnLst/>
              <a:rect l="l" t="t" r="r" b="b"/>
              <a:pathLst>
                <a:path w="3774" h="5761" extrusionOk="0">
                  <a:moveTo>
                    <a:pt x="903" y="0"/>
                  </a:moveTo>
                  <a:lnTo>
                    <a:pt x="903" y="0"/>
                  </a:lnTo>
                  <a:cubicBezTo>
                    <a:pt x="327" y="529"/>
                    <a:pt x="1" y="1530"/>
                    <a:pt x="119" y="2682"/>
                  </a:cubicBezTo>
                  <a:cubicBezTo>
                    <a:pt x="298" y="4386"/>
                    <a:pt x="1365" y="5760"/>
                    <a:pt x="2508" y="5760"/>
                  </a:cubicBezTo>
                  <a:cubicBezTo>
                    <a:pt x="3018" y="5760"/>
                    <a:pt x="3457" y="5487"/>
                    <a:pt x="3773" y="5029"/>
                  </a:cubicBezTo>
                  <a:lnTo>
                    <a:pt x="3773" y="5029"/>
                  </a:lnTo>
                  <a:cubicBezTo>
                    <a:pt x="3500" y="5279"/>
                    <a:pt x="3169" y="5425"/>
                    <a:pt x="2801" y="5425"/>
                  </a:cubicBezTo>
                  <a:cubicBezTo>
                    <a:pt x="1658" y="5425"/>
                    <a:pt x="591" y="4046"/>
                    <a:pt x="412" y="2347"/>
                  </a:cubicBezTo>
                  <a:cubicBezTo>
                    <a:pt x="317" y="1407"/>
                    <a:pt x="511" y="562"/>
                    <a:pt x="9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53"/>
            <p:cNvSpPr/>
            <p:nvPr/>
          </p:nvSpPr>
          <p:spPr>
            <a:xfrm flipH="1">
              <a:off x="7276571" y="3735120"/>
              <a:ext cx="27191" cy="33545"/>
            </a:xfrm>
            <a:custGeom>
              <a:avLst/>
              <a:gdLst/>
              <a:ahLst/>
              <a:cxnLst/>
              <a:rect l="l" t="t" r="r" b="b"/>
              <a:pathLst>
                <a:path w="445" h="549" extrusionOk="0">
                  <a:moveTo>
                    <a:pt x="0" y="0"/>
                  </a:moveTo>
                  <a:lnTo>
                    <a:pt x="71" y="548"/>
                  </a:lnTo>
                  <a:lnTo>
                    <a:pt x="444" y="548"/>
                  </a:lnTo>
                  <a:lnTo>
                    <a:pt x="3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53"/>
            <p:cNvSpPr/>
            <p:nvPr/>
          </p:nvSpPr>
          <p:spPr>
            <a:xfrm flipH="1">
              <a:off x="7225795" y="3735120"/>
              <a:ext cx="27191" cy="33545"/>
            </a:xfrm>
            <a:custGeom>
              <a:avLst/>
              <a:gdLst/>
              <a:ahLst/>
              <a:cxnLst/>
              <a:rect l="l" t="t" r="r" b="b"/>
              <a:pathLst>
                <a:path w="445" h="549" extrusionOk="0">
                  <a:moveTo>
                    <a:pt x="0" y="0"/>
                  </a:moveTo>
                  <a:lnTo>
                    <a:pt x="71" y="548"/>
                  </a:lnTo>
                  <a:lnTo>
                    <a:pt x="444" y="548"/>
                  </a:lnTo>
                  <a:lnTo>
                    <a:pt x="3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53"/>
            <p:cNvSpPr/>
            <p:nvPr/>
          </p:nvSpPr>
          <p:spPr>
            <a:xfrm flipH="1">
              <a:off x="7710760" y="3566050"/>
              <a:ext cx="13320" cy="90065"/>
            </a:xfrm>
            <a:custGeom>
              <a:avLst/>
              <a:gdLst/>
              <a:ahLst/>
              <a:cxnLst/>
              <a:rect l="l" t="t" r="r" b="b"/>
              <a:pathLst>
                <a:path w="218" h="1474" extrusionOk="0">
                  <a:moveTo>
                    <a:pt x="0" y="1"/>
                  </a:moveTo>
                  <a:lnTo>
                    <a:pt x="109" y="1474"/>
                  </a:lnTo>
                  <a:lnTo>
                    <a:pt x="217" y="1474"/>
                  </a:lnTo>
                  <a:lnTo>
                    <a:pt x="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53"/>
            <p:cNvSpPr/>
            <p:nvPr/>
          </p:nvSpPr>
          <p:spPr>
            <a:xfrm flipH="1">
              <a:off x="7556723" y="3566050"/>
              <a:ext cx="13320" cy="90065"/>
            </a:xfrm>
            <a:custGeom>
              <a:avLst/>
              <a:gdLst/>
              <a:ahLst/>
              <a:cxnLst/>
              <a:rect l="l" t="t" r="r" b="b"/>
              <a:pathLst>
                <a:path w="218" h="1474" extrusionOk="0">
                  <a:moveTo>
                    <a:pt x="0" y="1"/>
                  </a:moveTo>
                  <a:lnTo>
                    <a:pt x="114" y="1474"/>
                  </a:lnTo>
                  <a:lnTo>
                    <a:pt x="218" y="1474"/>
                  </a:lnTo>
                  <a:lnTo>
                    <a:pt x="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53"/>
            <p:cNvSpPr/>
            <p:nvPr/>
          </p:nvSpPr>
          <p:spPr>
            <a:xfrm flipH="1">
              <a:off x="7402379" y="3566050"/>
              <a:ext cx="13320" cy="90065"/>
            </a:xfrm>
            <a:custGeom>
              <a:avLst/>
              <a:gdLst/>
              <a:ahLst/>
              <a:cxnLst/>
              <a:rect l="l" t="t" r="r" b="b"/>
              <a:pathLst>
                <a:path w="218" h="1474" extrusionOk="0">
                  <a:moveTo>
                    <a:pt x="0" y="1"/>
                  </a:moveTo>
                  <a:lnTo>
                    <a:pt x="114" y="1474"/>
                  </a:lnTo>
                  <a:lnTo>
                    <a:pt x="218" y="1474"/>
                  </a:lnTo>
                  <a:lnTo>
                    <a:pt x="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58004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24"/>
        <p:cNvGrpSpPr/>
        <p:nvPr/>
      </p:nvGrpSpPr>
      <p:grpSpPr>
        <a:xfrm>
          <a:off x="0" y="0"/>
          <a:ext cx="0" cy="0"/>
          <a:chOff x="0" y="0"/>
          <a:chExt cx="0" cy="0"/>
        </a:xfrm>
      </p:grpSpPr>
      <p:sp>
        <p:nvSpPr>
          <p:cNvPr id="4225" name="Google Shape;4225;p39"/>
          <p:cNvSpPr txBox="1">
            <a:spLocks noGrp="1"/>
          </p:cNvSpPr>
          <p:nvPr>
            <p:ph type="title"/>
          </p:nvPr>
        </p:nvSpPr>
        <p:spPr>
          <a:xfrm>
            <a:off x="719975" y="437400"/>
            <a:ext cx="7704000" cy="89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latin typeface="Times New Roman" panose="02020603050405020304" pitchFamily="18" charset="0"/>
                <a:cs typeface="Times New Roman" panose="02020603050405020304" pitchFamily="18" charset="0"/>
              </a:rPr>
              <a:t>MỘT SỐ TÍNH NĂNG </a:t>
            </a:r>
            <a:r>
              <a:rPr lang="en" dirty="0">
                <a:latin typeface="Times New Roman" panose="02020603050405020304" pitchFamily="18" charset="0"/>
                <a:cs typeface="Times New Roman" panose="02020603050405020304" pitchFamily="18" charset="0"/>
              </a:rPr>
              <a:t>HAY CÁC DỊCH VỤ MÀ TRỢ LÝ ẢO CUNG CẤP</a:t>
            </a:r>
            <a:endParaRPr dirty="0">
              <a:latin typeface="Times New Roman" panose="02020603050405020304" pitchFamily="18" charset="0"/>
              <a:cs typeface="Times New Roman" panose="02020603050405020304" pitchFamily="18" charset="0"/>
            </a:endParaRPr>
          </a:p>
        </p:txBody>
      </p:sp>
      <p:sp>
        <p:nvSpPr>
          <p:cNvPr id="4226" name="Google Shape;4226;p39"/>
          <p:cNvSpPr txBox="1">
            <a:spLocks noGrp="1"/>
          </p:cNvSpPr>
          <p:nvPr>
            <p:ph type="body" idx="1"/>
          </p:nvPr>
        </p:nvSpPr>
        <p:spPr>
          <a:xfrm>
            <a:off x="719975" y="1493044"/>
            <a:ext cx="7704000" cy="342034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latin typeface="Times New Roman" panose="02020603050405020304" pitchFamily="18" charset="0"/>
                <a:ea typeface="Tahoma" panose="020B0604030504040204" pitchFamily="34" charset="0"/>
                <a:cs typeface="Times New Roman" panose="02020603050405020304" pitchFamily="18" charset="0"/>
              </a:rPr>
              <a:t>CÁC DỊCH VỤ NHƯ:</a:t>
            </a:r>
            <a:endParaRPr sz="1800" dirty="0">
              <a:latin typeface="Times New Roman" panose="02020603050405020304" pitchFamily="18" charset="0"/>
              <a:ea typeface="Tahoma" panose="020B0604030504040204" pitchFamily="34" charset="0"/>
              <a:cs typeface="Times New Roman" panose="02020603050405020304" pitchFamily="18" charset="0"/>
            </a:endParaRPr>
          </a:p>
          <a:p>
            <a:pPr marL="457200" lvl="0" indent="-301625" algn="l" rtl="0">
              <a:spcBef>
                <a:spcPts val="0"/>
              </a:spcBef>
              <a:spcAft>
                <a:spcPts val="0"/>
              </a:spcAft>
              <a:buSzPts val="1150"/>
              <a:buChar char="■"/>
            </a:pPr>
            <a:r>
              <a:rPr lang="en-US" sz="1800" dirty="0" err="1">
                <a:latin typeface="Times New Roman" panose="02020603050405020304" pitchFamily="18" charset="0"/>
                <a:ea typeface="Tahoma" panose="020B0604030504040204" pitchFamily="34" charset="0"/>
                <a:cs typeface="Times New Roman" panose="02020603050405020304" pitchFamily="18" charset="0"/>
              </a:rPr>
              <a:t>Cung</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cấp</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các</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thông</a:t>
            </a:r>
            <a:r>
              <a:rPr lang="en-US" sz="1800" dirty="0">
                <a:latin typeface="Times New Roman" panose="02020603050405020304" pitchFamily="18" charset="0"/>
                <a:ea typeface="Tahoma" panose="020B0604030504040204" pitchFamily="34" charset="0"/>
                <a:cs typeface="Times New Roman" panose="02020603050405020304" pitchFamily="18" charset="0"/>
              </a:rPr>
              <a:t> tin </a:t>
            </a:r>
            <a:r>
              <a:rPr lang="en-US" sz="1800" dirty="0" err="1">
                <a:latin typeface="Times New Roman" panose="02020603050405020304" pitchFamily="18" charset="0"/>
                <a:ea typeface="Tahoma" panose="020B0604030504040204" pitchFamily="34" charset="0"/>
                <a:cs typeface="Times New Roman" panose="02020603050405020304" pitchFamily="18" charset="0"/>
              </a:rPr>
              <a:t>như</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thời</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tiết</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các</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thông</a:t>
            </a:r>
            <a:r>
              <a:rPr lang="en-US" sz="1800" dirty="0">
                <a:latin typeface="Times New Roman" panose="02020603050405020304" pitchFamily="18" charset="0"/>
                <a:ea typeface="Tahoma" panose="020B0604030504040204" pitchFamily="34" charset="0"/>
                <a:cs typeface="Times New Roman" panose="02020603050405020304" pitchFamily="18" charset="0"/>
              </a:rPr>
              <a:t> tin </a:t>
            </a:r>
            <a:r>
              <a:rPr lang="en-US" sz="1800" dirty="0" err="1">
                <a:latin typeface="Times New Roman" panose="02020603050405020304" pitchFamily="18" charset="0"/>
                <a:ea typeface="Tahoma" panose="020B0604030504040204" pitchFamily="34" charset="0"/>
                <a:cs typeface="Times New Roman" panose="02020603050405020304" pitchFamily="18" charset="0"/>
              </a:rPr>
              <a:t>lấy</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kiến</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thức</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các</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nguồn</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như</a:t>
            </a:r>
            <a:r>
              <a:rPr lang="en-US" sz="1800" dirty="0">
                <a:latin typeface="Times New Roman" panose="02020603050405020304" pitchFamily="18" charset="0"/>
                <a:ea typeface="Tahoma" panose="020B0604030504040204" pitchFamily="34" charset="0"/>
                <a:cs typeface="Times New Roman" panose="02020603050405020304" pitchFamily="18" charset="0"/>
              </a:rPr>
              <a:t> Wikipedia </a:t>
            </a:r>
            <a:r>
              <a:rPr lang="en-US" sz="1800" dirty="0" err="1">
                <a:latin typeface="Times New Roman" panose="02020603050405020304" pitchFamily="18" charset="0"/>
                <a:ea typeface="Tahoma" panose="020B0604030504040204" pitchFamily="34" charset="0"/>
                <a:cs typeface="Times New Roman" panose="02020603050405020304" pitchFamily="18" charset="0"/>
              </a:rPr>
              <a:t>hoặc</a:t>
            </a:r>
            <a:r>
              <a:rPr lang="en-US" sz="1800" dirty="0">
                <a:latin typeface="Times New Roman" panose="02020603050405020304" pitchFamily="18" charset="0"/>
                <a:ea typeface="Tahoma" panose="020B0604030504040204" pitchFamily="34" charset="0"/>
                <a:cs typeface="Times New Roman" panose="02020603050405020304" pitchFamily="18" charset="0"/>
              </a:rPr>
              <a:t> IMBD </a:t>
            </a:r>
            <a:r>
              <a:rPr lang="en-US" sz="1800" dirty="0" err="1">
                <a:latin typeface="Times New Roman" panose="02020603050405020304" pitchFamily="18" charset="0"/>
                <a:ea typeface="Tahoma" panose="020B0604030504040204" pitchFamily="34" charset="0"/>
                <a:cs typeface="Times New Roman" panose="02020603050405020304" pitchFamily="18" charset="0"/>
              </a:rPr>
              <a:t>hoặc</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tìm</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kiếm</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trên</a:t>
            </a:r>
            <a:r>
              <a:rPr lang="en-US" sz="1800" dirty="0">
                <a:latin typeface="Times New Roman" panose="02020603050405020304" pitchFamily="18" charset="0"/>
                <a:ea typeface="Tahoma" panose="020B0604030504040204" pitchFamily="34" charset="0"/>
                <a:cs typeface="Times New Roman" panose="02020603050405020304" pitchFamily="18" charset="0"/>
              </a:rPr>
              <a:t> google </a:t>
            </a:r>
            <a:r>
              <a:rPr lang="en-US" sz="1800" dirty="0" err="1">
                <a:latin typeface="Times New Roman" panose="02020603050405020304" pitchFamily="18" charset="0"/>
                <a:ea typeface="Tahoma" panose="020B0604030504040204" pitchFamily="34" charset="0"/>
                <a:cs typeface="Times New Roman" panose="02020603050405020304" pitchFamily="18" charset="0"/>
              </a:rPr>
              <a:t>và</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hiện</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thị</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hoặc</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đọc</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kết</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quả</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đầu</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tiên</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đặt</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báo</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thức</a:t>
            </a:r>
            <a:r>
              <a:rPr lang="en-US" sz="1800" dirty="0">
                <a:latin typeface="Times New Roman" panose="02020603050405020304" pitchFamily="18" charset="0"/>
                <a:ea typeface="Tahoma" panose="020B0604030504040204" pitchFamily="34" charset="0"/>
                <a:cs typeface="Times New Roman" panose="02020603050405020304" pitchFamily="18" charset="0"/>
              </a:rPr>
              <a:t>,….</a:t>
            </a:r>
          </a:p>
          <a:p>
            <a:pPr marL="457200" lvl="0" indent="-298450" algn="l" rtl="0">
              <a:spcBef>
                <a:spcPts val="0"/>
              </a:spcBef>
              <a:spcAft>
                <a:spcPts val="0"/>
              </a:spcAft>
              <a:buSzPts val="1100"/>
              <a:buChar char="■"/>
            </a:pPr>
            <a:r>
              <a:rPr lang="en" sz="1800" dirty="0">
                <a:latin typeface="Times New Roman" panose="02020603050405020304" pitchFamily="18" charset="0"/>
                <a:ea typeface="Tahoma" panose="020B0604030504040204" pitchFamily="34" charset="0"/>
                <a:cs typeface="Times New Roman" panose="02020603050405020304" pitchFamily="18" charset="0"/>
              </a:rPr>
              <a:t>Phát nhạc từ các dịch vụ như spotify, tìm bài hát trên youtube, phát các đài radio, đọc sách nói.</a:t>
            </a:r>
            <a:endParaRPr sz="1800" dirty="0">
              <a:latin typeface="Times New Roman" panose="02020603050405020304" pitchFamily="18" charset="0"/>
              <a:ea typeface="Tahoma" panose="020B0604030504040204" pitchFamily="34" charset="0"/>
              <a:cs typeface="Times New Roman" panose="02020603050405020304" pitchFamily="18" charset="0"/>
            </a:endParaRPr>
          </a:p>
          <a:p>
            <a:pPr marL="457200" lvl="0" indent="-301625" algn="l" rtl="0">
              <a:spcBef>
                <a:spcPts val="0"/>
              </a:spcBef>
              <a:spcAft>
                <a:spcPts val="0"/>
              </a:spcAft>
              <a:buSzPts val="1150"/>
              <a:buChar char="■"/>
            </a:pPr>
            <a:r>
              <a:rPr lang="en" sz="1800" dirty="0">
                <a:latin typeface="Times New Roman" panose="02020603050405020304" pitchFamily="18" charset="0"/>
                <a:ea typeface="Tahoma" panose="020B0604030504040204" pitchFamily="34" charset="0"/>
                <a:cs typeface="Times New Roman" panose="02020603050405020304" pitchFamily="18" charset="0"/>
              </a:rPr>
              <a:t>Phát video, chương trình TV trên truyền hình hoặc streaming từ các dịch vụ như netflix.</a:t>
            </a:r>
            <a:endParaRPr sz="1800" dirty="0">
              <a:latin typeface="Times New Roman" panose="02020603050405020304" pitchFamily="18" charset="0"/>
              <a:ea typeface="Tahoma" panose="020B0604030504040204" pitchFamily="34" charset="0"/>
              <a:cs typeface="Times New Roman" panose="02020603050405020304" pitchFamily="18" charset="0"/>
            </a:endParaRPr>
          </a:p>
          <a:p>
            <a:pPr marL="457200" lvl="0" indent="-301625" algn="l" rtl="0">
              <a:spcBef>
                <a:spcPts val="0"/>
              </a:spcBef>
              <a:spcAft>
                <a:spcPts val="0"/>
              </a:spcAft>
              <a:buSzPts val="1150"/>
              <a:buChar char="■"/>
            </a:pPr>
            <a:r>
              <a:rPr lang="en" sz="1800" dirty="0">
                <a:latin typeface="Times New Roman" panose="02020603050405020304" pitchFamily="18" charset="0"/>
                <a:ea typeface="Tahoma" panose="020B0604030504040204" pitchFamily="34" charset="0"/>
                <a:cs typeface="Times New Roman" panose="02020603050405020304" pitchFamily="18" charset="0"/>
              </a:rPr>
              <a:t>Bổ sung hoặc thay thế các dịch vụ chăm sóc khách hàng.</a:t>
            </a:r>
          </a:p>
          <a:p>
            <a:pPr marL="457200" lvl="0" indent="-301625" algn="l" rtl="0">
              <a:spcBef>
                <a:spcPts val="0"/>
              </a:spcBef>
              <a:spcAft>
                <a:spcPts val="0"/>
              </a:spcAft>
              <a:buSzPts val="1150"/>
              <a:buChar char="■"/>
            </a:pPr>
            <a:r>
              <a:rPr lang="en" sz="1800" dirty="0">
                <a:latin typeface="Times New Roman" panose="02020603050405020304" pitchFamily="18" charset="0"/>
                <a:ea typeface="Tahoma" panose="020B0604030504040204" pitchFamily="34" charset="0"/>
                <a:cs typeface="Times New Roman" panose="02020603050405020304" pitchFamily="18" charset="0"/>
              </a:rPr>
              <a:t>Mua sắm trên các dịch vụ như amazon</a:t>
            </a:r>
          </a:p>
          <a:p>
            <a:pPr marL="457200" lvl="0" indent="-301625" algn="l" rtl="0">
              <a:spcBef>
                <a:spcPts val="0"/>
              </a:spcBef>
              <a:spcAft>
                <a:spcPts val="0"/>
              </a:spcAft>
              <a:buSzPts val="1150"/>
              <a:buChar char="■"/>
            </a:pPr>
            <a:r>
              <a:rPr lang="en" sz="1800" dirty="0">
                <a:latin typeface="Times New Roman" panose="02020603050405020304" pitchFamily="18" charset="0"/>
                <a:ea typeface="Tahoma" panose="020B0604030504040204" pitchFamily="34" charset="0"/>
                <a:cs typeface="Times New Roman" panose="02020603050405020304" pitchFamily="18" charset="0"/>
              </a:rPr>
              <a:t>Điều khiển từ xa.</a:t>
            </a:r>
            <a:endParaRPr sz="1800" dirty="0">
              <a:latin typeface="Times New Roman" panose="02020603050405020304" pitchFamily="18" charset="0"/>
              <a:ea typeface="Tahoma" panose="020B0604030504040204" pitchFamily="34" charset="0"/>
              <a:cs typeface="Times New Roman" panose="02020603050405020304" pitchFamily="18" charset="0"/>
            </a:endParaRPr>
          </a:p>
          <a:p>
            <a:pPr marL="457200" lvl="0" indent="-301625" algn="l" rtl="0">
              <a:spcBef>
                <a:spcPts val="0"/>
              </a:spcBef>
              <a:spcAft>
                <a:spcPts val="0"/>
              </a:spcAft>
              <a:buSzPts val="1150"/>
              <a:buChar char="■"/>
            </a:pPr>
            <a:r>
              <a:rPr lang="en" sz="1800" dirty="0">
                <a:solidFill>
                  <a:schemeClr val="accent3"/>
                </a:solidFill>
                <a:uFill>
                  <a:noFill/>
                </a:uFill>
                <a:latin typeface="Times New Roman" panose="02020603050405020304" pitchFamily="18" charset="0"/>
                <a:ea typeface="Tahoma" panose="020B0604030504040204" pitchFamily="34" charset="0"/>
                <a:cs typeface="Times New Roman" panose="02020603050405020304" pitchFamily="18" charset="0"/>
                <a:sym typeface="Barlow Condensed Medium"/>
              </a:rPr>
              <a:t>Các dịch vụ được tích hợp khác</a:t>
            </a:r>
            <a:r>
              <a:rPr lang="en" sz="1800" dirty="0">
                <a:latin typeface="Times New Roman" panose="02020603050405020304" pitchFamily="18" charset="0"/>
                <a:ea typeface="Tahoma" panose="020B0604030504040204" pitchFamily="34" charset="0"/>
                <a:cs typeface="Times New Roman" panose="02020603050405020304" pitchFamily="18" charset="0"/>
              </a:rPr>
              <a:t>.</a:t>
            </a:r>
            <a:endParaRPr sz="1800" dirty="0">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02"/>
        <p:cNvGrpSpPr/>
        <p:nvPr/>
      </p:nvGrpSpPr>
      <p:grpSpPr>
        <a:xfrm>
          <a:off x="0" y="0"/>
          <a:ext cx="0" cy="0"/>
          <a:chOff x="0" y="0"/>
          <a:chExt cx="0" cy="0"/>
        </a:xfrm>
      </p:grpSpPr>
      <p:sp>
        <p:nvSpPr>
          <p:cNvPr id="5903" name="Google Shape;5903;p53"/>
          <p:cNvSpPr txBox="1">
            <a:spLocks noGrp="1"/>
          </p:cNvSpPr>
          <p:nvPr>
            <p:ph type="title"/>
          </p:nvPr>
        </p:nvSpPr>
        <p:spPr>
          <a:xfrm>
            <a:off x="4351040" y="1489850"/>
            <a:ext cx="3651600" cy="192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Trợ lý ảo</a:t>
            </a:r>
            <a:endParaRPr dirty="0">
              <a:solidFill>
                <a:schemeClr val="accent3"/>
              </a:solidFill>
              <a:latin typeface="Times New Roman" panose="02020603050405020304" pitchFamily="18" charset="0"/>
              <a:cs typeface="Times New Roman" panose="02020603050405020304" pitchFamily="18" charset="0"/>
            </a:endParaRPr>
          </a:p>
        </p:txBody>
      </p:sp>
      <p:sp>
        <p:nvSpPr>
          <p:cNvPr id="5904" name="Google Shape;5904;p53"/>
          <p:cNvSpPr txBox="1">
            <a:spLocks noGrp="1"/>
          </p:cNvSpPr>
          <p:nvPr>
            <p:ph type="title" idx="2"/>
          </p:nvPr>
        </p:nvSpPr>
        <p:spPr>
          <a:xfrm>
            <a:off x="1141350" y="1360513"/>
            <a:ext cx="2996700" cy="192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5905" name="Google Shape;5905;p53"/>
          <p:cNvSpPr txBox="1">
            <a:spLocks noGrp="1"/>
          </p:cNvSpPr>
          <p:nvPr>
            <p:ph type="subTitle" idx="1"/>
          </p:nvPr>
        </p:nvSpPr>
        <p:spPr>
          <a:xfrm>
            <a:off x="2286000" y="3348882"/>
            <a:ext cx="4572000" cy="43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accent3">
                    <a:lumMod val="75000"/>
                  </a:schemeClr>
                </a:solidFill>
              </a:rPr>
              <a:t>SƠ LƯỢC AI, MACHINE LEARNING, DEEP LEARNING</a:t>
            </a:r>
            <a:endParaRPr b="1" dirty="0">
              <a:solidFill>
                <a:schemeClr val="accent3">
                  <a:lumMod val="75000"/>
                </a:schemeClr>
              </a:solidFill>
            </a:endParaRPr>
          </a:p>
        </p:txBody>
      </p:sp>
      <p:grpSp>
        <p:nvGrpSpPr>
          <p:cNvPr id="5906" name="Google Shape;5906;p53"/>
          <p:cNvGrpSpPr/>
          <p:nvPr/>
        </p:nvGrpSpPr>
        <p:grpSpPr>
          <a:xfrm rot="-1348592" flipH="1">
            <a:off x="7738376" y="1255504"/>
            <a:ext cx="988219" cy="924698"/>
            <a:chOff x="4618350" y="1772537"/>
            <a:chExt cx="654541" cy="612506"/>
          </a:xfrm>
        </p:grpSpPr>
        <p:sp>
          <p:nvSpPr>
            <p:cNvPr id="5907" name="Google Shape;5907;p53"/>
            <p:cNvSpPr/>
            <p:nvPr/>
          </p:nvSpPr>
          <p:spPr>
            <a:xfrm>
              <a:off x="4861276" y="2373388"/>
              <a:ext cx="6368" cy="1910"/>
            </a:xfrm>
            <a:custGeom>
              <a:avLst/>
              <a:gdLst/>
              <a:ahLst/>
              <a:cxnLst/>
              <a:rect l="l" t="t" r="r" b="b"/>
              <a:pathLst>
                <a:path w="100" h="30" extrusionOk="0">
                  <a:moveTo>
                    <a:pt x="99" y="29"/>
                  </a:moveTo>
                  <a:cubicBezTo>
                    <a:pt x="66" y="20"/>
                    <a:pt x="33" y="10"/>
                    <a:pt x="0" y="1"/>
                  </a:cubicBezTo>
                  <a:cubicBezTo>
                    <a:pt x="33" y="10"/>
                    <a:pt x="66" y="20"/>
                    <a:pt x="99" y="29"/>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53"/>
            <p:cNvSpPr/>
            <p:nvPr/>
          </p:nvSpPr>
          <p:spPr>
            <a:xfrm>
              <a:off x="4904257" y="2382430"/>
              <a:ext cx="6686" cy="637"/>
            </a:xfrm>
            <a:custGeom>
              <a:avLst/>
              <a:gdLst/>
              <a:ahLst/>
              <a:cxnLst/>
              <a:rect l="l" t="t" r="r" b="b"/>
              <a:pathLst>
                <a:path w="105" h="10" extrusionOk="0">
                  <a:moveTo>
                    <a:pt x="104" y="10"/>
                  </a:moveTo>
                  <a:cubicBezTo>
                    <a:pt x="71" y="10"/>
                    <a:pt x="33" y="5"/>
                    <a:pt x="0" y="1"/>
                  </a:cubicBezTo>
                  <a:cubicBezTo>
                    <a:pt x="33" y="5"/>
                    <a:pt x="71" y="10"/>
                    <a:pt x="104" y="1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53"/>
            <p:cNvSpPr/>
            <p:nvPr/>
          </p:nvSpPr>
          <p:spPr>
            <a:xfrm>
              <a:off x="4795116" y="2346070"/>
              <a:ext cx="4839" cy="2420"/>
            </a:xfrm>
            <a:custGeom>
              <a:avLst/>
              <a:gdLst/>
              <a:ahLst/>
              <a:cxnLst/>
              <a:rect l="l" t="t" r="r" b="b"/>
              <a:pathLst>
                <a:path w="76" h="38" extrusionOk="0">
                  <a:moveTo>
                    <a:pt x="0" y="0"/>
                  </a:moveTo>
                  <a:lnTo>
                    <a:pt x="0" y="0"/>
                  </a:lnTo>
                  <a:cubicBezTo>
                    <a:pt x="24" y="14"/>
                    <a:pt x="48" y="29"/>
                    <a:pt x="76" y="38"/>
                  </a:cubicBezTo>
                  <a:cubicBezTo>
                    <a:pt x="52" y="29"/>
                    <a:pt x="24" y="14"/>
                    <a:pt x="0"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53"/>
            <p:cNvSpPr/>
            <p:nvPr/>
          </p:nvSpPr>
          <p:spPr>
            <a:xfrm>
              <a:off x="4782763" y="2338811"/>
              <a:ext cx="2165" cy="1274"/>
            </a:xfrm>
            <a:custGeom>
              <a:avLst/>
              <a:gdLst/>
              <a:ahLst/>
              <a:cxnLst/>
              <a:rect l="l" t="t" r="r" b="b"/>
              <a:pathLst>
                <a:path w="34" h="20" extrusionOk="0">
                  <a:moveTo>
                    <a:pt x="1" y="1"/>
                  </a:moveTo>
                  <a:cubicBezTo>
                    <a:pt x="15" y="10"/>
                    <a:pt x="24" y="15"/>
                    <a:pt x="34" y="20"/>
                  </a:cubicBezTo>
                  <a:cubicBezTo>
                    <a:pt x="24" y="15"/>
                    <a:pt x="10" y="6"/>
                    <a:pt x="1"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5911;p53"/>
            <p:cNvSpPr/>
            <p:nvPr/>
          </p:nvSpPr>
          <p:spPr>
            <a:xfrm>
              <a:off x="4875412" y="2377017"/>
              <a:ext cx="6622" cy="1592"/>
            </a:xfrm>
            <a:custGeom>
              <a:avLst/>
              <a:gdLst/>
              <a:ahLst/>
              <a:cxnLst/>
              <a:rect l="l" t="t" r="r" b="b"/>
              <a:pathLst>
                <a:path w="104" h="25" extrusionOk="0">
                  <a:moveTo>
                    <a:pt x="104" y="24"/>
                  </a:moveTo>
                  <a:cubicBezTo>
                    <a:pt x="66" y="19"/>
                    <a:pt x="33" y="10"/>
                    <a:pt x="0" y="1"/>
                  </a:cubicBezTo>
                  <a:cubicBezTo>
                    <a:pt x="33" y="10"/>
                    <a:pt x="66" y="19"/>
                    <a:pt x="104" y="24"/>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5912;p53"/>
            <p:cNvSpPr/>
            <p:nvPr/>
          </p:nvSpPr>
          <p:spPr>
            <a:xfrm>
              <a:off x="4770155" y="2330406"/>
              <a:ext cx="955" cy="700"/>
            </a:xfrm>
            <a:custGeom>
              <a:avLst/>
              <a:gdLst/>
              <a:ahLst/>
              <a:cxnLst/>
              <a:rect l="l" t="t" r="r" b="b"/>
              <a:pathLst>
                <a:path w="15" h="11" extrusionOk="0">
                  <a:moveTo>
                    <a:pt x="1" y="1"/>
                  </a:moveTo>
                  <a:cubicBezTo>
                    <a:pt x="5" y="5"/>
                    <a:pt x="10" y="5"/>
                    <a:pt x="15" y="10"/>
                  </a:cubicBezTo>
                  <a:cubicBezTo>
                    <a:pt x="15" y="10"/>
                    <a:pt x="15" y="10"/>
                    <a:pt x="15" y="10"/>
                  </a:cubicBezTo>
                  <a:cubicBezTo>
                    <a:pt x="10" y="5"/>
                    <a:pt x="5" y="5"/>
                    <a:pt x="1"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53"/>
            <p:cNvSpPr/>
            <p:nvPr/>
          </p:nvSpPr>
          <p:spPr>
            <a:xfrm>
              <a:off x="4889803" y="2380010"/>
              <a:ext cx="6368" cy="1274"/>
            </a:xfrm>
            <a:custGeom>
              <a:avLst/>
              <a:gdLst/>
              <a:ahLst/>
              <a:cxnLst/>
              <a:rect l="l" t="t" r="r" b="b"/>
              <a:pathLst>
                <a:path w="100" h="20" extrusionOk="0">
                  <a:moveTo>
                    <a:pt x="100" y="20"/>
                  </a:moveTo>
                  <a:cubicBezTo>
                    <a:pt x="67" y="15"/>
                    <a:pt x="34" y="5"/>
                    <a:pt x="1" y="1"/>
                  </a:cubicBezTo>
                  <a:cubicBezTo>
                    <a:pt x="34" y="5"/>
                    <a:pt x="67" y="15"/>
                    <a:pt x="100" y="2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53"/>
            <p:cNvSpPr/>
            <p:nvPr/>
          </p:nvSpPr>
          <p:spPr>
            <a:xfrm>
              <a:off x="4834213" y="2364409"/>
              <a:ext cx="318" cy="318"/>
            </a:xfrm>
            <a:custGeom>
              <a:avLst/>
              <a:gdLst/>
              <a:ahLst/>
              <a:cxnLst/>
              <a:rect l="l" t="t" r="r" b="b"/>
              <a:pathLst>
                <a:path w="5" h="5" extrusionOk="0">
                  <a:moveTo>
                    <a:pt x="0" y="0"/>
                  </a:moveTo>
                  <a:cubicBezTo>
                    <a:pt x="0" y="0"/>
                    <a:pt x="5" y="0"/>
                    <a:pt x="5" y="5"/>
                  </a:cubicBezTo>
                  <a:cubicBezTo>
                    <a:pt x="5" y="0"/>
                    <a:pt x="0" y="0"/>
                    <a:pt x="0" y="0"/>
                  </a:cubicBezTo>
                  <a:cubicBezTo>
                    <a:pt x="0" y="0"/>
                    <a:pt x="0" y="0"/>
                    <a:pt x="0"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5915;p53"/>
            <p:cNvSpPr/>
            <p:nvPr/>
          </p:nvSpPr>
          <p:spPr>
            <a:xfrm>
              <a:off x="4786392" y="2340913"/>
              <a:ext cx="637" cy="382"/>
            </a:xfrm>
            <a:custGeom>
              <a:avLst/>
              <a:gdLst/>
              <a:ahLst/>
              <a:cxnLst/>
              <a:rect l="l" t="t" r="r" b="b"/>
              <a:pathLst>
                <a:path w="10" h="6" extrusionOk="0">
                  <a:moveTo>
                    <a:pt x="0" y="1"/>
                  </a:moveTo>
                  <a:cubicBezTo>
                    <a:pt x="5" y="6"/>
                    <a:pt x="5" y="6"/>
                    <a:pt x="10" y="6"/>
                  </a:cubicBezTo>
                  <a:cubicBezTo>
                    <a:pt x="5" y="6"/>
                    <a:pt x="5" y="6"/>
                    <a:pt x="5"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6" name="Google Shape;5916;p53"/>
            <p:cNvSpPr/>
            <p:nvPr/>
          </p:nvSpPr>
          <p:spPr>
            <a:xfrm>
              <a:off x="5026643" y="2371605"/>
              <a:ext cx="7832" cy="2165"/>
            </a:xfrm>
            <a:custGeom>
              <a:avLst/>
              <a:gdLst/>
              <a:ahLst/>
              <a:cxnLst/>
              <a:rect l="l" t="t" r="r" b="b"/>
              <a:pathLst>
                <a:path w="123" h="34" extrusionOk="0">
                  <a:moveTo>
                    <a:pt x="123" y="1"/>
                  </a:moveTo>
                  <a:cubicBezTo>
                    <a:pt x="80" y="10"/>
                    <a:pt x="38" y="24"/>
                    <a:pt x="0" y="34"/>
                  </a:cubicBezTo>
                  <a:cubicBezTo>
                    <a:pt x="42" y="24"/>
                    <a:pt x="80" y="10"/>
                    <a:pt x="123"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5917;p53"/>
            <p:cNvSpPr/>
            <p:nvPr/>
          </p:nvSpPr>
          <p:spPr>
            <a:xfrm>
              <a:off x="5109869" y="2331934"/>
              <a:ext cx="7005" cy="4839"/>
            </a:xfrm>
            <a:custGeom>
              <a:avLst/>
              <a:gdLst/>
              <a:ahLst/>
              <a:cxnLst/>
              <a:rect l="l" t="t" r="r" b="b"/>
              <a:pathLst>
                <a:path w="110" h="76" extrusionOk="0">
                  <a:moveTo>
                    <a:pt x="110" y="0"/>
                  </a:moveTo>
                  <a:cubicBezTo>
                    <a:pt x="76" y="24"/>
                    <a:pt x="39" y="48"/>
                    <a:pt x="1" y="76"/>
                  </a:cubicBezTo>
                  <a:cubicBezTo>
                    <a:pt x="39" y="48"/>
                    <a:pt x="76" y="24"/>
                    <a:pt x="110"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53"/>
            <p:cNvSpPr/>
            <p:nvPr/>
          </p:nvSpPr>
          <p:spPr>
            <a:xfrm>
              <a:off x="5121012" y="2324420"/>
              <a:ext cx="6686" cy="4585"/>
            </a:xfrm>
            <a:custGeom>
              <a:avLst/>
              <a:gdLst/>
              <a:ahLst/>
              <a:cxnLst/>
              <a:rect l="l" t="t" r="r" b="b"/>
              <a:pathLst>
                <a:path w="105" h="72" extrusionOk="0">
                  <a:moveTo>
                    <a:pt x="104" y="0"/>
                  </a:moveTo>
                  <a:cubicBezTo>
                    <a:pt x="71" y="24"/>
                    <a:pt x="38" y="47"/>
                    <a:pt x="1" y="71"/>
                  </a:cubicBezTo>
                  <a:cubicBezTo>
                    <a:pt x="38" y="47"/>
                    <a:pt x="71" y="24"/>
                    <a:pt x="104"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53"/>
            <p:cNvSpPr/>
            <p:nvPr/>
          </p:nvSpPr>
          <p:spPr>
            <a:xfrm>
              <a:off x="5013653" y="2375489"/>
              <a:ext cx="6686" cy="1592"/>
            </a:xfrm>
            <a:custGeom>
              <a:avLst/>
              <a:gdLst/>
              <a:ahLst/>
              <a:cxnLst/>
              <a:rect l="l" t="t" r="r" b="b"/>
              <a:pathLst>
                <a:path w="105" h="25" extrusionOk="0">
                  <a:moveTo>
                    <a:pt x="105" y="1"/>
                  </a:moveTo>
                  <a:cubicBezTo>
                    <a:pt x="67" y="10"/>
                    <a:pt x="34" y="15"/>
                    <a:pt x="1" y="25"/>
                  </a:cubicBezTo>
                  <a:cubicBezTo>
                    <a:pt x="34" y="15"/>
                    <a:pt x="67" y="10"/>
                    <a:pt x="105"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53"/>
            <p:cNvSpPr/>
            <p:nvPr/>
          </p:nvSpPr>
          <p:spPr>
            <a:xfrm>
              <a:off x="4965578" y="2383958"/>
              <a:ext cx="4903" cy="318"/>
            </a:xfrm>
            <a:custGeom>
              <a:avLst/>
              <a:gdLst/>
              <a:ahLst/>
              <a:cxnLst/>
              <a:rect l="l" t="t" r="r" b="b"/>
              <a:pathLst>
                <a:path w="77" h="5" extrusionOk="0">
                  <a:moveTo>
                    <a:pt x="76" y="0"/>
                  </a:moveTo>
                  <a:cubicBezTo>
                    <a:pt x="52" y="0"/>
                    <a:pt x="24" y="5"/>
                    <a:pt x="1" y="5"/>
                  </a:cubicBezTo>
                  <a:cubicBezTo>
                    <a:pt x="24" y="5"/>
                    <a:pt x="52" y="0"/>
                    <a:pt x="76"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53"/>
            <p:cNvSpPr/>
            <p:nvPr/>
          </p:nvSpPr>
          <p:spPr>
            <a:xfrm>
              <a:off x="4949340" y="2384849"/>
              <a:ext cx="6049" cy="64"/>
            </a:xfrm>
            <a:custGeom>
              <a:avLst/>
              <a:gdLst/>
              <a:ahLst/>
              <a:cxnLst/>
              <a:rect l="l" t="t" r="r" b="b"/>
              <a:pathLst>
                <a:path w="95" h="1" extrusionOk="0">
                  <a:moveTo>
                    <a:pt x="95" y="0"/>
                  </a:moveTo>
                  <a:cubicBezTo>
                    <a:pt x="62" y="0"/>
                    <a:pt x="34" y="0"/>
                    <a:pt x="1" y="0"/>
                  </a:cubicBezTo>
                  <a:cubicBezTo>
                    <a:pt x="34" y="0"/>
                    <a:pt x="62" y="0"/>
                    <a:pt x="95"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53"/>
            <p:cNvSpPr/>
            <p:nvPr/>
          </p:nvSpPr>
          <p:spPr>
            <a:xfrm>
              <a:off x="4933994" y="2384849"/>
              <a:ext cx="6368" cy="64"/>
            </a:xfrm>
            <a:custGeom>
              <a:avLst/>
              <a:gdLst/>
              <a:ahLst/>
              <a:cxnLst/>
              <a:rect l="l" t="t" r="r" b="b"/>
              <a:pathLst>
                <a:path w="100" h="1" extrusionOk="0">
                  <a:moveTo>
                    <a:pt x="100" y="0"/>
                  </a:moveTo>
                  <a:cubicBezTo>
                    <a:pt x="67" y="0"/>
                    <a:pt x="34" y="0"/>
                    <a:pt x="1" y="0"/>
                  </a:cubicBezTo>
                  <a:cubicBezTo>
                    <a:pt x="34" y="0"/>
                    <a:pt x="67" y="0"/>
                    <a:pt x="100" y="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53"/>
            <p:cNvSpPr/>
            <p:nvPr/>
          </p:nvSpPr>
          <p:spPr>
            <a:xfrm>
              <a:off x="4999836" y="2378800"/>
              <a:ext cx="5222" cy="1274"/>
            </a:xfrm>
            <a:custGeom>
              <a:avLst/>
              <a:gdLst/>
              <a:ahLst/>
              <a:cxnLst/>
              <a:rect l="l" t="t" r="r" b="b"/>
              <a:pathLst>
                <a:path w="82" h="20" extrusionOk="0">
                  <a:moveTo>
                    <a:pt x="81" y="1"/>
                  </a:moveTo>
                  <a:cubicBezTo>
                    <a:pt x="57" y="6"/>
                    <a:pt x="29" y="15"/>
                    <a:pt x="1" y="20"/>
                  </a:cubicBezTo>
                  <a:cubicBezTo>
                    <a:pt x="29" y="15"/>
                    <a:pt x="57" y="6"/>
                    <a:pt x="81"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53"/>
            <p:cNvSpPr/>
            <p:nvPr/>
          </p:nvSpPr>
          <p:spPr>
            <a:xfrm>
              <a:off x="4918967" y="2383958"/>
              <a:ext cx="6686" cy="637"/>
            </a:xfrm>
            <a:custGeom>
              <a:avLst/>
              <a:gdLst/>
              <a:ahLst/>
              <a:cxnLst/>
              <a:rect l="l" t="t" r="r" b="b"/>
              <a:pathLst>
                <a:path w="105" h="10" extrusionOk="0">
                  <a:moveTo>
                    <a:pt x="105" y="10"/>
                  </a:moveTo>
                  <a:cubicBezTo>
                    <a:pt x="72" y="5"/>
                    <a:pt x="34" y="5"/>
                    <a:pt x="1" y="0"/>
                  </a:cubicBezTo>
                  <a:cubicBezTo>
                    <a:pt x="34" y="5"/>
                    <a:pt x="72" y="5"/>
                    <a:pt x="105" y="10"/>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53"/>
            <p:cNvSpPr/>
            <p:nvPr/>
          </p:nvSpPr>
          <p:spPr>
            <a:xfrm>
              <a:off x="4743411" y="2309393"/>
              <a:ext cx="9997" cy="8469"/>
            </a:xfrm>
            <a:custGeom>
              <a:avLst/>
              <a:gdLst/>
              <a:ahLst/>
              <a:cxnLst/>
              <a:rect l="l" t="t" r="r" b="b"/>
              <a:pathLst>
                <a:path w="157" h="133" extrusionOk="0">
                  <a:moveTo>
                    <a:pt x="156" y="132"/>
                  </a:moveTo>
                  <a:cubicBezTo>
                    <a:pt x="104" y="90"/>
                    <a:pt x="52" y="47"/>
                    <a:pt x="0" y="0"/>
                  </a:cubicBezTo>
                  <a:cubicBezTo>
                    <a:pt x="52" y="47"/>
                    <a:pt x="104" y="90"/>
                    <a:pt x="156" y="132"/>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53"/>
            <p:cNvSpPr/>
            <p:nvPr/>
          </p:nvSpPr>
          <p:spPr>
            <a:xfrm>
              <a:off x="5053961" y="2352948"/>
              <a:ext cx="27127" cy="11780"/>
            </a:xfrm>
            <a:custGeom>
              <a:avLst/>
              <a:gdLst/>
              <a:ahLst/>
              <a:cxnLst/>
              <a:rect l="l" t="t" r="r" b="b"/>
              <a:pathLst>
                <a:path w="426" h="185" extrusionOk="0">
                  <a:moveTo>
                    <a:pt x="426" y="1"/>
                  </a:moveTo>
                  <a:cubicBezTo>
                    <a:pt x="412" y="7"/>
                    <a:pt x="398" y="14"/>
                    <a:pt x="384" y="21"/>
                  </a:cubicBezTo>
                  <a:lnTo>
                    <a:pt x="384" y="21"/>
                  </a:lnTo>
                  <a:cubicBezTo>
                    <a:pt x="389" y="19"/>
                    <a:pt x="393" y="17"/>
                    <a:pt x="397" y="15"/>
                  </a:cubicBezTo>
                  <a:cubicBezTo>
                    <a:pt x="407" y="10"/>
                    <a:pt x="416" y="6"/>
                    <a:pt x="426" y="1"/>
                  </a:cubicBezTo>
                  <a:close/>
                  <a:moveTo>
                    <a:pt x="384" y="21"/>
                  </a:moveTo>
                  <a:cubicBezTo>
                    <a:pt x="356" y="33"/>
                    <a:pt x="327" y="45"/>
                    <a:pt x="303" y="57"/>
                  </a:cubicBezTo>
                  <a:cubicBezTo>
                    <a:pt x="283" y="66"/>
                    <a:pt x="265" y="75"/>
                    <a:pt x="247" y="83"/>
                  </a:cubicBezTo>
                  <a:lnTo>
                    <a:pt x="247" y="83"/>
                  </a:lnTo>
                  <a:cubicBezTo>
                    <a:pt x="293" y="63"/>
                    <a:pt x="339" y="42"/>
                    <a:pt x="384" y="21"/>
                  </a:cubicBezTo>
                  <a:close/>
                  <a:moveTo>
                    <a:pt x="247" y="83"/>
                  </a:moveTo>
                  <a:cubicBezTo>
                    <a:pt x="178" y="113"/>
                    <a:pt x="109" y="142"/>
                    <a:pt x="38" y="170"/>
                  </a:cubicBezTo>
                  <a:lnTo>
                    <a:pt x="38" y="170"/>
                  </a:lnTo>
                  <a:cubicBezTo>
                    <a:pt x="71" y="158"/>
                    <a:pt x="104" y="145"/>
                    <a:pt x="138" y="133"/>
                  </a:cubicBezTo>
                  <a:cubicBezTo>
                    <a:pt x="161" y="119"/>
                    <a:pt x="190" y="109"/>
                    <a:pt x="213" y="100"/>
                  </a:cubicBezTo>
                  <a:cubicBezTo>
                    <a:pt x="224" y="94"/>
                    <a:pt x="236" y="89"/>
                    <a:pt x="247" y="83"/>
                  </a:cubicBezTo>
                  <a:close/>
                  <a:moveTo>
                    <a:pt x="38" y="170"/>
                  </a:moveTo>
                  <a:lnTo>
                    <a:pt x="38" y="170"/>
                  </a:lnTo>
                  <a:cubicBezTo>
                    <a:pt x="33" y="172"/>
                    <a:pt x="29" y="174"/>
                    <a:pt x="24" y="175"/>
                  </a:cubicBezTo>
                  <a:cubicBezTo>
                    <a:pt x="24" y="176"/>
                    <a:pt x="23" y="176"/>
                    <a:pt x="22" y="177"/>
                  </a:cubicBezTo>
                  <a:lnTo>
                    <a:pt x="22" y="177"/>
                  </a:lnTo>
                  <a:cubicBezTo>
                    <a:pt x="27" y="174"/>
                    <a:pt x="33" y="172"/>
                    <a:pt x="38" y="170"/>
                  </a:cubicBezTo>
                  <a:close/>
                  <a:moveTo>
                    <a:pt x="22" y="177"/>
                  </a:moveTo>
                  <a:cubicBezTo>
                    <a:pt x="15" y="179"/>
                    <a:pt x="8" y="182"/>
                    <a:pt x="1" y="185"/>
                  </a:cubicBezTo>
                  <a:cubicBezTo>
                    <a:pt x="9" y="185"/>
                    <a:pt x="14" y="181"/>
                    <a:pt x="22" y="177"/>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53"/>
            <p:cNvSpPr/>
            <p:nvPr/>
          </p:nvSpPr>
          <p:spPr>
            <a:xfrm>
              <a:off x="5038041" y="2364664"/>
              <a:ext cx="15983" cy="5795"/>
            </a:xfrm>
            <a:custGeom>
              <a:avLst/>
              <a:gdLst/>
              <a:ahLst/>
              <a:cxnLst/>
              <a:rect l="l" t="t" r="r" b="b"/>
              <a:pathLst>
                <a:path w="251" h="91" extrusionOk="0">
                  <a:moveTo>
                    <a:pt x="0" y="91"/>
                  </a:moveTo>
                  <a:cubicBezTo>
                    <a:pt x="85" y="62"/>
                    <a:pt x="166" y="34"/>
                    <a:pt x="251" y="1"/>
                  </a:cubicBezTo>
                  <a:cubicBezTo>
                    <a:pt x="251" y="1"/>
                    <a:pt x="251" y="1"/>
                    <a:pt x="251" y="1"/>
                  </a:cubicBezTo>
                  <a:cubicBezTo>
                    <a:pt x="166" y="34"/>
                    <a:pt x="85" y="62"/>
                    <a:pt x="0" y="9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53"/>
            <p:cNvSpPr/>
            <p:nvPr/>
          </p:nvSpPr>
          <p:spPr>
            <a:xfrm>
              <a:off x="5081023" y="2338557"/>
              <a:ext cx="25598" cy="14455"/>
            </a:xfrm>
            <a:custGeom>
              <a:avLst/>
              <a:gdLst/>
              <a:ahLst/>
              <a:cxnLst/>
              <a:rect l="l" t="t" r="r" b="b"/>
              <a:pathLst>
                <a:path w="402" h="227" extrusionOk="0">
                  <a:moveTo>
                    <a:pt x="1" y="227"/>
                  </a:moveTo>
                  <a:cubicBezTo>
                    <a:pt x="138" y="156"/>
                    <a:pt x="274" y="80"/>
                    <a:pt x="402" y="0"/>
                  </a:cubicBezTo>
                  <a:cubicBezTo>
                    <a:pt x="274" y="80"/>
                    <a:pt x="138" y="156"/>
                    <a:pt x="1" y="227"/>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53"/>
            <p:cNvSpPr/>
            <p:nvPr/>
          </p:nvSpPr>
          <p:spPr>
            <a:xfrm>
              <a:off x="4715457" y="2282012"/>
              <a:ext cx="12099" cy="12672"/>
            </a:xfrm>
            <a:custGeom>
              <a:avLst/>
              <a:gdLst/>
              <a:ahLst/>
              <a:cxnLst/>
              <a:rect l="l" t="t" r="r" b="b"/>
              <a:pathLst>
                <a:path w="190" h="199" extrusionOk="0">
                  <a:moveTo>
                    <a:pt x="189" y="199"/>
                  </a:moveTo>
                  <a:cubicBezTo>
                    <a:pt x="123" y="137"/>
                    <a:pt x="62" y="71"/>
                    <a:pt x="0" y="1"/>
                  </a:cubicBezTo>
                  <a:cubicBezTo>
                    <a:pt x="62" y="71"/>
                    <a:pt x="123" y="137"/>
                    <a:pt x="189" y="199"/>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0" name="Google Shape;5930;p53"/>
            <p:cNvSpPr/>
            <p:nvPr/>
          </p:nvSpPr>
          <p:spPr>
            <a:xfrm>
              <a:off x="4729847" y="2297040"/>
              <a:ext cx="9997" cy="9361"/>
            </a:xfrm>
            <a:custGeom>
              <a:avLst/>
              <a:gdLst/>
              <a:ahLst/>
              <a:cxnLst/>
              <a:rect l="l" t="t" r="r" b="b"/>
              <a:pathLst>
                <a:path w="157" h="147" extrusionOk="0">
                  <a:moveTo>
                    <a:pt x="157" y="147"/>
                  </a:moveTo>
                  <a:cubicBezTo>
                    <a:pt x="105" y="100"/>
                    <a:pt x="53" y="53"/>
                    <a:pt x="1" y="1"/>
                  </a:cubicBezTo>
                  <a:cubicBezTo>
                    <a:pt x="53" y="53"/>
                    <a:pt x="105" y="100"/>
                    <a:pt x="157" y="147"/>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1" name="Google Shape;5931;p53"/>
            <p:cNvSpPr/>
            <p:nvPr/>
          </p:nvSpPr>
          <p:spPr>
            <a:xfrm>
              <a:off x="4847713" y="2369185"/>
              <a:ext cx="6113" cy="2165"/>
            </a:xfrm>
            <a:custGeom>
              <a:avLst/>
              <a:gdLst/>
              <a:ahLst/>
              <a:cxnLst/>
              <a:rect l="l" t="t" r="r" b="b"/>
              <a:pathLst>
                <a:path w="96" h="34" extrusionOk="0">
                  <a:moveTo>
                    <a:pt x="95" y="34"/>
                  </a:moveTo>
                  <a:cubicBezTo>
                    <a:pt x="62" y="24"/>
                    <a:pt x="29" y="10"/>
                    <a:pt x="1" y="1"/>
                  </a:cubicBezTo>
                  <a:cubicBezTo>
                    <a:pt x="29" y="10"/>
                    <a:pt x="62" y="24"/>
                    <a:pt x="95" y="34"/>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2" name="Google Shape;5932;p53"/>
            <p:cNvSpPr/>
            <p:nvPr/>
          </p:nvSpPr>
          <p:spPr>
            <a:xfrm>
              <a:off x="4618350" y="1772537"/>
              <a:ext cx="654541" cy="548327"/>
            </a:xfrm>
            <a:custGeom>
              <a:avLst/>
              <a:gdLst/>
              <a:ahLst/>
              <a:cxnLst/>
              <a:rect l="l" t="t" r="r" b="b"/>
              <a:pathLst>
                <a:path w="10279" h="8611" extrusionOk="0">
                  <a:moveTo>
                    <a:pt x="5135" y="0"/>
                  </a:moveTo>
                  <a:cubicBezTo>
                    <a:pt x="4918" y="0"/>
                    <a:pt x="4698" y="15"/>
                    <a:pt x="4476" y="46"/>
                  </a:cubicBezTo>
                  <a:cubicBezTo>
                    <a:pt x="1846" y="400"/>
                    <a:pt x="0" y="2822"/>
                    <a:pt x="359" y="5457"/>
                  </a:cubicBezTo>
                  <a:cubicBezTo>
                    <a:pt x="491" y="6439"/>
                    <a:pt x="911" y="7312"/>
                    <a:pt x="1525" y="8002"/>
                  </a:cubicBezTo>
                  <a:cubicBezTo>
                    <a:pt x="1752" y="7624"/>
                    <a:pt x="2016" y="7222"/>
                    <a:pt x="2304" y="6892"/>
                  </a:cubicBezTo>
                  <a:cubicBezTo>
                    <a:pt x="2337" y="6849"/>
                    <a:pt x="2375" y="6807"/>
                    <a:pt x="2413" y="6769"/>
                  </a:cubicBezTo>
                  <a:lnTo>
                    <a:pt x="2413" y="6764"/>
                  </a:lnTo>
                  <a:cubicBezTo>
                    <a:pt x="2451" y="6727"/>
                    <a:pt x="2488" y="6689"/>
                    <a:pt x="2521" y="6656"/>
                  </a:cubicBezTo>
                  <a:cubicBezTo>
                    <a:pt x="2526" y="6651"/>
                    <a:pt x="2526" y="6651"/>
                    <a:pt x="2531" y="6646"/>
                  </a:cubicBezTo>
                  <a:cubicBezTo>
                    <a:pt x="2564" y="6613"/>
                    <a:pt x="2597" y="6580"/>
                    <a:pt x="2635" y="6547"/>
                  </a:cubicBezTo>
                  <a:cubicBezTo>
                    <a:pt x="2639" y="6547"/>
                    <a:pt x="2644" y="6543"/>
                    <a:pt x="2644" y="6538"/>
                  </a:cubicBezTo>
                  <a:cubicBezTo>
                    <a:pt x="2677" y="6510"/>
                    <a:pt x="2710" y="6481"/>
                    <a:pt x="2748" y="6453"/>
                  </a:cubicBezTo>
                  <a:cubicBezTo>
                    <a:pt x="2753" y="6448"/>
                    <a:pt x="2758" y="6443"/>
                    <a:pt x="2762" y="6439"/>
                  </a:cubicBezTo>
                  <a:cubicBezTo>
                    <a:pt x="2795" y="6415"/>
                    <a:pt x="2828" y="6391"/>
                    <a:pt x="2857" y="6373"/>
                  </a:cubicBezTo>
                  <a:cubicBezTo>
                    <a:pt x="2866" y="6363"/>
                    <a:pt x="2876" y="6358"/>
                    <a:pt x="2885" y="6354"/>
                  </a:cubicBezTo>
                  <a:cubicBezTo>
                    <a:pt x="2913" y="6330"/>
                    <a:pt x="2946" y="6316"/>
                    <a:pt x="2975" y="6297"/>
                  </a:cubicBezTo>
                  <a:cubicBezTo>
                    <a:pt x="2984" y="6292"/>
                    <a:pt x="2994" y="6283"/>
                    <a:pt x="3003" y="6278"/>
                  </a:cubicBezTo>
                  <a:cubicBezTo>
                    <a:pt x="3036" y="6259"/>
                    <a:pt x="3064" y="6245"/>
                    <a:pt x="3097" y="6231"/>
                  </a:cubicBezTo>
                  <a:cubicBezTo>
                    <a:pt x="3107" y="6226"/>
                    <a:pt x="3116" y="6221"/>
                    <a:pt x="3126" y="6217"/>
                  </a:cubicBezTo>
                  <a:cubicBezTo>
                    <a:pt x="3168" y="6198"/>
                    <a:pt x="3206" y="6184"/>
                    <a:pt x="3249" y="6170"/>
                  </a:cubicBezTo>
                  <a:cubicBezTo>
                    <a:pt x="3263" y="6165"/>
                    <a:pt x="3277" y="6160"/>
                    <a:pt x="3296" y="6151"/>
                  </a:cubicBezTo>
                  <a:cubicBezTo>
                    <a:pt x="3301" y="6151"/>
                    <a:pt x="3305" y="6146"/>
                    <a:pt x="3310" y="6146"/>
                  </a:cubicBezTo>
                  <a:cubicBezTo>
                    <a:pt x="3324" y="6141"/>
                    <a:pt x="3338" y="6137"/>
                    <a:pt x="3357" y="6132"/>
                  </a:cubicBezTo>
                  <a:cubicBezTo>
                    <a:pt x="3362" y="6127"/>
                    <a:pt x="3371" y="6127"/>
                    <a:pt x="3376" y="6122"/>
                  </a:cubicBezTo>
                  <a:cubicBezTo>
                    <a:pt x="3395" y="6118"/>
                    <a:pt x="3409" y="6113"/>
                    <a:pt x="3428" y="6108"/>
                  </a:cubicBezTo>
                  <a:cubicBezTo>
                    <a:pt x="3437" y="6108"/>
                    <a:pt x="3442" y="6108"/>
                    <a:pt x="3452" y="6103"/>
                  </a:cubicBezTo>
                  <a:cubicBezTo>
                    <a:pt x="3470" y="6099"/>
                    <a:pt x="3489" y="6094"/>
                    <a:pt x="3513" y="6089"/>
                  </a:cubicBezTo>
                  <a:lnTo>
                    <a:pt x="3522" y="6089"/>
                  </a:lnTo>
                  <a:cubicBezTo>
                    <a:pt x="3598" y="6075"/>
                    <a:pt x="3683" y="6061"/>
                    <a:pt x="3773" y="6052"/>
                  </a:cubicBezTo>
                  <a:lnTo>
                    <a:pt x="3782" y="6052"/>
                  </a:lnTo>
                  <a:cubicBezTo>
                    <a:pt x="3810" y="6047"/>
                    <a:pt x="3839" y="6047"/>
                    <a:pt x="3862" y="6042"/>
                  </a:cubicBezTo>
                  <a:lnTo>
                    <a:pt x="3891" y="6042"/>
                  </a:lnTo>
                  <a:cubicBezTo>
                    <a:pt x="3914" y="6037"/>
                    <a:pt x="3938" y="6037"/>
                    <a:pt x="3962" y="6037"/>
                  </a:cubicBezTo>
                  <a:lnTo>
                    <a:pt x="3933" y="6000"/>
                  </a:lnTo>
                  <a:lnTo>
                    <a:pt x="4075" y="5872"/>
                  </a:lnTo>
                  <a:lnTo>
                    <a:pt x="4150" y="5919"/>
                  </a:lnTo>
                  <a:lnTo>
                    <a:pt x="4188" y="5527"/>
                  </a:lnTo>
                  <a:cubicBezTo>
                    <a:pt x="4183" y="5518"/>
                    <a:pt x="4183" y="5513"/>
                    <a:pt x="4179" y="5504"/>
                  </a:cubicBezTo>
                  <a:cubicBezTo>
                    <a:pt x="4174" y="5490"/>
                    <a:pt x="4165" y="5480"/>
                    <a:pt x="4160" y="5466"/>
                  </a:cubicBezTo>
                  <a:cubicBezTo>
                    <a:pt x="4146" y="5433"/>
                    <a:pt x="4132" y="5405"/>
                    <a:pt x="4113" y="5372"/>
                  </a:cubicBezTo>
                  <a:cubicBezTo>
                    <a:pt x="4108" y="5357"/>
                    <a:pt x="4098" y="5339"/>
                    <a:pt x="4089" y="5320"/>
                  </a:cubicBezTo>
                  <a:cubicBezTo>
                    <a:pt x="4080" y="5291"/>
                    <a:pt x="4065" y="5268"/>
                    <a:pt x="4051" y="5239"/>
                  </a:cubicBezTo>
                  <a:cubicBezTo>
                    <a:pt x="4042" y="5221"/>
                    <a:pt x="4037" y="5202"/>
                    <a:pt x="4028" y="5183"/>
                  </a:cubicBezTo>
                  <a:cubicBezTo>
                    <a:pt x="4013" y="5154"/>
                    <a:pt x="4004" y="5126"/>
                    <a:pt x="3990" y="5102"/>
                  </a:cubicBezTo>
                  <a:cubicBezTo>
                    <a:pt x="3980" y="5079"/>
                    <a:pt x="3971" y="5060"/>
                    <a:pt x="3966" y="5041"/>
                  </a:cubicBezTo>
                  <a:cubicBezTo>
                    <a:pt x="3952" y="5013"/>
                    <a:pt x="3943" y="4989"/>
                    <a:pt x="3928" y="4961"/>
                  </a:cubicBezTo>
                  <a:cubicBezTo>
                    <a:pt x="3924" y="4942"/>
                    <a:pt x="3914" y="4923"/>
                    <a:pt x="3905" y="4899"/>
                  </a:cubicBezTo>
                  <a:cubicBezTo>
                    <a:pt x="3895" y="4876"/>
                    <a:pt x="3881" y="4848"/>
                    <a:pt x="3872" y="4824"/>
                  </a:cubicBezTo>
                  <a:cubicBezTo>
                    <a:pt x="3862" y="4800"/>
                    <a:pt x="3858" y="4781"/>
                    <a:pt x="3848" y="4758"/>
                  </a:cubicBezTo>
                  <a:cubicBezTo>
                    <a:pt x="3839" y="4734"/>
                    <a:pt x="3825" y="4711"/>
                    <a:pt x="3815" y="4682"/>
                  </a:cubicBezTo>
                  <a:cubicBezTo>
                    <a:pt x="3806" y="4663"/>
                    <a:pt x="3801" y="4640"/>
                    <a:pt x="3792" y="4616"/>
                  </a:cubicBezTo>
                  <a:cubicBezTo>
                    <a:pt x="3782" y="4593"/>
                    <a:pt x="3773" y="4569"/>
                    <a:pt x="3763" y="4541"/>
                  </a:cubicBezTo>
                  <a:cubicBezTo>
                    <a:pt x="3754" y="4522"/>
                    <a:pt x="3744" y="4498"/>
                    <a:pt x="3740" y="4475"/>
                  </a:cubicBezTo>
                  <a:cubicBezTo>
                    <a:pt x="3730" y="4451"/>
                    <a:pt x="3721" y="4427"/>
                    <a:pt x="3711" y="4399"/>
                  </a:cubicBezTo>
                  <a:cubicBezTo>
                    <a:pt x="3702" y="4380"/>
                    <a:pt x="3692" y="4356"/>
                    <a:pt x="3688" y="4333"/>
                  </a:cubicBezTo>
                  <a:cubicBezTo>
                    <a:pt x="3678" y="4309"/>
                    <a:pt x="3669" y="4286"/>
                    <a:pt x="3659" y="4257"/>
                  </a:cubicBezTo>
                  <a:cubicBezTo>
                    <a:pt x="3650" y="4238"/>
                    <a:pt x="3645" y="4215"/>
                    <a:pt x="3636" y="4196"/>
                  </a:cubicBezTo>
                  <a:cubicBezTo>
                    <a:pt x="3626" y="4168"/>
                    <a:pt x="3622" y="4144"/>
                    <a:pt x="3612" y="4116"/>
                  </a:cubicBezTo>
                  <a:cubicBezTo>
                    <a:pt x="3603" y="4097"/>
                    <a:pt x="3598" y="4073"/>
                    <a:pt x="3589" y="4054"/>
                  </a:cubicBezTo>
                  <a:cubicBezTo>
                    <a:pt x="3579" y="4026"/>
                    <a:pt x="3574" y="4002"/>
                    <a:pt x="3565" y="3979"/>
                  </a:cubicBezTo>
                  <a:cubicBezTo>
                    <a:pt x="3560" y="3955"/>
                    <a:pt x="3551" y="3936"/>
                    <a:pt x="3546" y="3913"/>
                  </a:cubicBezTo>
                  <a:cubicBezTo>
                    <a:pt x="3537" y="3889"/>
                    <a:pt x="3527" y="3861"/>
                    <a:pt x="3522" y="3837"/>
                  </a:cubicBezTo>
                  <a:cubicBezTo>
                    <a:pt x="3513" y="3818"/>
                    <a:pt x="3508" y="3795"/>
                    <a:pt x="3504" y="3776"/>
                  </a:cubicBezTo>
                  <a:cubicBezTo>
                    <a:pt x="3494" y="3752"/>
                    <a:pt x="3489" y="3724"/>
                    <a:pt x="3480" y="3700"/>
                  </a:cubicBezTo>
                  <a:cubicBezTo>
                    <a:pt x="3475" y="3681"/>
                    <a:pt x="3470" y="3658"/>
                    <a:pt x="3461" y="3639"/>
                  </a:cubicBezTo>
                  <a:cubicBezTo>
                    <a:pt x="3456" y="3610"/>
                    <a:pt x="3447" y="3587"/>
                    <a:pt x="3442" y="3559"/>
                  </a:cubicBezTo>
                  <a:cubicBezTo>
                    <a:pt x="3437" y="3540"/>
                    <a:pt x="3433" y="3525"/>
                    <a:pt x="3428" y="3507"/>
                  </a:cubicBezTo>
                  <a:cubicBezTo>
                    <a:pt x="3414" y="3464"/>
                    <a:pt x="3404" y="3417"/>
                    <a:pt x="3395" y="3374"/>
                  </a:cubicBezTo>
                  <a:cubicBezTo>
                    <a:pt x="3390" y="3356"/>
                    <a:pt x="3385" y="3337"/>
                    <a:pt x="3381" y="3318"/>
                  </a:cubicBezTo>
                  <a:cubicBezTo>
                    <a:pt x="3376" y="3294"/>
                    <a:pt x="3367" y="3271"/>
                    <a:pt x="3362" y="3247"/>
                  </a:cubicBezTo>
                  <a:cubicBezTo>
                    <a:pt x="3357" y="3228"/>
                    <a:pt x="3352" y="3209"/>
                    <a:pt x="3348" y="3186"/>
                  </a:cubicBezTo>
                  <a:cubicBezTo>
                    <a:pt x="3343" y="3167"/>
                    <a:pt x="3338" y="3143"/>
                    <a:pt x="3334" y="3124"/>
                  </a:cubicBezTo>
                  <a:cubicBezTo>
                    <a:pt x="3334" y="3101"/>
                    <a:pt x="3329" y="3082"/>
                    <a:pt x="3324" y="3063"/>
                  </a:cubicBezTo>
                  <a:cubicBezTo>
                    <a:pt x="3319" y="3039"/>
                    <a:pt x="3315" y="3020"/>
                    <a:pt x="3310" y="3001"/>
                  </a:cubicBezTo>
                  <a:cubicBezTo>
                    <a:pt x="3310" y="2983"/>
                    <a:pt x="3305" y="2964"/>
                    <a:pt x="3301" y="2940"/>
                  </a:cubicBezTo>
                  <a:cubicBezTo>
                    <a:pt x="3296" y="2921"/>
                    <a:pt x="3296" y="2902"/>
                    <a:pt x="3291" y="2883"/>
                  </a:cubicBezTo>
                  <a:cubicBezTo>
                    <a:pt x="3286" y="2864"/>
                    <a:pt x="3286" y="2846"/>
                    <a:pt x="3282" y="2827"/>
                  </a:cubicBezTo>
                  <a:cubicBezTo>
                    <a:pt x="3277" y="2808"/>
                    <a:pt x="3277" y="2789"/>
                    <a:pt x="3272" y="2770"/>
                  </a:cubicBezTo>
                  <a:cubicBezTo>
                    <a:pt x="3272" y="2751"/>
                    <a:pt x="3267" y="2732"/>
                    <a:pt x="3267" y="2713"/>
                  </a:cubicBezTo>
                  <a:cubicBezTo>
                    <a:pt x="3263" y="2699"/>
                    <a:pt x="3263" y="2680"/>
                    <a:pt x="3258" y="2666"/>
                  </a:cubicBezTo>
                  <a:cubicBezTo>
                    <a:pt x="3258" y="2643"/>
                    <a:pt x="3253" y="2628"/>
                    <a:pt x="3253" y="2610"/>
                  </a:cubicBezTo>
                  <a:cubicBezTo>
                    <a:pt x="3253" y="2591"/>
                    <a:pt x="3249" y="2576"/>
                    <a:pt x="3249" y="2562"/>
                  </a:cubicBezTo>
                  <a:cubicBezTo>
                    <a:pt x="3249" y="2543"/>
                    <a:pt x="3249" y="2525"/>
                    <a:pt x="3244" y="2506"/>
                  </a:cubicBezTo>
                  <a:cubicBezTo>
                    <a:pt x="3244" y="2491"/>
                    <a:pt x="3244" y="2477"/>
                    <a:pt x="3244" y="2463"/>
                  </a:cubicBezTo>
                  <a:cubicBezTo>
                    <a:pt x="3244" y="2444"/>
                    <a:pt x="3244" y="2430"/>
                    <a:pt x="3239" y="2411"/>
                  </a:cubicBezTo>
                  <a:cubicBezTo>
                    <a:pt x="3239" y="2397"/>
                    <a:pt x="3239" y="2383"/>
                    <a:pt x="3239" y="2369"/>
                  </a:cubicBezTo>
                  <a:cubicBezTo>
                    <a:pt x="3239" y="2355"/>
                    <a:pt x="3239" y="2336"/>
                    <a:pt x="3239" y="2321"/>
                  </a:cubicBezTo>
                  <a:cubicBezTo>
                    <a:pt x="3239" y="2307"/>
                    <a:pt x="3244" y="2298"/>
                    <a:pt x="3244" y="2284"/>
                  </a:cubicBezTo>
                  <a:cubicBezTo>
                    <a:pt x="3244" y="2270"/>
                    <a:pt x="3244" y="2255"/>
                    <a:pt x="3244" y="2241"/>
                  </a:cubicBezTo>
                  <a:cubicBezTo>
                    <a:pt x="3244" y="2227"/>
                    <a:pt x="3249" y="2218"/>
                    <a:pt x="3249" y="2203"/>
                  </a:cubicBezTo>
                  <a:cubicBezTo>
                    <a:pt x="3249" y="2189"/>
                    <a:pt x="3253" y="2175"/>
                    <a:pt x="3253" y="2161"/>
                  </a:cubicBezTo>
                  <a:cubicBezTo>
                    <a:pt x="3253" y="2152"/>
                    <a:pt x="3258" y="2142"/>
                    <a:pt x="3258" y="2133"/>
                  </a:cubicBezTo>
                  <a:cubicBezTo>
                    <a:pt x="3263" y="2118"/>
                    <a:pt x="3263" y="2104"/>
                    <a:pt x="3267" y="2095"/>
                  </a:cubicBezTo>
                  <a:cubicBezTo>
                    <a:pt x="3267" y="2085"/>
                    <a:pt x="3272" y="2076"/>
                    <a:pt x="3272" y="2067"/>
                  </a:cubicBezTo>
                  <a:cubicBezTo>
                    <a:pt x="3277" y="2057"/>
                    <a:pt x="3277" y="2043"/>
                    <a:pt x="3282" y="2033"/>
                  </a:cubicBezTo>
                  <a:cubicBezTo>
                    <a:pt x="3286" y="2024"/>
                    <a:pt x="3286" y="2019"/>
                    <a:pt x="3291" y="2010"/>
                  </a:cubicBezTo>
                  <a:cubicBezTo>
                    <a:pt x="3296" y="2000"/>
                    <a:pt x="3301" y="1986"/>
                    <a:pt x="3305" y="1977"/>
                  </a:cubicBezTo>
                  <a:cubicBezTo>
                    <a:pt x="3319" y="1944"/>
                    <a:pt x="3338" y="1915"/>
                    <a:pt x="3362" y="1892"/>
                  </a:cubicBezTo>
                  <a:cubicBezTo>
                    <a:pt x="3619" y="1644"/>
                    <a:pt x="4865" y="1471"/>
                    <a:pt x="5744" y="1471"/>
                  </a:cubicBezTo>
                  <a:cubicBezTo>
                    <a:pt x="6139" y="1471"/>
                    <a:pt x="6459" y="1506"/>
                    <a:pt x="6582" y="1585"/>
                  </a:cubicBezTo>
                  <a:cubicBezTo>
                    <a:pt x="6681" y="1651"/>
                    <a:pt x="6511" y="2553"/>
                    <a:pt x="6407" y="3058"/>
                  </a:cubicBezTo>
                  <a:cubicBezTo>
                    <a:pt x="6407" y="3063"/>
                    <a:pt x="6407" y="3063"/>
                    <a:pt x="6407" y="3063"/>
                  </a:cubicBezTo>
                  <a:cubicBezTo>
                    <a:pt x="6403" y="3072"/>
                    <a:pt x="6403" y="3082"/>
                    <a:pt x="6398" y="3091"/>
                  </a:cubicBezTo>
                  <a:lnTo>
                    <a:pt x="6469" y="3101"/>
                  </a:lnTo>
                  <a:cubicBezTo>
                    <a:pt x="6511" y="3105"/>
                    <a:pt x="6544" y="3148"/>
                    <a:pt x="6540" y="3195"/>
                  </a:cubicBezTo>
                  <a:lnTo>
                    <a:pt x="6521" y="3374"/>
                  </a:lnTo>
                  <a:cubicBezTo>
                    <a:pt x="6516" y="3416"/>
                    <a:pt x="6486" y="3447"/>
                    <a:pt x="6450" y="3447"/>
                  </a:cubicBezTo>
                  <a:cubicBezTo>
                    <a:pt x="6445" y="3447"/>
                    <a:pt x="6441" y="3446"/>
                    <a:pt x="6436" y="3445"/>
                  </a:cubicBezTo>
                  <a:lnTo>
                    <a:pt x="6355" y="3436"/>
                  </a:lnTo>
                  <a:lnTo>
                    <a:pt x="6355" y="3436"/>
                  </a:lnTo>
                  <a:cubicBezTo>
                    <a:pt x="6365" y="3525"/>
                    <a:pt x="6374" y="3620"/>
                    <a:pt x="6379" y="3714"/>
                  </a:cubicBezTo>
                  <a:lnTo>
                    <a:pt x="6738" y="3724"/>
                  </a:lnTo>
                  <a:lnTo>
                    <a:pt x="6747" y="4201"/>
                  </a:lnTo>
                  <a:lnTo>
                    <a:pt x="6417" y="4196"/>
                  </a:lnTo>
                  <a:lnTo>
                    <a:pt x="6417" y="4196"/>
                  </a:lnTo>
                  <a:cubicBezTo>
                    <a:pt x="6436" y="4465"/>
                    <a:pt x="6445" y="4734"/>
                    <a:pt x="6450" y="4980"/>
                  </a:cubicBezTo>
                  <a:cubicBezTo>
                    <a:pt x="6535" y="5159"/>
                    <a:pt x="6582" y="5381"/>
                    <a:pt x="6582" y="5608"/>
                  </a:cubicBezTo>
                  <a:cubicBezTo>
                    <a:pt x="6582" y="6070"/>
                    <a:pt x="6335" y="6152"/>
                    <a:pt x="6022" y="6152"/>
                  </a:cubicBezTo>
                  <a:cubicBezTo>
                    <a:pt x="6003" y="6152"/>
                    <a:pt x="5983" y="6151"/>
                    <a:pt x="5963" y="6151"/>
                  </a:cubicBezTo>
                  <a:lnTo>
                    <a:pt x="5963" y="6160"/>
                  </a:lnTo>
                  <a:cubicBezTo>
                    <a:pt x="5978" y="6165"/>
                    <a:pt x="5997" y="6170"/>
                    <a:pt x="6011" y="6174"/>
                  </a:cubicBezTo>
                  <a:cubicBezTo>
                    <a:pt x="6030" y="6179"/>
                    <a:pt x="6044" y="6179"/>
                    <a:pt x="6058" y="6184"/>
                  </a:cubicBezTo>
                  <a:cubicBezTo>
                    <a:pt x="6077" y="6188"/>
                    <a:pt x="6091" y="6193"/>
                    <a:pt x="6105" y="6198"/>
                  </a:cubicBezTo>
                  <a:cubicBezTo>
                    <a:pt x="6119" y="6203"/>
                    <a:pt x="6133" y="6207"/>
                    <a:pt x="6148" y="6207"/>
                  </a:cubicBezTo>
                  <a:cubicBezTo>
                    <a:pt x="6162" y="6212"/>
                    <a:pt x="6176" y="6217"/>
                    <a:pt x="6190" y="6221"/>
                  </a:cubicBezTo>
                  <a:cubicBezTo>
                    <a:pt x="6204" y="6226"/>
                    <a:pt x="6218" y="6231"/>
                    <a:pt x="6233" y="6236"/>
                  </a:cubicBezTo>
                  <a:cubicBezTo>
                    <a:pt x="6242" y="6240"/>
                    <a:pt x="6256" y="6245"/>
                    <a:pt x="6266" y="6250"/>
                  </a:cubicBezTo>
                  <a:cubicBezTo>
                    <a:pt x="6280" y="6255"/>
                    <a:pt x="6294" y="6259"/>
                    <a:pt x="6303" y="6264"/>
                  </a:cubicBezTo>
                  <a:cubicBezTo>
                    <a:pt x="6313" y="6269"/>
                    <a:pt x="6327" y="6273"/>
                    <a:pt x="6336" y="6278"/>
                  </a:cubicBezTo>
                  <a:cubicBezTo>
                    <a:pt x="6346" y="6283"/>
                    <a:pt x="6355" y="6288"/>
                    <a:pt x="6365" y="6292"/>
                  </a:cubicBezTo>
                  <a:cubicBezTo>
                    <a:pt x="6379" y="6297"/>
                    <a:pt x="6398" y="6302"/>
                    <a:pt x="6412" y="6311"/>
                  </a:cubicBezTo>
                  <a:cubicBezTo>
                    <a:pt x="6421" y="6316"/>
                    <a:pt x="6426" y="6321"/>
                    <a:pt x="6436" y="6325"/>
                  </a:cubicBezTo>
                  <a:cubicBezTo>
                    <a:pt x="6445" y="6330"/>
                    <a:pt x="6455" y="6340"/>
                    <a:pt x="6469" y="6349"/>
                  </a:cubicBezTo>
                  <a:cubicBezTo>
                    <a:pt x="6478" y="6354"/>
                    <a:pt x="6492" y="6363"/>
                    <a:pt x="6502" y="6373"/>
                  </a:cubicBezTo>
                  <a:cubicBezTo>
                    <a:pt x="6511" y="6377"/>
                    <a:pt x="6521" y="6382"/>
                    <a:pt x="6530" y="6391"/>
                  </a:cubicBezTo>
                  <a:cubicBezTo>
                    <a:pt x="6544" y="6401"/>
                    <a:pt x="6558" y="6415"/>
                    <a:pt x="6573" y="6425"/>
                  </a:cubicBezTo>
                  <a:cubicBezTo>
                    <a:pt x="6577" y="6429"/>
                    <a:pt x="6582" y="6434"/>
                    <a:pt x="6587" y="6439"/>
                  </a:cubicBezTo>
                  <a:cubicBezTo>
                    <a:pt x="6672" y="6510"/>
                    <a:pt x="6776" y="6609"/>
                    <a:pt x="6889" y="6731"/>
                  </a:cubicBezTo>
                  <a:cubicBezTo>
                    <a:pt x="7238" y="7104"/>
                    <a:pt x="7692" y="7704"/>
                    <a:pt x="8164" y="8535"/>
                  </a:cubicBezTo>
                  <a:lnTo>
                    <a:pt x="8164" y="8535"/>
                  </a:lnTo>
                  <a:cubicBezTo>
                    <a:pt x="9413" y="7510"/>
                    <a:pt x="10122" y="5881"/>
                    <a:pt x="9887" y="4163"/>
                  </a:cubicBezTo>
                  <a:cubicBezTo>
                    <a:pt x="9731" y="3020"/>
                    <a:pt x="9188" y="2024"/>
                    <a:pt x="8405" y="1297"/>
                  </a:cubicBezTo>
                  <a:cubicBezTo>
                    <a:pt x="8568" y="1060"/>
                    <a:pt x="8989" y="625"/>
                    <a:pt x="9846" y="625"/>
                  </a:cubicBezTo>
                  <a:cubicBezTo>
                    <a:pt x="9979" y="625"/>
                    <a:pt x="10123" y="636"/>
                    <a:pt x="10279" y="660"/>
                  </a:cubicBezTo>
                  <a:cubicBezTo>
                    <a:pt x="10279" y="660"/>
                    <a:pt x="9617" y="149"/>
                    <a:pt x="8788" y="149"/>
                  </a:cubicBezTo>
                  <a:cubicBezTo>
                    <a:pt x="8382" y="149"/>
                    <a:pt x="7936" y="271"/>
                    <a:pt x="7507" y="636"/>
                  </a:cubicBezTo>
                  <a:cubicBezTo>
                    <a:pt x="6800" y="230"/>
                    <a:pt x="5988" y="0"/>
                    <a:pt x="5135" y="0"/>
                  </a:cubicBezTo>
                  <a:close/>
                  <a:moveTo>
                    <a:pt x="8164" y="8535"/>
                  </a:moveTo>
                  <a:lnTo>
                    <a:pt x="8164" y="8535"/>
                  </a:lnTo>
                  <a:cubicBezTo>
                    <a:pt x="8133" y="8561"/>
                    <a:pt x="8101" y="8586"/>
                    <a:pt x="8069" y="8611"/>
                  </a:cubicBezTo>
                  <a:cubicBezTo>
                    <a:pt x="8102" y="8587"/>
                    <a:pt x="8131" y="8563"/>
                    <a:pt x="8164" y="8535"/>
                  </a:cubicBezTo>
                  <a:cubicBezTo>
                    <a:pt x="8164" y="8535"/>
                    <a:pt x="8164" y="8535"/>
                    <a:pt x="8164" y="853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3" name="Google Shape;5933;p53"/>
            <p:cNvSpPr/>
            <p:nvPr/>
          </p:nvSpPr>
          <p:spPr>
            <a:xfrm>
              <a:off x="4807724" y="2352693"/>
              <a:ext cx="5476" cy="2738"/>
            </a:xfrm>
            <a:custGeom>
              <a:avLst/>
              <a:gdLst/>
              <a:ahLst/>
              <a:cxnLst/>
              <a:rect l="l" t="t" r="r" b="b"/>
              <a:pathLst>
                <a:path w="86" h="43" extrusionOk="0">
                  <a:moveTo>
                    <a:pt x="86" y="43"/>
                  </a:moveTo>
                  <a:cubicBezTo>
                    <a:pt x="57" y="28"/>
                    <a:pt x="29" y="14"/>
                    <a:pt x="1" y="0"/>
                  </a:cubicBezTo>
                  <a:cubicBezTo>
                    <a:pt x="29" y="14"/>
                    <a:pt x="57" y="28"/>
                    <a:pt x="86" y="43"/>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4" name="Google Shape;5934;p53"/>
            <p:cNvSpPr/>
            <p:nvPr/>
          </p:nvSpPr>
          <p:spPr>
            <a:xfrm>
              <a:off x="4834468" y="2364664"/>
              <a:ext cx="5476" cy="1910"/>
            </a:xfrm>
            <a:custGeom>
              <a:avLst/>
              <a:gdLst/>
              <a:ahLst/>
              <a:cxnLst/>
              <a:rect l="l" t="t" r="r" b="b"/>
              <a:pathLst>
                <a:path w="86" h="30" extrusionOk="0">
                  <a:moveTo>
                    <a:pt x="1" y="1"/>
                  </a:moveTo>
                  <a:cubicBezTo>
                    <a:pt x="29" y="10"/>
                    <a:pt x="58" y="20"/>
                    <a:pt x="86" y="29"/>
                  </a:cubicBezTo>
                  <a:cubicBezTo>
                    <a:pt x="58" y="20"/>
                    <a:pt x="29" y="10"/>
                    <a:pt x="1" y="1"/>
                  </a:cubicBezTo>
                  <a:cubicBezTo>
                    <a:pt x="1" y="1"/>
                    <a:pt x="1" y="1"/>
                    <a:pt x="1" y="1"/>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5" name="Google Shape;5935;p53"/>
            <p:cNvSpPr/>
            <p:nvPr/>
          </p:nvSpPr>
          <p:spPr>
            <a:xfrm>
              <a:off x="4756655" y="2320473"/>
              <a:ext cx="13245" cy="9997"/>
            </a:xfrm>
            <a:custGeom>
              <a:avLst/>
              <a:gdLst/>
              <a:ahLst/>
              <a:cxnLst/>
              <a:rect l="l" t="t" r="r" b="b"/>
              <a:pathLst>
                <a:path w="208" h="157" extrusionOk="0">
                  <a:moveTo>
                    <a:pt x="208" y="157"/>
                  </a:moveTo>
                  <a:cubicBezTo>
                    <a:pt x="137" y="105"/>
                    <a:pt x="66" y="53"/>
                    <a:pt x="0" y="1"/>
                  </a:cubicBezTo>
                  <a:cubicBezTo>
                    <a:pt x="66" y="53"/>
                    <a:pt x="137" y="105"/>
                    <a:pt x="208" y="157"/>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6" name="Google Shape;5936;p53"/>
            <p:cNvSpPr/>
            <p:nvPr/>
          </p:nvSpPr>
          <p:spPr>
            <a:xfrm>
              <a:off x="4820650" y="2358997"/>
              <a:ext cx="6113" cy="2420"/>
            </a:xfrm>
            <a:custGeom>
              <a:avLst/>
              <a:gdLst/>
              <a:ahLst/>
              <a:cxnLst/>
              <a:rect l="l" t="t" r="r" b="b"/>
              <a:pathLst>
                <a:path w="96" h="38" extrusionOk="0">
                  <a:moveTo>
                    <a:pt x="95" y="38"/>
                  </a:moveTo>
                  <a:cubicBezTo>
                    <a:pt x="62" y="24"/>
                    <a:pt x="34" y="14"/>
                    <a:pt x="1" y="0"/>
                  </a:cubicBezTo>
                  <a:cubicBezTo>
                    <a:pt x="34" y="14"/>
                    <a:pt x="62" y="24"/>
                    <a:pt x="95" y="38"/>
                  </a:cubicBezTo>
                  <a:close/>
                </a:path>
              </a:pathLst>
            </a:custGeom>
            <a:solidFill>
              <a:srgbClr val="D5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7" name="Google Shape;5937;p53"/>
            <p:cNvSpPr/>
            <p:nvPr/>
          </p:nvSpPr>
          <p:spPr>
            <a:xfrm>
              <a:off x="4836569" y="1995786"/>
              <a:ext cx="1019" cy="3375"/>
            </a:xfrm>
            <a:custGeom>
              <a:avLst/>
              <a:gdLst/>
              <a:ahLst/>
              <a:cxnLst/>
              <a:rect l="l" t="t" r="r" b="b"/>
              <a:pathLst>
                <a:path w="16" h="53" extrusionOk="0">
                  <a:moveTo>
                    <a:pt x="15" y="53"/>
                  </a:moveTo>
                  <a:cubicBezTo>
                    <a:pt x="10" y="34"/>
                    <a:pt x="6" y="19"/>
                    <a:pt x="1" y="1"/>
                  </a:cubicBezTo>
                  <a:cubicBezTo>
                    <a:pt x="6" y="19"/>
                    <a:pt x="10" y="34"/>
                    <a:pt x="15" y="53"/>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8" name="Google Shape;5938;p53"/>
            <p:cNvSpPr/>
            <p:nvPr/>
          </p:nvSpPr>
          <p:spPr>
            <a:xfrm>
              <a:off x="4830011" y="1967514"/>
              <a:ext cx="637" cy="4012"/>
            </a:xfrm>
            <a:custGeom>
              <a:avLst/>
              <a:gdLst/>
              <a:ahLst/>
              <a:cxnLst/>
              <a:rect l="l" t="t" r="r" b="b"/>
              <a:pathLst>
                <a:path w="10" h="63" extrusionOk="0">
                  <a:moveTo>
                    <a:pt x="10" y="62"/>
                  </a:moveTo>
                  <a:cubicBezTo>
                    <a:pt x="10" y="39"/>
                    <a:pt x="5" y="20"/>
                    <a:pt x="0" y="1"/>
                  </a:cubicBezTo>
                  <a:cubicBezTo>
                    <a:pt x="5" y="20"/>
                    <a:pt x="10" y="39"/>
                    <a:pt x="10"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9" name="Google Shape;5939;p53"/>
            <p:cNvSpPr/>
            <p:nvPr/>
          </p:nvSpPr>
          <p:spPr>
            <a:xfrm>
              <a:off x="4828482" y="1959745"/>
              <a:ext cx="637" cy="3948"/>
            </a:xfrm>
            <a:custGeom>
              <a:avLst/>
              <a:gdLst/>
              <a:ahLst/>
              <a:cxnLst/>
              <a:rect l="l" t="t" r="r" b="b"/>
              <a:pathLst>
                <a:path w="10" h="62" extrusionOk="0">
                  <a:moveTo>
                    <a:pt x="10" y="61"/>
                  </a:moveTo>
                  <a:cubicBezTo>
                    <a:pt x="5" y="43"/>
                    <a:pt x="5" y="24"/>
                    <a:pt x="1" y="0"/>
                  </a:cubicBezTo>
                  <a:cubicBezTo>
                    <a:pt x="5" y="24"/>
                    <a:pt x="5" y="43"/>
                    <a:pt x="10" y="61"/>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53"/>
            <p:cNvSpPr/>
            <p:nvPr/>
          </p:nvSpPr>
          <p:spPr>
            <a:xfrm>
              <a:off x="4827272" y="1952486"/>
              <a:ext cx="700" cy="3693"/>
            </a:xfrm>
            <a:custGeom>
              <a:avLst/>
              <a:gdLst/>
              <a:ahLst/>
              <a:cxnLst/>
              <a:rect l="l" t="t" r="r" b="b"/>
              <a:pathLst>
                <a:path w="11" h="58" extrusionOk="0">
                  <a:moveTo>
                    <a:pt x="10" y="57"/>
                  </a:moveTo>
                  <a:cubicBezTo>
                    <a:pt x="5" y="38"/>
                    <a:pt x="5" y="20"/>
                    <a:pt x="1" y="1"/>
                  </a:cubicBezTo>
                  <a:cubicBezTo>
                    <a:pt x="5" y="20"/>
                    <a:pt x="5" y="38"/>
                    <a:pt x="10" y="5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53"/>
            <p:cNvSpPr/>
            <p:nvPr/>
          </p:nvSpPr>
          <p:spPr>
            <a:xfrm>
              <a:off x="4825489" y="1938669"/>
              <a:ext cx="318" cy="3693"/>
            </a:xfrm>
            <a:custGeom>
              <a:avLst/>
              <a:gdLst/>
              <a:ahLst/>
              <a:cxnLst/>
              <a:rect l="l" t="t" r="r" b="b"/>
              <a:pathLst>
                <a:path w="5" h="58" extrusionOk="0">
                  <a:moveTo>
                    <a:pt x="5" y="57"/>
                  </a:moveTo>
                  <a:cubicBezTo>
                    <a:pt x="5" y="34"/>
                    <a:pt x="0" y="19"/>
                    <a:pt x="0" y="1"/>
                  </a:cubicBezTo>
                  <a:cubicBezTo>
                    <a:pt x="0" y="19"/>
                    <a:pt x="5" y="34"/>
                    <a:pt x="5" y="5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53"/>
            <p:cNvSpPr/>
            <p:nvPr/>
          </p:nvSpPr>
          <p:spPr>
            <a:xfrm>
              <a:off x="4826381" y="1945291"/>
              <a:ext cx="382" cy="3693"/>
            </a:xfrm>
            <a:custGeom>
              <a:avLst/>
              <a:gdLst/>
              <a:ahLst/>
              <a:cxnLst/>
              <a:rect l="l" t="t" r="r" b="b"/>
              <a:pathLst>
                <a:path w="6" h="58" extrusionOk="0">
                  <a:moveTo>
                    <a:pt x="5" y="57"/>
                  </a:moveTo>
                  <a:cubicBezTo>
                    <a:pt x="5" y="38"/>
                    <a:pt x="0" y="19"/>
                    <a:pt x="0" y="0"/>
                  </a:cubicBezTo>
                  <a:cubicBezTo>
                    <a:pt x="0" y="19"/>
                    <a:pt x="5" y="38"/>
                    <a:pt x="5" y="5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53"/>
            <p:cNvSpPr/>
            <p:nvPr/>
          </p:nvSpPr>
          <p:spPr>
            <a:xfrm>
              <a:off x="4838734" y="2004192"/>
              <a:ext cx="1210" cy="4012"/>
            </a:xfrm>
            <a:custGeom>
              <a:avLst/>
              <a:gdLst/>
              <a:ahLst/>
              <a:cxnLst/>
              <a:rect l="l" t="t" r="r" b="b"/>
              <a:pathLst>
                <a:path w="19" h="63" extrusionOk="0">
                  <a:moveTo>
                    <a:pt x="19" y="62"/>
                  </a:moveTo>
                  <a:cubicBezTo>
                    <a:pt x="14" y="43"/>
                    <a:pt x="9" y="20"/>
                    <a:pt x="0" y="1"/>
                  </a:cubicBezTo>
                  <a:cubicBezTo>
                    <a:pt x="9" y="20"/>
                    <a:pt x="14" y="43"/>
                    <a:pt x="19"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53"/>
            <p:cNvSpPr/>
            <p:nvPr/>
          </p:nvSpPr>
          <p:spPr>
            <a:xfrm>
              <a:off x="4831475" y="1975346"/>
              <a:ext cx="955" cy="3948"/>
            </a:xfrm>
            <a:custGeom>
              <a:avLst/>
              <a:gdLst/>
              <a:ahLst/>
              <a:cxnLst/>
              <a:rect l="l" t="t" r="r" b="b"/>
              <a:pathLst>
                <a:path w="15" h="62" extrusionOk="0">
                  <a:moveTo>
                    <a:pt x="15" y="62"/>
                  </a:moveTo>
                  <a:cubicBezTo>
                    <a:pt x="10" y="43"/>
                    <a:pt x="5" y="24"/>
                    <a:pt x="1" y="1"/>
                  </a:cubicBezTo>
                  <a:cubicBezTo>
                    <a:pt x="5" y="24"/>
                    <a:pt x="10" y="43"/>
                    <a:pt x="15"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53"/>
            <p:cNvSpPr/>
            <p:nvPr/>
          </p:nvSpPr>
          <p:spPr>
            <a:xfrm>
              <a:off x="4841409" y="2012915"/>
              <a:ext cx="1274" cy="4012"/>
            </a:xfrm>
            <a:custGeom>
              <a:avLst/>
              <a:gdLst/>
              <a:ahLst/>
              <a:cxnLst/>
              <a:rect l="l" t="t" r="r" b="b"/>
              <a:pathLst>
                <a:path w="20" h="63" extrusionOk="0">
                  <a:moveTo>
                    <a:pt x="19" y="62"/>
                  </a:moveTo>
                  <a:cubicBezTo>
                    <a:pt x="10" y="43"/>
                    <a:pt x="5" y="20"/>
                    <a:pt x="1" y="1"/>
                  </a:cubicBezTo>
                  <a:cubicBezTo>
                    <a:pt x="5" y="20"/>
                    <a:pt x="10" y="43"/>
                    <a:pt x="19"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53"/>
            <p:cNvSpPr/>
            <p:nvPr/>
          </p:nvSpPr>
          <p:spPr>
            <a:xfrm>
              <a:off x="4833576" y="1983751"/>
              <a:ext cx="955" cy="3693"/>
            </a:xfrm>
            <a:custGeom>
              <a:avLst/>
              <a:gdLst/>
              <a:ahLst/>
              <a:cxnLst/>
              <a:rect l="l" t="t" r="r" b="b"/>
              <a:pathLst>
                <a:path w="15" h="58" extrusionOk="0">
                  <a:moveTo>
                    <a:pt x="15" y="57"/>
                  </a:moveTo>
                  <a:cubicBezTo>
                    <a:pt x="10" y="39"/>
                    <a:pt x="5" y="20"/>
                    <a:pt x="1" y="1"/>
                  </a:cubicBezTo>
                  <a:cubicBezTo>
                    <a:pt x="5" y="20"/>
                    <a:pt x="10" y="39"/>
                    <a:pt x="15" y="5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53"/>
            <p:cNvSpPr/>
            <p:nvPr/>
          </p:nvSpPr>
          <p:spPr>
            <a:xfrm>
              <a:off x="4824598" y="1920330"/>
              <a:ext cx="64" cy="3057"/>
            </a:xfrm>
            <a:custGeom>
              <a:avLst/>
              <a:gdLst/>
              <a:ahLst/>
              <a:cxnLst/>
              <a:rect l="l" t="t" r="r" b="b"/>
              <a:pathLst>
                <a:path w="1" h="48" extrusionOk="0">
                  <a:moveTo>
                    <a:pt x="0" y="48"/>
                  </a:moveTo>
                  <a:cubicBezTo>
                    <a:pt x="0" y="34"/>
                    <a:pt x="0" y="15"/>
                    <a:pt x="0" y="0"/>
                  </a:cubicBezTo>
                  <a:cubicBezTo>
                    <a:pt x="0" y="15"/>
                    <a:pt x="0" y="34"/>
                    <a:pt x="0" y="48"/>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53"/>
            <p:cNvSpPr/>
            <p:nvPr/>
          </p:nvSpPr>
          <p:spPr>
            <a:xfrm>
              <a:off x="4825808" y="1905875"/>
              <a:ext cx="637" cy="2483"/>
            </a:xfrm>
            <a:custGeom>
              <a:avLst/>
              <a:gdLst/>
              <a:ahLst/>
              <a:cxnLst/>
              <a:rect l="l" t="t" r="r" b="b"/>
              <a:pathLst>
                <a:path w="10" h="39" extrusionOk="0">
                  <a:moveTo>
                    <a:pt x="0" y="39"/>
                  </a:moveTo>
                  <a:cubicBezTo>
                    <a:pt x="5" y="24"/>
                    <a:pt x="5" y="10"/>
                    <a:pt x="9" y="1"/>
                  </a:cubicBezTo>
                  <a:cubicBezTo>
                    <a:pt x="5" y="10"/>
                    <a:pt x="5" y="24"/>
                    <a:pt x="0" y="39"/>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53"/>
            <p:cNvSpPr/>
            <p:nvPr/>
          </p:nvSpPr>
          <p:spPr>
            <a:xfrm>
              <a:off x="4825171" y="1910078"/>
              <a:ext cx="382" cy="2802"/>
            </a:xfrm>
            <a:custGeom>
              <a:avLst/>
              <a:gdLst/>
              <a:ahLst/>
              <a:cxnLst/>
              <a:rect l="l" t="t" r="r" b="b"/>
              <a:pathLst>
                <a:path w="6" h="44" extrusionOk="0">
                  <a:moveTo>
                    <a:pt x="1" y="43"/>
                  </a:moveTo>
                  <a:cubicBezTo>
                    <a:pt x="1" y="29"/>
                    <a:pt x="5" y="15"/>
                    <a:pt x="5" y="1"/>
                  </a:cubicBezTo>
                  <a:cubicBezTo>
                    <a:pt x="5" y="15"/>
                    <a:pt x="1" y="29"/>
                    <a:pt x="1" y="43"/>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53"/>
            <p:cNvSpPr/>
            <p:nvPr/>
          </p:nvSpPr>
          <p:spPr>
            <a:xfrm>
              <a:off x="4826699" y="1901991"/>
              <a:ext cx="637" cy="2165"/>
            </a:xfrm>
            <a:custGeom>
              <a:avLst/>
              <a:gdLst/>
              <a:ahLst/>
              <a:cxnLst/>
              <a:rect l="l" t="t" r="r" b="b"/>
              <a:pathLst>
                <a:path w="10" h="34" extrusionOk="0">
                  <a:moveTo>
                    <a:pt x="0" y="34"/>
                  </a:moveTo>
                  <a:cubicBezTo>
                    <a:pt x="5" y="24"/>
                    <a:pt x="5" y="10"/>
                    <a:pt x="10" y="0"/>
                  </a:cubicBezTo>
                  <a:cubicBezTo>
                    <a:pt x="5" y="10"/>
                    <a:pt x="5" y="24"/>
                    <a:pt x="0" y="34"/>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53"/>
            <p:cNvSpPr/>
            <p:nvPr/>
          </p:nvSpPr>
          <p:spPr>
            <a:xfrm>
              <a:off x="4827909" y="1898361"/>
              <a:ext cx="955" cy="2165"/>
            </a:xfrm>
            <a:custGeom>
              <a:avLst/>
              <a:gdLst/>
              <a:ahLst/>
              <a:cxnLst/>
              <a:rect l="l" t="t" r="r" b="b"/>
              <a:pathLst>
                <a:path w="15" h="34" extrusionOk="0">
                  <a:moveTo>
                    <a:pt x="0" y="34"/>
                  </a:moveTo>
                  <a:cubicBezTo>
                    <a:pt x="5" y="24"/>
                    <a:pt x="10" y="10"/>
                    <a:pt x="14" y="1"/>
                  </a:cubicBezTo>
                  <a:cubicBezTo>
                    <a:pt x="10" y="10"/>
                    <a:pt x="5" y="24"/>
                    <a:pt x="0" y="34"/>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53"/>
            <p:cNvSpPr/>
            <p:nvPr/>
          </p:nvSpPr>
          <p:spPr>
            <a:xfrm>
              <a:off x="4824598" y="1926061"/>
              <a:ext cx="318" cy="3375"/>
            </a:xfrm>
            <a:custGeom>
              <a:avLst/>
              <a:gdLst/>
              <a:ahLst/>
              <a:cxnLst/>
              <a:rect l="l" t="t" r="r" b="b"/>
              <a:pathLst>
                <a:path w="5" h="53" extrusionOk="0">
                  <a:moveTo>
                    <a:pt x="5" y="52"/>
                  </a:moveTo>
                  <a:cubicBezTo>
                    <a:pt x="5" y="33"/>
                    <a:pt x="5" y="19"/>
                    <a:pt x="0" y="0"/>
                  </a:cubicBezTo>
                  <a:cubicBezTo>
                    <a:pt x="5" y="19"/>
                    <a:pt x="5" y="33"/>
                    <a:pt x="5" y="5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53"/>
            <p:cNvSpPr/>
            <p:nvPr/>
          </p:nvSpPr>
          <p:spPr>
            <a:xfrm>
              <a:off x="4824853" y="1932046"/>
              <a:ext cx="382" cy="3693"/>
            </a:xfrm>
            <a:custGeom>
              <a:avLst/>
              <a:gdLst/>
              <a:ahLst/>
              <a:cxnLst/>
              <a:rect l="l" t="t" r="r" b="b"/>
              <a:pathLst>
                <a:path w="6" h="58" extrusionOk="0">
                  <a:moveTo>
                    <a:pt x="6" y="57"/>
                  </a:moveTo>
                  <a:cubicBezTo>
                    <a:pt x="6" y="38"/>
                    <a:pt x="6" y="20"/>
                    <a:pt x="1" y="1"/>
                  </a:cubicBezTo>
                  <a:cubicBezTo>
                    <a:pt x="6" y="20"/>
                    <a:pt x="6" y="38"/>
                    <a:pt x="6" y="5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53"/>
            <p:cNvSpPr/>
            <p:nvPr/>
          </p:nvSpPr>
          <p:spPr>
            <a:xfrm>
              <a:off x="4844147" y="2021639"/>
              <a:ext cx="1210" cy="4266"/>
            </a:xfrm>
            <a:custGeom>
              <a:avLst/>
              <a:gdLst/>
              <a:ahLst/>
              <a:cxnLst/>
              <a:rect l="l" t="t" r="r" b="b"/>
              <a:pathLst>
                <a:path w="19" h="67" extrusionOk="0">
                  <a:moveTo>
                    <a:pt x="19" y="67"/>
                  </a:moveTo>
                  <a:cubicBezTo>
                    <a:pt x="14" y="43"/>
                    <a:pt x="5" y="24"/>
                    <a:pt x="0" y="1"/>
                  </a:cubicBezTo>
                  <a:cubicBezTo>
                    <a:pt x="5" y="24"/>
                    <a:pt x="14" y="43"/>
                    <a:pt x="19" y="6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53"/>
            <p:cNvSpPr/>
            <p:nvPr/>
          </p:nvSpPr>
          <p:spPr>
            <a:xfrm>
              <a:off x="4824853" y="1915236"/>
              <a:ext cx="64" cy="2738"/>
            </a:xfrm>
            <a:custGeom>
              <a:avLst/>
              <a:gdLst/>
              <a:ahLst/>
              <a:cxnLst/>
              <a:rect l="l" t="t" r="r" b="b"/>
              <a:pathLst>
                <a:path w="1" h="43" extrusionOk="0">
                  <a:moveTo>
                    <a:pt x="1" y="43"/>
                  </a:moveTo>
                  <a:cubicBezTo>
                    <a:pt x="1" y="29"/>
                    <a:pt x="1" y="14"/>
                    <a:pt x="1" y="0"/>
                  </a:cubicBezTo>
                  <a:cubicBezTo>
                    <a:pt x="1" y="14"/>
                    <a:pt x="1" y="29"/>
                    <a:pt x="1" y="43"/>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53"/>
            <p:cNvSpPr/>
            <p:nvPr/>
          </p:nvSpPr>
          <p:spPr>
            <a:xfrm>
              <a:off x="4856436" y="2057425"/>
              <a:ext cx="1592" cy="4266"/>
            </a:xfrm>
            <a:custGeom>
              <a:avLst/>
              <a:gdLst/>
              <a:ahLst/>
              <a:cxnLst/>
              <a:rect l="l" t="t" r="r" b="b"/>
              <a:pathLst>
                <a:path w="25" h="67" extrusionOk="0">
                  <a:moveTo>
                    <a:pt x="24" y="67"/>
                  </a:moveTo>
                  <a:cubicBezTo>
                    <a:pt x="15" y="48"/>
                    <a:pt x="5" y="24"/>
                    <a:pt x="1" y="1"/>
                  </a:cubicBezTo>
                  <a:cubicBezTo>
                    <a:pt x="5" y="24"/>
                    <a:pt x="15" y="48"/>
                    <a:pt x="24" y="6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53"/>
            <p:cNvSpPr/>
            <p:nvPr/>
          </p:nvSpPr>
          <p:spPr>
            <a:xfrm>
              <a:off x="4870891" y="2093530"/>
              <a:ext cx="1528" cy="3948"/>
            </a:xfrm>
            <a:custGeom>
              <a:avLst/>
              <a:gdLst/>
              <a:ahLst/>
              <a:cxnLst/>
              <a:rect l="l" t="t" r="r" b="b"/>
              <a:pathLst>
                <a:path w="24" h="62" extrusionOk="0">
                  <a:moveTo>
                    <a:pt x="24" y="61"/>
                  </a:moveTo>
                  <a:cubicBezTo>
                    <a:pt x="14" y="38"/>
                    <a:pt x="5" y="19"/>
                    <a:pt x="0" y="0"/>
                  </a:cubicBezTo>
                  <a:cubicBezTo>
                    <a:pt x="5" y="19"/>
                    <a:pt x="14" y="38"/>
                    <a:pt x="24" y="61"/>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53"/>
            <p:cNvSpPr/>
            <p:nvPr/>
          </p:nvSpPr>
          <p:spPr>
            <a:xfrm>
              <a:off x="4874775" y="2102508"/>
              <a:ext cx="1592" cy="3693"/>
            </a:xfrm>
            <a:custGeom>
              <a:avLst/>
              <a:gdLst/>
              <a:ahLst/>
              <a:cxnLst/>
              <a:rect l="l" t="t" r="r" b="b"/>
              <a:pathLst>
                <a:path w="25" h="58" extrusionOk="0">
                  <a:moveTo>
                    <a:pt x="24" y="57"/>
                  </a:moveTo>
                  <a:cubicBezTo>
                    <a:pt x="15" y="39"/>
                    <a:pt x="5" y="20"/>
                    <a:pt x="1" y="1"/>
                  </a:cubicBezTo>
                  <a:cubicBezTo>
                    <a:pt x="5" y="20"/>
                    <a:pt x="15" y="39"/>
                    <a:pt x="24" y="5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53"/>
            <p:cNvSpPr/>
            <p:nvPr/>
          </p:nvSpPr>
          <p:spPr>
            <a:xfrm>
              <a:off x="4859747" y="2066467"/>
              <a:ext cx="1592" cy="4266"/>
            </a:xfrm>
            <a:custGeom>
              <a:avLst/>
              <a:gdLst/>
              <a:ahLst/>
              <a:cxnLst/>
              <a:rect l="l" t="t" r="r" b="b"/>
              <a:pathLst>
                <a:path w="25" h="67" extrusionOk="0">
                  <a:moveTo>
                    <a:pt x="24" y="66"/>
                  </a:moveTo>
                  <a:cubicBezTo>
                    <a:pt x="15" y="47"/>
                    <a:pt x="10" y="24"/>
                    <a:pt x="1" y="0"/>
                  </a:cubicBezTo>
                  <a:cubicBezTo>
                    <a:pt x="10" y="24"/>
                    <a:pt x="15" y="47"/>
                    <a:pt x="24" y="66"/>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53"/>
            <p:cNvSpPr/>
            <p:nvPr/>
          </p:nvSpPr>
          <p:spPr>
            <a:xfrm>
              <a:off x="4863377" y="2075446"/>
              <a:ext cx="1528" cy="4266"/>
            </a:xfrm>
            <a:custGeom>
              <a:avLst/>
              <a:gdLst/>
              <a:ahLst/>
              <a:cxnLst/>
              <a:rect l="l" t="t" r="r" b="b"/>
              <a:pathLst>
                <a:path w="24" h="67" extrusionOk="0">
                  <a:moveTo>
                    <a:pt x="24" y="67"/>
                  </a:moveTo>
                  <a:cubicBezTo>
                    <a:pt x="14" y="43"/>
                    <a:pt x="10" y="24"/>
                    <a:pt x="0" y="1"/>
                  </a:cubicBezTo>
                  <a:cubicBezTo>
                    <a:pt x="10" y="24"/>
                    <a:pt x="14" y="43"/>
                    <a:pt x="24" y="6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53"/>
            <p:cNvSpPr/>
            <p:nvPr/>
          </p:nvSpPr>
          <p:spPr>
            <a:xfrm>
              <a:off x="4866943" y="2084488"/>
              <a:ext cx="1592" cy="3948"/>
            </a:xfrm>
            <a:custGeom>
              <a:avLst/>
              <a:gdLst/>
              <a:ahLst/>
              <a:cxnLst/>
              <a:rect l="l" t="t" r="r" b="b"/>
              <a:pathLst>
                <a:path w="25" h="62" extrusionOk="0">
                  <a:moveTo>
                    <a:pt x="24" y="62"/>
                  </a:moveTo>
                  <a:cubicBezTo>
                    <a:pt x="20" y="43"/>
                    <a:pt x="10" y="24"/>
                    <a:pt x="1" y="0"/>
                  </a:cubicBezTo>
                  <a:cubicBezTo>
                    <a:pt x="10" y="24"/>
                    <a:pt x="20" y="43"/>
                    <a:pt x="24"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53"/>
            <p:cNvSpPr/>
            <p:nvPr/>
          </p:nvSpPr>
          <p:spPr>
            <a:xfrm>
              <a:off x="4878723" y="2111232"/>
              <a:ext cx="1528" cy="3375"/>
            </a:xfrm>
            <a:custGeom>
              <a:avLst/>
              <a:gdLst/>
              <a:ahLst/>
              <a:cxnLst/>
              <a:rect l="l" t="t" r="r" b="b"/>
              <a:pathLst>
                <a:path w="24" h="53" extrusionOk="0">
                  <a:moveTo>
                    <a:pt x="24" y="53"/>
                  </a:moveTo>
                  <a:cubicBezTo>
                    <a:pt x="19" y="38"/>
                    <a:pt x="9" y="20"/>
                    <a:pt x="0" y="1"/>
                  </a:cubicBezTo>
                  <a:cubicBezTo>
                    <a:pt x="9" y="20"/>
                    <a:pt x="19" y="38"/>
                    <a:pt x="24" y="53"/>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53"/>
            <p:cNvSpPr/>
            <p:nvPr/>
          </p:nvSpPr>
          <p:spPr>
            <a:xfrm>
              <a:off x="4846821" y="2030681"/>
              <a:ext cx="1592" cy="3948"/>
            </a:xfrm>
            <a:custGeom>
              <a:avLst/>
              <a:gdLst/>
              <a:ahLst/>
              <a:cxnLst/>
              <a:rect l="l" t="t" r="r" b="b"/>
              <a:pathLst>
                <a:path w="25" h="62" extrusionOk="0">
                  <a:moveTo>
                    <a:pt x="24" y="62"/>
                  </a:moveTo>
                  <a:cubicBezTo>
                    <a:pt x="15" y="43"/>
                    <a:pt x="10" y="19"/>
                    <a:pt x="1" y="0"/>
                  </a:cubicBezTo>
                  <a:cubicBezTo>
                    <a:pt x="10" y="19"/>
                    <a:pt x="15" y="43"/>
                    <a:pt x="24"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53"/>
            <p:cNvSpPr/>
            <p:nvPr/>
          </p:nvSpPr>
          <p:spPr>
            <a:xfrm>
              <a:off x="4849814" y="2039659"/>
              <a:ext cx="1592" cy="4012"/>
            </a:xfrm>
            <a:custGeom>
              <a:avLst/>
              <a:gdLst/>
              <a:ahLst/>
              <a:cxnLst/>
              <a:rect l="l" t="t" r="r" b="b"/>
              <a:pathLst>
                <a:path w="25" h="63" extrusionOk="0">
                  <a:moveTo>
                    <a:pt x="24" y="62"/>
                  </a:moveTo>
                  <a:cubicBezTo>
                    <a:pt x="15" y="43"/>
                    <a:pt x="10" y="20"/>
                    <a:pt x="1" y="1"/>
                  </a:cubicBezTo>
                  <a:cubicBezTo>
                    <a:pt x="10" y="20"/>
                    <a:pt x="15" y="43"/>
                    <a:pt x="24" y="62"/>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53"/>
            <p:cNvSpPr/>
            <p:nvPr/>
          </p:nvSpPr>
          <p:spPr>
            <a:xfrm>
              <a:off x="4853125" y="2048383"/>
              <a:ext cx="1592" cy="4266"/>
            </a:xfrm>
            <a:custGeom>
              <a:avLst/>
              <a:gdLst/>
              <a:ahLst/>
              <a:cxnLst/>
              <a:rect l="l" t="t" r="r" b="b"/>
              <a:pathLst>
                <a:path w="25" h="67" extrusionOk="0">
                  <a:moveTo>
                    <a:pt x="24" y="67"/>
                  </a:moveTo>
                  <a:cubicBezTo>
                    <a:pt x="15" y="48"/>
                    <a:pt x="5" y="24"/>
                    <a:pt x="1" y="1"/>
                  </a:cubicBezTo>
                  <a:cubicBezTo>
                    <a:pt x="5" y="24"/>
                    <a:pt x="15" y="48"/>
                    <a:pt x="24" y="6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53"/>
            <p:cNvSpPr/>
            <p:nvPr/>
          </p:nvSpPr>
          <p:spPr>
            <a:xfrm>
              <a:off x="4883180" y="2120592"/>
              <a:ext cx="1274" cy="2420"/>
            </a:xfrm>
            <a:custGeom>
              <a:avLst/>
              <a:gdLst/>
              <a:ahLst/>
              <a:cxnLst/>
              <a:rect l="l" t="t" r="r" b="b"/>
              <a:pathLst>
                <a:path w="20" h="38" extrusionOk="0">
                  <a:moveTo>
                    <a:pt x="20" y="38"/>
                  </a:moveTo>
                  <a:cubicBezTo>
                    <a:pt x="15" y="24"/>
                    <a:pt x="6" y="14"/>
                    <a:pt x="1" y="0"/>
                  </a:cubicBezTo>
                  <a:cubicBezTo>
                    <a:pt x="6" y="14"/>
                    <a:pt x="15" y="24"/>
                    <a:pt x="20" y="38"/>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53"/>
            <p:cNvSpPr/>
            <p:nvPr/>
          </p:nvSpPr>
          <p:spPr>
            <a:xfrm>
              <a:off x="5021231" y="1967259"/>
              <a:ext cx="5158" cy="2165"/>
            </a:xfrm>
            <a:custGeom>
              <a:avLst/>
              <a:gdLst/>
              <a:ahLst/>
              <a:cxnLst/>
              <a:rect l="l" t="t" r="r" b="b"/>
              <a:pathLst>
                <a:path w="81" h="34" extrusionOk="0">
                  <a:moveTo>
                    <a:pt x="80" y="0"/>
                  </a:moveTo>
                  <a:cubicBezTo>
                    <a:pt x="52" y="9"/>
                    <a:pt x="28" y="14"/>
                    <a:pt x="0" y="24"/>
                  </a:cubicBezTo>
                  <a:lnTo>
                    <a:pt x="71" y="33"/>
                  </a:lnTo>
                  <a:cubicBezTo>
                    <a:pt x="76" y="24"/>
                    <a:pt x="76" y="14"/>
                    <a:pt x="80" y="5"/>
                  </a:cubicBezTo>
                  <a:cubicBezTo>
                    <a:pt x="80" y="5"/>
                    <a:pt x="80" y="5"/>
                    <a:pt x="80" y="0"/>
                  </a:cubicBezTo>
                  <a:close/>
                </a:path>
              </a:pathLst>
            </a:custGeom>
            <a:solidFill>
              <a:srgbClr val="9F3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53"/>
            <p:cNvSpPr/>
            <p:nvPr/>
          </p:nvSpPr>
          <p:spPr>
            <a:xfrm>
              <a:off x="4824598" y="1898361"/>
              <a:ext cx="109462" cy="226182"/>
            </a:xfrm>
            <a:custGeom>
              <a:avLst/>
              <a:gdLst/>
              <a:ahLst/>
              <a:cxnLst/>
              <a:rect l="l" t="t" r="r" b="b"/>
              <a:pathLst>
                <a:path w="1719" h="3552" extrusionOk="0">
                  <a:moveTo>
                    <a:pt x="66" y="1"/>
                  </a:moveTo>
                  <a:cubicBezTo>
                    <a:pt x="62" y="10"/>
                    <a:pt x="57" y="24"/>
                    <a:pt x="52" y="34"/>
                  </a:cubicBezTo>
                  <a:cubicBezTo>
                    <a:pt x="47" y="43"/>
                    <a:pt x="47" y="48"/>
                    <a:pt x="43" y="57"/>
                  </a:cubicBezTo>
                  <a:cubicBezTo>
                    <a:pt x="38" y="67"/>
                    <a:pt x="38" y="81"/>
                    <a:pt x="33" y="91"/>
                  </a:cubicBezTo>
                  <a:cubicBezTo>
                    <a:pt x="33" y="100"/>
                    <a:pt x="28" y="109"/>
                    <a:pt x="28" y="119"/>
                  </a:cubicBezTo>
                  <a:cubicBezTo>
                    <a:pt x="24" y="128"/>
                    <a:pt x="24" y="142"/>
                    <a:pt x="19" y="157"/>
                  </a:cubicBezTo>
                  <a:cubicBezTo>
                    <a:pt x="19" y="166"/>
                    <a:pt x="14" y="176"/>
                    <a:pt x="14" y="185"/>
                  </a:cubicBezTo>
                  <a:cubicBezTo>
                    <a:pt x="14" y="199"/>
                    <a:pt x="10" y="213"/>
                    <a:pt x="10" y="227"/>
                  </a:cubicBezTo>
                  <a:cubicBezTo>
                    <a:pt x="10" y="242"/>
                    <a:pt x="5" y="251"/>
                    <a:pt x="5" y="265"/>
                  </a:cubicBezTo>
                  <a:cubicBezTo>
                    <a:pt x="5" y="279"/>
                    <a:pt x="5" y="294"/>
                    <a:pt x="5" y="308"/>
                  </a:cubicBezTo>
                  <a:cubicBezTo>
                    <a:pt x="5" y="322"/>
                    <a:pt x="0" y="331"/>
                    <a:pt x="0" y="345"/>
                  </a:cubicBezTo>
                  <a:cubicBezTo>
                    <a:pt x="0" y="360"/>
                    <a:pt x="0" y="379"/>
                    <a:pt x="0" y="393"/>
                  </a:cubicBezTo>
                  <a:cubicBezTo>
                    <a:pt x="0" y="407"/>
                    <a:pt x="0" y="421"/>
                    <a:pt x="0" y="435"/>
                  </a:cubicBezTo>
                  <a:cubicBezTo>
                    <a:pt x="5" y="454"/>
                    <a:pt x="5" y="468"/>
                    <a:pt x="5" y="487"/>
                  </a:cubicBezTo>
                  <a:cubicBezTo>
                    <a:pt x="5" y="501"/>
                    <a:pt x="5" y="515"/>
                    <a:pt x="5" y="530"/>
                  </a:cubicBezTo>
                  <a:cubicBezTo>
                    <a:pt x="10" y="549"/>
                    <a:pt x="10" y="567"/>
                    <a:pt x="10" y="586"/>
                  </a:cubicBezTo>
                  <a:cubicBezTo>
                    <a:pt x="10" y="600"/>
                    <a:pt x="14" y="615"/>
                    <a:pt x="14" y="634"/>
                  </a:cubicBezTo>
                  <a:cubicBezTo>
                    <a:pt x="14" y="652"/>
                    <a:pt x="19" y="667"/>
                    <a:pt x="19" y="685"/>
                  </a:cubicBezTo>
                  <a:cubicBezTo>
                    <a:pt x="24" y="704"/>
                    <a:pt x="24" y="723"/>
                    <a:pt x="28" y="737"/>
                  </a:cubicBezTo>
                  <a:cubicBezTo>
                    <a:pt x="28" y="756"/>
                    <a:pt x="33" y="775"/>
                    <a:pt x="33" y="794"/>
                  </a:cubicBezTo>
                  <a:cubicBezTo>
                    <a:pt x="38" y="813"/>
                    <a:pt x="38" y="832"/>
                    <a:pt x="43" y="851"/>
                  </a:cubicBezTo>
                  <a:cubicBezTo>
                    <a:pt x="47" y="870"/>
                    <a:pt x="47" y="888"/>
                    <a:pt x="52" y="907"/>
                  </a:cubicBezTo>
                  <a:cubicBezTo>
                    <a:pt x="57" y="926"/>
                    <a:pt x="57" y="945"/>
                    <a:pt x="62" y="964"/>
                  </a:cubicBezTo>
                  <a:cubicBezTo>
                    <a:pt x="66" y="988"/>
                    <a:pt x="66" y="1007"/>
                    <a:pt x="71" y="1025"/>
                  </a:cubicBezTo>
                  <a:cubicBezTo>
                    <a:pt x="76" y="1044"/>
                    <a:pt x="80" y="1063"/>
                    <a:pt x="85" y="1087"/>
                  </a:cubicBezTo>
                  <a:cubicBezTo>
                    <a:pt x="90" y="1106"/>
                    <a:pt x="95" y="1125"/>
                    <a:pt x="95" y="1148"/>
                  </a:cubicBezTo>
                  <a:cubicBezTo>
                    <a:pt x="99" y="1167"/>
                    <a:pt x="104" y="1191"/>
                    <a:pt x="109" y="1210"/>
                  </a:cubicBezTo>
                  <a:cubicBezTo>
                    <a:pt x="113" y="1233"/>
                    <a:pt x="118" y="1252"/>
                    <a:pt x="123" y="1271"/>
                  </a:cubicBezTo>
                  <a:cubicBezTo>
                    <a:pt x="128" y="1295"/>
                    <a:pt x="137" y="1318"/>
                    <a:pt x="142" y="1342"/>
                  </a:cubicBezTo>
                  <a:cubicBezTo>
                    <a:pt x="146" y="1361"/>
                    <a:pt x="151" y="1380"/>
                    <a:pt x="156" y="1398"/>
                  </a:cubicBezTo>
                  <a:cubicBezTo>
                    <a:pt x="165" y="1441"/>
                    <a:pt x="175" y="1488"/>
                    <a:pt x="189" y="1531"/>
                  </a:cubicBezTo>
                  <a:cubicBezTo>
                    <a:pt x="194" y="1549"/>
                    <a:pt x="198" y="1564"/>
                    <a:pt x="203" y="1583"/>
                  </a:cubicBezTo>
                  <a:cubicBezTo>
                    <a:pt x="208" y="1611"/>
                    <a:pt x="217" y="1634"/>
                    <a:pt x="222" y="1663"/>
                  </a:cubicBezTo>
                  <a:cubicBezTo>
                    <a:pt x="231" y="1682"/>
                    <a:pt x="236" y="1705"/>
                    <a:pt x="241" y="1724"/>
                  </a:cubicBezTo>
                  <a:cubicBezTo>
                    <a:pt x="250" y="1748"/>
                    <a:pt x="255" y="1776"/>
                    <a:pt x="265" y="1800"/>
                  </a:cubicBezTo>
                  <a:cubicBezTo>
                    <a:pt x="269" y="1819"/>
                    <a:pt x="274" y="1842"/>
                    <a:pt x="283" y="1861"/>
                  </a:cubicBezTo>
                  <a:cubicBezTo>
                    <a:pt x="288" y="1885"/>
                    <a:pt x="298" y="1913"/>
                    <a:pt x="307" y="1937"/>
                  </a:cubicBezTo>
                  <a:cubicBezTo>
                    <a:pt x="312" y="1960"/>
                    <a:pt x="321" y="1979"/>
                    <a:pt x="326" y="2003"/>
                  </a:cubicBezTo>
                  <a:cubicBezTo>
                    <a:pt x="335" y="2026"/>
                    <a:pt x="340" y="2050"/>
                    <a:pt x="350" y="2078"/>
                  </a:cubicBezTo>
                  <a:cubicBezTo>
                    <a:pt x="359" y="2097"/>
                    <a:pt x="364" y="2121"/>
                    <a:pt x="373" y="2140"/>
                  </a:cubicBezTo>
                  <a:cubicBezTo>
                    <a:pt x="383" y="2168"/>
                    <a:pt x="387" y="2192"/>
                    <a:pt x="397" y="2220"/>
                  </a:cubicBezTo>
                  <a:cubicBezTo>
                    <a:pt x="406" y="2239"/>
                    <a:pt x="411" y="2262"/>
                    <a:pt x="420" y="2281"/>
                  </a:cubicBezTo>
                  <a:cubicBezTo>
                    <a:pt x="430" y="2310"/>
                    <a:pt x="439" y="2333"/>
                    <a:pt x="449" y="2357"/>
                  </a:cubicBezTo>
                  <a:cubicBezTo>
                    <a:pt x="453" y="2380"/>
                    <a:pt x="463" y="2404"/>
                    <a:pt x="472" y="2423"/>
                  </a:cubicBezTo>
                  <a:cubicBezTo>
                    <a:pt x="482" y="2451"/>
                    <a:pt x="491" y="2475"/>
                    <a:pt x="501" y="2499"/>
                  </a:cubicBezTo>
                  <a:cubicBezTo>
                    <a:pt x="505" y="2522"/>
                    <a:pt x="515" y="2546"/>
                    <a:pt x="524" y="2565"/>
                  </a:cubicBezTo>
                  <a:cubicBezTo>
                    <a:pt x="534" y="2593"/>
                    <a:pt x="543" y="2617"/>
                    <a:pt x="553" y="2640"/>
                  </a:cubicBezTo>
                  <a:cubicBezTo>
                    <a:pt x="562" y="2664"/>
                    <a:pt x="567" y="2687"/>
                    <a:pt x="576" y="2706"/>
                  </a:cubicBezTo>
                  <a:cubicBezTo>
                    <a:pt x="586" y="2735"/>
                    <a:pt x="600" y="2758"/>
                    <a:pt x="609" y="2782"/>
                  </a:cubicBezTo>
                  <a:cubicBezTo>
                    <a:pt x="619" y="2805"/>
                    <a:pt x="623" y="2824"/>
                    <a:pt x="633" y="2848"/>
                  </a:cubicBezTo>
                  <a:cubicBezTo>
                    <a:pt x="642" y="2872"/>
                    <a:pt x="656" y="2900"/>
                    <a:pt x="666" y="2923"/>
                  </a:cubicBezTo>
                  <a:cubicBezTo>
                    <a:pt x="675" y="2947"/>
                    <a:pt x="685" y="2966"/>
                    <a:pt x="689" y="2985"/>
                  </a:cubicBezTo>
                  <a:cubicBezTo>
                    <a:pt x="704" y="3013"/>
                    <a:pt x="713" y="3037"/>
                    <a:pt x="727" y="3065"/>
                  </a:cubicBezTo>
                  <a:cubicBezTo>
                    <a:pt x="732" y="3084"/>
                    <a:pt x="741" y="3103"/>
                    <a:pt x="751" y="3126"/>
                  </a:cubicBezTo>
                  <a:cubicBezTo>
                    <a:pt x="765" y="3150"/>
                    <a:pt x="774" y="3178"/>
                    <a:pt x="789" y="3207"/>
                  </a:cubicBezTo>
                  <a:cubicBezTo>
                    <a:pt x="793" y="3226"/>
                    <a:pt x="803" y="3245"/>
                    <a:pt x="812" y="3263"/>
                  </a:cubicBezTo>
                  <a:cubicBezTo>
                    <a:pt x="826" y="3292"/>
                    <a:pt x="841" y="3315"/>
                    <a:pt x="850" y="3344"/>
                  </a:cubicBezTo>
                  <a:cubicBezTo>
                    <a:pt x="859" y="3363"/>
                    <a:pt x="869" y="3381"/>
                    <a:pt x="874" y="3396"/>
                  </a:cubicBezTo>
                  <a:cubicBezTo>
                    <a:pt x="893" y="3429"/>
                    <a:pt x="907" y="3457"/>
                    <a:pt x="921" y="3490"/>
                  </a:cubicBezTo>
                  <a:cubicBezTo>
                    <a:pt x="926" y="3504"/>
                    <a:pt x="935" y="3514"/>
                    <a:pt x="940" y="3528"/>
                  </a:cubicBezTo>
                  <a:cubicBezTo>
                    <a:pt x="944" y="3537"/>
                    <a:pt x="944" y="3542"/>
                    <a:pt x="949" y="3551"/>
                  </a:cubicBezTo>
                  <a:lnTo>
                    <a:pt x="954" y="3504"/>
                  </a:lnTo>
                  <a:lnTo>
                    <a:pt x="1152" y="2801"/>
                  </a:lnTo>
                  <a:cubicBezTo>
                    <a:pt x="1020" y="2735"/>
                    <a:pt x="888" y="2574"/>
                    <a:pt x="812" y="2366"/>
                  </a:cubicBezTo>
                  <a:cubicBezTo>
                    <a:pt x="732" y="2140"/>
                    <a:pt x="741" y="1922"/>
                    <a:pt x="822" y="1809"/>
                  </a:cubicBezTo>
                  <a:lnTo>
                    <a:pt x="444" y="1800"/>
                  </a:lnTo>
                  <a:lnTo>
                    <a:pt x="458" y="1691"/>
                  </a:lnTo>
                  <a:lnTo>
                    <a:pt x="1714" y="1715"/>
                  </a:lnTo>
                  <a:cubicBezTo>
                    <a:pt x="1719" y="1644"/>
                    <a:pt x="1719" y="1573"/>
                    <a:pt x="1719" y="1502"/>
                  </a:cubicBezTo>
                  <a:cubicBezTo>
                    <a:pt x="1686" y="1498"/>
                    <a:pt x="1657" y="1474"/>
                    <a:pt x="1648" y="1441"/>
                  </a:cubicBezTo>
                  <a:lnTo>
                    <a:pt x="1596" y="1276"/>
                  </a:lnTo>
                  <a:cubicBezTo>
                    <a:pt x="1582" y="1228"/>
                    <a:pt x="1610" y="1181"/>
                    <a:pt x="1653" y="1167"/>
                  </a:cubicBezTo>
                  <a:lnTo>
                    <a:pt x="1705" y="1153"/>
                  </a:lnTo>
                  <a:cubicBezTo>
                    <a:pt x="1705" y="1134"/>
                    <a:pt x="1705" y="1110"/>
                    <a:pt x="1700" y="1091"/>
                  </a:cubicBezTo>
                  <a:cubicBezTo>
                    <a:pt x="1686" y="1087"/>
                    <a:pt x="1667" y="1087"/>
                    <a:pt x="1648" y="1082"/>
                  </a:cubicBezTo>
                  <a:cubicBezTo>
                    <a:pt x="1327" y="1007"/>
                    <a:pt x="968" y="860"/>
                    <a:pt x="718" y="723"/>
                  </a:cubicBezTo>
                  <a:cubicBezTo>
                    <a:pt x="411" y="520"/>
                    <a:pt x="180" y="270"/>
                    <a:pt x="66" y="1"/>
                  </a:cubicBezTo>
                  <a:close/>
                </a:path>
              </a:pathLst>
            </a:custGeom>
            <a:solidFill>
              <a:srgbClr val="8E3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53"/>
            <p:cNvSpPr/>
            <p:nvPr/>
          </p:nvSpPr>
          <p:spPr>
            <a:xfrm>
              <a:off x="5026643" y="2174399"/>
              <a:ext cx="1528" cy="955"/>
            </a:xfrm>
            <a:custGeom>
              <a:avLst/>
              <a:gdLst/>
              <a:ahLst/>
              <a:cxnLst/>
              <a:rect l="l" t="t" r="r" b="b"/>
              <a:pathLst>
                <a:path w="24" h="15" extrusionOk="0">
                  <a:moveTo>
                    <a:pt x="0" y="0"/>
                  </a:moveTo>
                  <a:cubicBezTo>
                    <a:pt x="9" y="5"/>
                    <a:pt x="14" y="10"/>
                    <a:pt x="24" y="14"/>
                  </a:cubicBezTo>
                  <a:cubicBezTo>
                    <a:pt x="14" y="10"/>
                    <a:pt x="9" y="5"/>
                    <a:pt x="0" y="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53"/>
            <p:cNvSpPr/>
            <p:nvPr/>
          </p:nvSpPr>
          <p:spPr>
            <a:xfrm>
              <a:off x="5030209" y="2176755"/>
              <a:ext cx="2165" cy="1592"/>
            </a:xfrm>
            <a:custGeom>
              <a:avLst/>
              <a:gdLst/>
              <a:ahLst/>
              <a:cxnLst/>
              <a:rect l="l" t="t" r="r" b="b"/>
              <a:pathLst>
                <a:path w="34" h="25" extrusionOk="0">
                  <a:moveTo>
                    <a:pt x="1" y="1"/>
                  </a:moveTo>
                  <a:cubicBezTo>
                    <a:pt x="10" y="6"/>
                    <a:pt x="24" y="15"/>
                    <a:pt x="34" y="25"/>
                  </a:cubicBezTo>
                  <a:cubicBezTo>
                    <a:pt x="24" y="15"/>
                    <a:pt x="10" y="6"/>
                    <a:pt x="1" y="1"/>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53"/>
            <p:cNvSpPr/>
            <p:nvPr/>
          </p:nvSpPr>
          <p:spPr>
            <a:xfrm>
              <a:off x="4986336" y="2201143"/>
              <a:ext cx="151871" cy="179252"/>
            </a:xfrm>
            <a:custGeom>
              <a:avLst/>
              <a:gdLst/>
              <a:ahLst/>
              <a:cxnLst/>
              <a:rect l="l" t="t" r="r" b="b"/>
              <a:pathLst>
                <a:path w="2385" h="2815" extrusionOk="0">
                  <a:moveTo>
                    <a:pt x="1266" y="893"/>
                  </a:moveTo>
                  <a:lnTo>
                    <a:pt x="1266" y="893"/>
                  </a:lnTo>
                  <a:cubicBezTo>
                    <a:pt x="1445" y="1237"/>
                    <a:pt x="1625" y="1681"/>
                    <a:pt x="1771" y="2229"/>
                  </a:cubicBezTo>
                  <a:cubicBezTo>
                    <a:pt x="1672" y="2281"/>
                    <a:pt x="1582" y="2328"/>
                    <a:pt x="1488" y="2375"/>
                  </a:cubicBezTo>
                  <a:cubicBezTo>
                    <a:pt x="1492" y="1832"/>
                    <a:pt x="1398" y="1327"/>
                    <a:pt x="1266" y="893"/>
                  </a:cubicBezTo>
                  <a:close/>
                  <a:moveTo>
                    <a:pt x="1110" y="0"/>
                  </a:moveTo>
                  <a:cubicBezTo>
                    <a:pt x="1015" y="355"/>
                    <a:pt x="591" y="709"/>
                    <a:pt x="0" y="902"/>
                  </a:cubicBezTo>
                  <a:cubicBezTo>
                    <a:pt x="104" y="1483"/>
                    <a:pt x="170" y="2300"/>
                    <a:pt x="189" y="2814"/>
                  </a:cubicBezTo>
                  <a:cubicBezTo>
                    <a:pt x="199" y="2810"/>
                    <a:pt x="203" y="2810"/>
                    <a:pt x="213" y="2810"/>
                  </a:cubicBezTo>
                  <a:cubicBezTo>
                    <a:pt x="241" y="2805"/>
                    <a:pt x="269" y="2796"/>
                    <a:pt x="293" y="2791"/>
                  </a:cubicBezTo>
                  <a:cubicBezTo>
                    <a:pt x="340" y="2781"/>
                    <a:pt x="383" y="2772"/>
                    <a:pt x="430" y="2763"/>
                  </a:cubicBezTo>
                  <a:cubicBezTo>
                    <a:pt x="463" y="2753"/>
                    <a:pt x="496" y="2748"/>
                    <a:pt x="534" y="2739"/>
                  </a:cubicBezTo>
                  <a:cubicBezTo>
                    <a:pt x="567" y="2729"/>
                    <a:pt x="600" y="2720"/>
                    <a:pt x="633" y="2711"/>
                  </a:cubicBezTo>
                  <a:cubicBezTo>
                    <a:pt x="671" y="2701"/>
                    <a:pt x="713" y="2687"/>
                    <a:pt x="756" y="2678"/>
                  </a:cubicBezTo>
                  <a:cubicBezTo>
                    <a:pt x="775" y="2668"/>
                    <a:pt x="794" y="2663"/>
                    <a:pt x="812" y="2659"/>
                  </a:cubicBezTo>
                  <a:cubicBezTo>
                    <a:pt x="897" y="2630"/>
                    <a:pt x="978" y="2602"/>
                    <a:pt x="1063" y="2569"/>
                  </a:cubicBezTo>
                  <a:cubicBezTo>
                    <a:pt x="1072" y="2569"/>
                    <a:pt x="1077" y="2564"/>
                    <a:pt x="1086" y="2559"/>
                  </a:cubicBezTo>
                  <a:cubicBezTo>
                    <a:pt x="1124" y="2545"/>
                    <a:pt x="1162" y="2531"/>
                    <a:pt x="1200" y="2517"/>
                  </a:cubicBezTo>
                  <a:cubicBezTo>
                    <a:pt x="1223" y="2503"/>
                    <a:pt x="1252" y="2493"/>
                    <a:pt x="1275" y="2484"/>
                  </a:cubicBezTo>
                  <a:cubicBezTo>
                    <a:pt x="1303" y="2470"/>
                    <a:pt x="1332" y="2456"/>
                    <a:pt x="1365" y="2441"/>
                  </a:cubicBezTo>
                  <a:cubicBezTo>
                    <a:pt x="1393" y="2427"/>
                    <a:pt x="1426" y="2413"/>
                    <a:pt x="1459" y="2399"/>
                  </a:cubicBezTo>
                  <a:cubicBezTo>
                    <a:pt x="1469" y="2394"/>
                    <a:pt x="1478" y="2390"/>
                    <a:pt x="1488" y="2385"/>
                  </a:cubicBezTo>
                  <a:cubicBezTo>
                    <a:pt x="1625" y="2314"/>
                    <a:pt x="1761" y="2238"/>
                    <a:pt x="1889" y="2158"/>
                  </a:cubicBezTo>
                  <a:cubicBezTo>
                    <a:pt x="1908" y="2149"/>
                    <a:pt x="1922" y="2139"/>
                    <a:pt x="1941" y="2130"/>
                  </a:cubicBezTo>
                  <a:cubicBezTo>
                    <a:pt x="1979" y="2102"/>
                    <a:pt x="2016" y="2078"/>
                    <a:pt x="2050" y="2054"/>
                  </a:cubicBezTo>
                  <a:cubicBezTo>
                    <a:pt x="2073" y="2040"/>
                    <a:pt x="2097" y="2021"/>
                    <a:pt x="2116" y="2007"/>
                  </a:cubicBezTo>
                  <a:cubicBezTo>
                    <a:pt x="2153" y="1983"/>
                    <a:pt x="2186" y="1960"/>
                    <a:pt x="2219" y="1936"/>
                  </a:cubicBezTo>
                  <a:cubicBezTo>
                    <a:pt x="2243" y="1917"/>
                    <a:pt x="2267" y="1898"/>
                    <a:pt x="2290" y="1880"/>
                  </a:cubicBezTo>
                  <a:cubicBezTo>
                    <a:pt x="2323" y="1856"/>
                    <a:pt x="2352" y="1832"/>
                    <a:pt x="2385" y="1804"/>
                  </a:cubicBezTo>
                  <a:cubicBezTo>
                    <a:pt x="1913" y="973"/>
                    <a:pt x="1459" y="373"/>
                    <a:pt x="11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53"/>
            <p:cNvSpPr/>
            <p:nvPr/>
          </p:nvSpPr>
          <p:spPr>
            <a:xfrm>
              <a:off x="5037723" y="2182486"/>
              <a:ext cx="19294" cy="18721"/>
            </a:xfrm>
            <a:custGeom>
              <a:avLst/>
              <a:gdLst/>
              <a:ahLst/>
              <a:cxnLst/>
              <a:rect l="l" t="t" r="r" b="b"/>
              <a:pathLst>
                <a:path w="303" h="294" extrusionOk="0">
                  <a:moveTo>
                    <a:pt x="303" y="293"/>
                  </a:moveTo>
                  <a:cubicBezTo>
                    <a:pt x="190" y="171"/>
                    <a:pt x="86" y="72"/>
                    <a:pt x="1" y="1"/>
                  </a:cubicBezTo>
                  <a:cubicBezTo>
                    <a:pt x="86" y="72"/>
                    <a:pt x="190" y="171"/>
                    <a:pt x="303" y="293"/>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53"/>
            <p:cNvSpPr/>
            <p:nvPr/>
          </p:nvSpPr>
          <p:spPr>
            <a:xfrm>
              <a:off x="5034157" y="2179493"/>
              <a:ext cx="2738" cy="2165"/>
            </a:xfrm>
            <a:custGeom>
              <a:avLst/>
              <a:gdLst/>
              <a:ahLst/>
              <a:cxnLst/>
              <a:rect l="l" t="t" r="r" b="b"/>
              <a:pathLst>
                <a:path w="43" h="34" extrusionOk="0">
                  <a:moveTo>
                    <a:pt x="0" y="0"/>
                  </a:moveTo>
                  <a:cubicBezTo>
                    <a:pt x="14" y="10"/>
                    <a:pt x="28" y="24"/>
                    <a:pt x="43" y="34"/>
                  </a:cubicBezTo>
                  <a:cubicBezTo>
                    <a:pt x="28" y="24"/>
                    <a:pt x="14" y="10"/>
                    <a:pt x="0" y="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53"/>
            <p:cNvSpPr/>
            <p:nvPr/>
          </p:nvSpPr>
          <p:spPr>
            <a:xfrm>
              <a:off x="5066887" y="2257942"/>
              <a:ext cx="32221" cy="94497"/>
            </a:xfrm>
            <a:custGeom>
              <a:avLst/>
              <a:gdLst/>
              <a:ahLst/>
              <a:cxnLst/>
              <a:rect l="l" t="t" r="r" b="b"/>
              <a:pathLst>
                <a:path w="506" h="1484" extrusionOk="0">
                  <a:moveTo>
                    <a:pt x="1" y="1"/>
                  </a:moveTo>
                  <a:lnTo>
                    <a:pt x="1" y="1"/>
                  </a:lnTo>
                  <a:cubicBezTo>
                    <a:pt x="133" y="435"/>
                    <a:pt x="227" y="940"/>
                    <a:pt x="223" y="1483"/>
                  </a:cubicBezTo>
                  <a:cubicBezTo>
                    <a:pt x="317" y="1436"/>
                    <a:pt x="407" y="1389"/>
                    <a:pt x="506" y="1337"/>
                  </a:cubicBezTo>
                  <a:cubicBezTo>
                    <a:pt x="360" y="789"/>
                    <a:pt x="180" y="34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53"/>
            <p:cNvSpPr/>
            <p:nvPr/>
          </p:nvSpPr>
          <p:spPr>
            <a:xfrm>
              <a:off x="4985699" y="2380328"/>
              <a:ext cx="12736" cy="1847"/>
            </a:xfrm>
            <a:custGeom>
              <a:avLst/>
              <a:gdLst/>
              <a:ahLst/>
              <a:cxnLst/>
              <a:rect l="l" t="t" r="r" b="b"/>
              <a:pathLst>
                <a:path w="200" h="29" extrusionOk="0">
                  <a:moveTo>
                    <a:pt x="199" y="0"/>
                  </a:moveTo>
                  <a:cubicBezTo>
                    <a:pt x="133" y="10"/>
                    <a:pt x="67" y="19"/>
                    <a:pt x="1" y="29"/>
                  </a:cubicBezTo>
                  <a:cubicBezTo>
                    <a:pt x="67" y="19"/>
                    <a:pt x="133" y="10"/>
                    <a:pt x="199" y="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53"/>
            <p:cNvSpPr/>
            <p:nvPr/>
          </p:nvSpPr>
          <p:spPr>
            <a:xfrm>
              <a:off x="4834468" y="2255586"/>
              <a:ext cx="151298" cy="129456"/>
            </a:xfrm>
            <a:custGeom>
              <a:avLst/>
              <a:gdLst/>
              <a:ahLst/>
              <a:cxnLst/>
              <a:rect l="l" t="t" r="r" b="b"/>
              <a:pathLst>
                <a:path w="2376" h="2033" extrusionOk="0">
                  <a:moveTo>
                    <a:pt x="2376" y="1988"/>
                  </a:moveTo>
                  <a:lnTo>
                    <a:pt x="2376" y="1988"/>
                  </a:lnTo>
                  <a:cubicBezTo>
                    <a:pt x="2346" y="1992"/>
                    <a:pt x="2316" y="1996"/>
                    <a:pt x="2287" y="2000"/>
                  </a:cubicBezTo>
                  <a:lnTo>
                    <a:pt x="2287" y="2000"/>
                  </a:lnTo>
                  <a:cubicBezTo>
                    <a:pt x="2317" y="1997"/>
                    <a:pt x="2346" y="1993"/>
                    <a:pt x="2376" y="1988"/>
                  </a:cubicBezTo>
                  <a:close/>
                  <a:moveTo>
                    <a:pt x="2287" y="2000"/>
                  </a:moveTo>
                  <a:cubicBezTo>
                    <a:pt x="2252" y="2004"/>
                    <a:pt x="2217" y="2007"/>
                    <a:pt x="2182" y="2011"/>
                  </a:cubicBezTo>
                  <a:lnTo>
                    <a:pt x="2182" y="2011"/>
                  </a:lnTo>
                  <a:cubicBezTo>
                    <a:pt x="2182" y="2011"/>
                    <a:pt x="2182" y="2011"/>
                    <a:pt x="2182" y="2011"/>
                  </a:cubicBezTo>
                  <a:cubicBezTo>
                    <a:pt x="2218" y="2009"/>
                    <a:pt x="2252" y="2005"/>
                    <a:pt x="2287" y="2000"/>
                  </a:cubicBezTo>
                  <a:close/>
                  <a:moveTo>
                    <a:pt x="346" y="0"/>
                  </a:moveTo>
                  <a:cubicBezTo>
                    <a:pt x="322" y="491"/>
                    <a:pt x="195" y="1110"/>
                    <a:pt x="1" y="1714"/>
                  </a:cubicBezTo>
                  <a:cubicBezTo>
                    <a:pt x="29" y="1723"/>
                    <a:pt x="58" y="1733"/>
                    <a:pt x="86" y="1742"/>
                  </a:cubicBezTo>
                  <a:cubicBezTo>
                    <a:pt x="128" y="1756"/>
                    <a:pt x="166" y="1771"/>
                    <a:pt x="209" y="1785"/>
                  </a:cubicBezTo>
                  <a:cubicBezTo>
                    <a:pt x="237" y="1794"/>
                    <a:pt x="270" y="1808"/>
                    <a:pt x="303" y="1818"/>
                  </a:cubicBezTo>
                  <a:cubicBezTo>
                    <a:pt x="346" y="1827"/>
                    <a:pt x="383" y="1841"/>
                    <a:pt x="421" y="1851"/>
                  </a:cubicBezTo>
                  <a:cubicBezTo>
                    <a:pt x="454" y="1860"/>
                    <a:pt x="487" y="1870"/>
                    <a:pt x="520" y="1879"/>
                  </a:cubicBezTo>
                  <a:cubicBezTo>
                    <a:pt x="563" y="1889"/>
                    <a:pt x="605" y="1898"/>
                    <a:pt x="643" y="1908"/>
                  </a:cubicBezTo>
                  <a:cubicBezTo>
                    <a:pt x="676" y="1917"/>
                    <a:pt x="709" y="1926"/>
                    <a:pt x="747" y="1931"/>
                  </a:cubicBezTo>
                  <a:cubicBezTo>
                    <a:pt x="785" y="1941"/>
                    <a:pt x="827" y="1950"/>
                    <a:pt x="870" y="1955"/>
                  </a:cubicBezTo>
                  <a:cubicBezTo>
                    <a:pt x="903" y="1959"/>
                    <a:pt x="936" y="1969"/>
                    <a:pt x="969" y="1974"/>
                  </a:cubicBezTo>
                  <a:cubicBezTo>
                    <a:pt x="1011" y="1978"/>
                    <a:pt x="1054" y="1988"/>
                    <a:pt x="1096" y="1993"/>
                  </a:cubicBezTo>
                  <a:cubicBezTo>
                    <a:pt x="1129" y="1997"/>
                    <a:pt x="1167" y="2002"/>
                    <a:pt x="1200" y="2002"/>
                  </a:cubicBezTo>
                  <a:cubicBezTo>
                    <a:pt x="1243" y="2007"/>
                    <a:pt x="1285" y="2011"/>
                    <a:pt x="1328" y="2016"/>
                  </a:cubicBezTo>
                  <a:cubicBezTo>
                    <a:pt x="1361" y="2021"/>
                    <a:pt x="1399" y="2021"/>
                    <a:pt x="1432" y="2026"/>
                  </a:cubicBezTo>
                  <a:cubicBezTo>
                    <a:pt x="1474" y="2026"/>
                    <a:pt x="1521" y="2030"/>
                    <a:pt x="1564" y="2030"/>
                  </a:cubicBezTo>
                  <a:lnTo>
                    <a:pt x="1663" y="2030"/>
                  </a:lnTo>
                  <a:cubicBezTo>
                    <a:pt x="1679" y="2032"/>
                    <a:pt x="1694" y="2032"/>
                    <a:pt x="1710" y="2032"/>
                  </a:cubicBezTo>
                  <a:cubicBezTo>
                    <a:pt x="1742" y="2032"/>
                    <a:pt x="1773" y="2030"/>
                    <a:pt x="1805" y="2030"/>
                  </a:cubicBezTo>
                  <a:lnTo>
                    <a:pt x="1899" y="2030"/>
                  </a:lnTo>
                  <a:cubicBezTo>
                    <a:pt x="1951" y="2026"/>
                    <a:pt x="2003" y="2026"/>
                    <a:pt x="2060" y="2021"/>
                  </a:cubicBezTo>
                  <a:cubicBezTo>
                    <a:pt x="2083" y="2021"/>
                    <a:pt x="2111" y="2016"/>
                    <a:pt x="2135" y="2016"/>
                  </a:cubicBezTo>
                  <a:cubicBezTo>
                    <a:pt x="2151" y="2014"/>
                    <a:pt x="2167" y="2013"/>
                    <a:pt x="2182" y="2011"/>
                  </a:cubicBezTo>
                  <a:lnTo>
                    <a:pt x="2182" y="2011"/>
                  </a:lnTo>
                  <a:cubicBezTo>
                    <a:pt x="2230" y="1459"/>
                    <a:pt x="2201" y="784"/>
                    <a:pt x="2187" y="104"/>
                  </a:cubicBezTo>
                  <a:lnTo>
                    <a:pt x="2187" y="104"/>
                  </a:lnTo>
                  <a:cubicBezTo>
                    <a:pt x="1946" y="165"/>
                    <a:pt x="1682" y="198"/>
                    <a:pt x="1408" y="198"/>
                  </a:cubicBezTo>
                  <a:cubicBezTo>
                    <a:pt x="1087" y="194"/>
                    <a:pt x="714" y="113"/>
                    <a:pt x="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53"/>
            <p:cNvSpPr/>
            <p:nvPr/>
          </p:nvSpPr>
          <p:spPr>
            <a:xfrm>
              <a:off x="5012507" y="2168668"/>
              <a:ext cx="2738" cy="955"/>
            </a:xfrm>
            <a:custGeom>
              <a:avLst/>
              <a:gdLst/>
              <a:ahLst/>
              <a:cxnLst/>
              <a:rect l="l" t="t" r="r" b="b"/>
              <a:pathLst>
                <a:path w="43" h="15" extrusionOk="0">
                  <a:moveTo>
                    <a:pt x="0" y="0"/>
                  </a:moveTo>
                  <a:cubicBezTo>
                    <a:pt x="14" y="5"/>
                    <a:pt x="28" y="10"/>
                    <a:pt x="43" y="15"/>
                  </a:cubicBezTo>
                  <a:cubicBezTo>
                    <a:pt x="28" y="10"/>
                    <a:pt x="14" y="5"/>
                    <a:pt x="0" y="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53"/>
            <p:cNvSpPr/>
            <p:nvPr/>
          </p:nvSpPr>
          <p:spPr>
            <a:xfrm>
              <a:off x="4866051" y="2156951"/>
              <a:ext cx="4585" cy="382"/>
            </a:xfrm>
            <a:custGeom>
              <a:avLst/>
              <a:gdLst/>
              <a:ahLst/>
              <a:cxnLst/>
              <a:rect l="l" t="t" r="r" b="b"/>
              <a:pathLst>
                <a:path w="72" h="6" extrusionOk="0">
                  <a:moveTo>
                    <a:pt x="72" y="0"/>
                  </a:moveTo>
                  <a:cubicBezTo>
                    <a:pt x="48" y="0"/>
                    <a:pt x="24" y="0"/>
                    <a:pt x="1" y="5"/>
                  </a:cubicBezTo>
                  <a:cubicBezTo>
                    <a:pt x="24" y="0"/>
                    <a:pt x="48" y="0"/>
                    <a:pt x="72" y="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53"/>
            <p:cNvSpPr/>
            <p:nvPr/>
          </p:nvSpPr>
          <p:spPr>
            <a:xfrm>
              <a:off x="4829055" y="2162937"/>
              <a:ext cx="3120" cy="955"/>
            </a:xfrm>
            <a:custGeom>
              <a:avLst/>
              <a:gdLst/>
              <a:ahLst/>
              <a:cxnLst/>
              <a:rect l="l" t="t" r="r" b="b"/>
              <a:pathLst>
                <a:path w="49" h="15" extrusionOk="0">
                  <a:moveTo>
                    <a:pt x="1" y="15"/>
                  </a:moveTo>
                  <a:cubicBezTo>
                    <a:pt x="15" y="10"/>
                    <a:pt x="29" y="6"/>
                    <a:pt x="48" y="1"/>
                  </a:cubicBezTo>
                  <a:cubicBezTo>
                    <a:pt x="29" y="6"/>
                    <a:pt x="15" y="10"/>
                    <a:pt x="1" y="15"/>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53"/>
            <p:cNvSpPr/>
            <p:nvPr/>
          </p:nvSpPr>
          <p:spPr>
            <a:xfrm>
              <a:off x="5007095" y="2167140"/>
              <a:ext cx="2738" cy="700"/>
            </a:xfrm>
            <a:custGeom>
              <a:avLst/>
              <a:gdLst/>
              <a:ahLst/>
              <a:cxnLst/>
              <a:rect l="l" t="t" r="r" b="b"/>
              <a:pathLst>
                <a:path w="43" h="11" extrusionOk="0">
                  <a:moveTo>
                    <a:pt x="0" y="1"/>
                  </a:moveTo>
                  <a:cubicBezTo>
                    <a:pt x="14" y="6"/>
                    <a:pt x="28" y="10"/>
                    <a:pt x="43" y="10"/>
                  </a:cubicBezTo>
                  <a:cubicBezTo>
                    <a:pt x="28" y="10"/>
                    <a:pt x="14" y="6"/>
                    <a:pt x="0" y="1"/>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53"/>
            <p:cNvSpPr/>
            <p:nvPr/>
          </p:nvSpPr>
          <p:spPr>
            <a:xfrm>
              <a:off x="5017283" y="2170451"/>
              <a:ext cx="2483" cy="955"/>
            </a:xfrm>
            <a:custGeom>
              <a:avLst/>
              <a:gdLst/>
              <a:ahLst/>
              <a:cxnLst/>
              <a:rect l="l" t="t" r="r" b="b"/>
              <a:pathLst>
                <a:path w="39" h="15" extrusionOk="0">
                  <a:moveTo>
                    <a:pt x="1" y="1"/>
                  </a:moveTo>
                  <a:cubicBezTo>
                    <a:pt x="15" y="6"/>
                    <a:pt x="29" y="10"/>
                    <a:pt x="38" y="15"/>
                  </a:cubicBezTo>
                  <a:cubicBezTo>
                    <a:pt x="29" y="10"/>
                    <a:pt x="15" y="6"/>
                    <a:pt x="1" y="1"/>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2" name="Google Shape;5982;p53"/>
            <p:cNvSpPr/>
            <p:nvPr/>
          </p:nvSpPr>
          <p:spPr>
            <a:xfrm>
              <a:off x="4833322" y="2161472"/>
              <a:ext cx="3311" cy="955"/>
            </a:xfrm>
            <a:custGeom>
              <a:avLst/>
              <a:gdLst/>
              <a:ahLst/>
              <a:cxnLst/>
              <a:rect l="l" t="t" r="r" b="b"/>
              <a:pathLst>
                <a:path w="52" h="15" extrusionOk="0">
                  <a:moveTo>
                    <a:pt x="0" y="14"/>
                  </a:moveTo>
                  <a:cubicBezTo>
                    <a:pt x="19" y="10"/>
                    <a:pt x="33" y="5"/>
                    <a:pt x="52" y="0"/>
                  </a:cubicBezTo>
                  <a:cubicBezTo>
                    <a:pt x="33" y="5"/>
                    <a:pt x="19" y="10"/>
                    <a:pt x="0" y="14"/>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3" name="Google Shape;5983;p53"/>
            <p:cNvSpPr/>
            <p:nvPr/>
          </p:nvSpPr>
          <p:spPr>
            <a:xfrm>
              <a:off x="5001045" y="2165675"/>
              <a:ext cx="3057" cy="637"/>
            </a:xfrm>
            <a:custGeom>
              <a:avLst/>
              <a:gdLst/>
              <a:ahLst/>
              <a:cxnLst/>
              <a:rect l="l" t="t" r="r" b="b"/>
              <a:pathLst>
                <a:path w="48" h="10" extrusionOk="0">
                  <a:moveTo>
                    <a:pt x="1" y="0"/>
                  </a:moveTo>
                  <a:cubicBezTo>
                    <a:pt x="20" y="5"/>
                    <a:pt x="34" y="5"/>
                    <a:pt x="48" y="10"/>
                  </a:cubicBezTo>
                  <a:cubicBezTo>
                    <a:pt x="34" y="5"/>
                    <a:pt x="20" y="5"/>
                    <a:pt x="1" y="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53"/>
            <p:cNvSpPr/>
            <p:nvPr/>
          </p:nvSpPr>
          <p:spPr>
            <a:xfrm>
              <a:off x="4838097" y="2160263"/>
              <a:ext cx="3948" cy="955"/>
            </a:xfrm>
            <a:custGeom>
              <a:avLst/>
              <a:gdLst/>
              <a:ahLst/>
              <a:cxnLst/>
              <a:rect l="l" t="t" r="r" b="b"/>
              <a:pathLst>
                <a:path w="62" h="15" extrusionOk="0">
                  <a:moveTo>
                    <a:pt x="1" y="14"/>
                  </a:moveTo>
                  <a:cubicBezTo>
                    <a:pt x="19" y="10"/>
                    <a:pt x="38" y="5"/>
                    <a:pt x="62" y="0"/>
                  </a:cubicBezTo>
                  <a:cubicBezTo>
                    <a:pt x="38" y="5"/>
                    <a:pt x="19" y="10"/>
                    <a:pt x="1" y="14"/>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5" name="Google Shape;5985;p53"/>
            <p:cNvSpPr/>
            <p:nvPr/>
          </p:nvSpPr>
          <p:spPr>
            <a:xfrm>
              <a:off x="4842618" y="2157843"/>
              <a:ext cx="15983" cy="2483"/>
            </a:xfrm>
            <a:custGeom>
              <a:avLst/>
              <a:gdLst/>
              <a:ahLst/>
              <a:cxnLst/>
              <a:rect l="l" t="t" r="r" b="b"/>
              <a:pathLst>
                <a:path w="251" h="39" extrusionOk="0">
                  <a:moveTo>
                    <a:pt x="0" y="38"/>
                  </a:moveTo>
                  <a:cubicBezTo>
                    <a:pt x="76" y="24"/>
                    <a:pt x="161" y="10"/>
                    <a:pt x="251" y="1"/>
                  </a:cubicBezTo>
                  <a:cubicBezTo>
                    <a:pt x="161" y="10"/>
                    <a:pt x="76" y="24"/>
                    <a:pt x="0" y="38"/>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53"/>
            <p:cNvSpPr/>
            <p:nvPr/>
          </p:nvSpPr>
          <p:spPr>
            <a:xfrm>
              <a:off x="4859174" y="2157270"/>
              <a:ext cx="5158" cy="637"/>
            </a:xfrm>
            <a:custGeom>
              <a:avLst/>
              <a:gdLst/>
              <a:ahLst/>
              <a:cxnLst/>
              <a:rect l="l" t="t" r="r" b="b"/>
              <a:pathLst>
                <a:path w="81" h="10" extrusionOk="0">
                  <a:moveTo>
                    <a:pt x="0" y="10"/>
                  </a:moveTo>
                  <a:cubicBezTo>
                    <a:pt x="28" y="5"/>
                    <a:pt x="57" y="5"/>
                    <a:pt x="80" y="0"/>
                  </a:cubicBezTo>
                  <a:cubicBezTo>
                    <a:pt x="57" y="5"/>
                    <a:pt x="28" y="5"/>
                    <a:pt x="0" y="1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7" name="Google Shape;5987;p53"/>
            <p:cNvSpPr/>
            <p:nvPr/>
          </p:nvSpPr>
          <p:spPr>
            <a:xfrm>
              <a:off x="5021804" y="2172297"/>
              <a:ext cx="1847" cy="955"/>
            </a:xfrm>
            <a:custGeom>
              <a:avLst/>
              <a:gdLst/>
              <a:ahLst/>
              <a:cxnLst/>
              <a:rect l="l" t="t" r="r" b="b"/>
              <a:pathLst>
                <a:path w="29" h="15" extrusionOk="0">
                  <a:moveTo>
                    <a:pt x="29" y="14"/>
                  </a:moveTo>
                  <a:lnTo>
                    <a:pt x="29" y="14"/>
                  </a:lnTo>
                  <a:lnTo>
                    <a:pt x="29" y="14"/>
                  </a:lnTo>
                  <a:cubicBezTo>
                    <a:pt x="19" y="10"/>
                    <a:pt x="10" y="5"/>
                    <a:pt x="0" y="0"/>
                  </a:cubicBezTo>
                  <a:cubicBezTo>
                    <a:pt x="10" y="5"/>
                    <a:pt x="19" y="10"/>
                    <a:pt x="29" y="14"/>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53"/>
            <p:cNvSpPr/>
            <p:nvPr/>
          </p:nvSpPr>
          <p:spPr>
            <a:xfrm>
              <a:off x="4765061" y="2156951"/>
              <a:ext cx="208735" cy="207780"/>
            </a:xfrm>
            <a:custGeom>
              <a:avLst/>
              <a:gdLst/>
              <a:ahLst/>
              <a:cxnLst/>
              <a:rect l="l" t="t" r="r" b="b"/>
              <a:pathLst>
                <a:path w="3278" h="3263" extrusionOk="0">
                  <a:moveTo>
                    <a:pt x="3131" y="1162"/>
                  </a:moveTo>
                  <a:lnTo>
                    <a:pt x="3126" y="1167"/>
                  </a:lnTo>
                  <a:lnTo>
                    <a:pt x="3127" y="1167"/>
                  </a:lnTo>
                  <a:lnTo>
                    <a:pt x="3131" y="1162"/>
                  </a:lnTo>
                  <a:close/>
                  <a:moveTo>
                    <a:pt x="1658" y="0"/>
                  </a:moveTo>
                  <a:cubicBezTo>
                    <a:pt x="1634" y="0"/>
                    <a:pt x="1610" y="0"/>
                    <a:pt x="1587" y="5"/>
                  </a:cubicBezTo>
                  <a:lnTo>
                    <a:pt x="1558" y="5"/>
                  </a:lnTo>
                  <a:cubicBezTo>
                    <a:pt x="1535" y="10"/>
                    <a:pt x="1506" y="10"/>
                    <a:pt x="1478" y="15"/>
                  </a:cubicBezTo>
                  <a:lnTo>
                    <a:pt x="1469" y="15"/>
                  </a:lnTo>
                  <a:cubicBezTo>
                    <a:pt x="1379" y="24"/>
                    <a:pt x="1294" y="38"/>
                    <a:pt x="1218" y="52"/>
                  </a:cubicBezTo>
                  <a:lnTo>
                    <a:pt x="1209" y="52"/>
                  </a:lnTo>
                  <a:cubicBezTo>
                    <a:pt x="1185" y="57"/>
                    <a:pt x="1166" y="62"/>
                    <a:pt x="1148" y="66"/>
                  </a:cubicBezTo>
                  <a:cubicBezTo>
                    <a:pt x="1138" y="71"/>
                    <a:pt x="1133" y="71"/>
                    <a:pt x="1124" y="71"/>
                  </a:cubicBezTo>
                  <a:cubicBezTo>
                    <a:pt x="1105" y="76"/>
                    <a:pt x="1091" y="81"/>
                    <a:pt x="1072" y="85"/>
                  </a:cubicBezTo>
                  <a:cubicBezTo>
                    <a:pt x="1067" y="90"/>
                    <a:pt x="1058" y="90"/>
                    <a:pt x="1053" y="95"/>
                  </a:cubicBezTo>
                  <a:cubicBezTo>
                    <a:pt x="1034" y="100"/>
                    <a:pt x="1020" y="104"/>
                    <a:pt x="1006" y="109"/>
                  </a:cubicBezTo>
                  <a:cubicBezTo>
                    <a:pt x="1001" y="109"/>
                    <a:pt x="997" y="114"/>
                    <a:pt x="992" y="114"/>
                  </a:cubicBezTo>
                  <a:cubicBezTo>
                    <a:pt x="973" y="123"/>
                    <a:pt x="959" y="128"/>
                    <a:pt x="945" y="133"/>
                  </a:cubicBezTo>
                  <a:cubicBezTo>
                    <a:pt x="902" y="147"/>
                    <a:pt x="864" y="161"/>
                    <a:pt x="822" y="180"/>
                  </a:cubicBezTo>
                  <a:cubicBezTo>
                    <a:pt x="812" y="184"/>
                    <a:pt x="803" y="189"/>
                    <a:pt x="793" y="194"/>
                  </a:cubicBezTo>
                  <a:cubicBezTo>
                    <a:pt x="760" y="208"/>
                    <a:pt x="732" y="222"/>
                    <a:pt x="699" y="241"/>
                  </a:cubicBezTo>
                  <a:cubicBezTo>
                    <a:pt x="690" y="246"/>
                    <a:pt x="680" y="255"/>
                    <a:pt x="671" y="260"/>
                  </a:cubicBezTo>
                  <a:cubicBezTo>
                    <a:pt x="642" y="279"/>
                    <a:pt x="609" y="293"/>
                    <a:pt x="581" y="317"/>
                  </a:cubicBezTo>
                  <a:cubicBezTo>
                    <a:pt x="572" y="321"/>
                    <a:pt x="562" y="326"/>
                    <a:pt x="553" y="336"/>
                  </a:cubicBezTo>
                  <a:cubicBezTo>
                    <a:pt x="524" y="354"/>
                    <a:pt x="491" y="378"/>
                    <a:pt x="458" y="402"/>
                  </a:cubicBezTo>
                  <a:cubicBezTo>
                    <a:pt x="454" y="406"/>
                    <a:pt x="449" y="411"/>
                    <a:pt x="444" y="416"/>
                  </a:cubicBezTo>
                  <a:cubicBezTo>
                    <a:pt x="406" y="444"/>
                    <a:pt x="373" y="473"/>
                    <a:pt x="340" y="501"/>
                  </a:cubicBezTo>
                  <a:cubicBezTo>
                    <a:pt x="340" y="506"/>
                    <a:pt x="335" y="510"/>
                    <a:pt x="331" y="510"/>
                  </a:cubicBezTo>
                  <a:cubicBezTo>
                    <a:pt x="293" y="543"/>
                    <a:pt x="260" y="576"/>
                    <a:pt x="227" y="609"/>
                  </a:cubicBezTo>
                  <a:cubicBezTo>
                    <a:pt x="222" y="614"/>
                    <a:pt x="222" y="614"/>
                    <a:pt x="217" y="619"/>
                  </a:cubicBezTo>
                  <a:cubicBezTo>
                    <a:pt x="184" y="652"/>
                    <a:pt x="147" y="690"/>
                    <a:pt x="109" y="727"/>
                  </a:cubicBezTo>
                  <a:lnTo>
                    <a:pt x="109" y="732"/>
                  </a:lnTo>
                  <a:cubicBezTo>
                    <a:pt x="71" y="770"/>
                    <a:pt x="33" y="812"/>
                    <a:pt x="0" y="855"/>
                  </a:cubicBezTo>
                  <a:cubicBezTo>
                    <a:pt x="208" y="1049"/>
                    <a:pt x="756" y="1327"/>
                    <a:pt x="1341" y="1521"/>
                  </a:cubicBezTo>
                  <a:cubicBezTo>
                    <a:pt x="1299" y="2073"/>
                    <a:pt x="1195" y="2711"/>
                    <a:pt x="1091" y="3263"/>
                  </a:cubicBezTo>
                  <a:cubicBezTo>
                    <a:pt x="1285" y="2659"/>
                    <a:pt x="1412" y="2040"/>
                    <a:pt x="1440" y="1549"/>
                  </a:cubicBezTo>
                  <a:cubicBezTo>
                    <a:pt x="1804" y="1662"/>
                    <a:pt x="2177" y="1743"/>
                    <a:pt x="2498" y="1747"/>
                  </a:cubicBezTo>
                  <a:cubicBezTo>
                    <a:pt x="2772" y="1747"/>
                    <a:pt x="3036" y="1714"/>
                    <a:pt x="3277" y="1653"/>
                  </a:cubicBezTo>
                  <a:cubicBezTo>
                    <a:pt x="3272" y="1535"/>
                    <a:pt x="3272" y="1417"/>
                    <a:pt x="3268" y="1299"/>
                  </a:cubicBezTo>
                  <a:lnTo>
                    <a:pt x="3127" y="1167"/>
                  </a:lnTo>
                  <a:lnTo>
                    <a:pt x="2904" y="1488"/>
                  </a:lnTo>
                  <a:lnTo>
                    <a:pt x="16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9" name="Google Shape;5989;p53"/>
            <p:cNvSpPr/>
            <p:nvPr/>
          </p:nvSpPr>
          <p:spPr>
            <a:xfrm>
              <a:off x="4765061" y="2203563"/>
              <a:ext cx="6941" cy="7832"/>
            </a:xfrm>
            <a:custGeom>
              <a:avLst/>
              <a:gdLst/>
              <a:ahLst/>
              <a:cxnLst/>
              <a:rect l="l" t="t" r="r" b="b"/>
              <a:pathLst>
                <a:path w="109" h="123" extrusionOk="0">
                  <a:moveTo>
                    <a:pt x="0" y="123"/>
                  </a:moveTo>
                  <a:cubicBezTo>
                    <a:pt x="33" y="80"/>
                    <a:pt x="71" y="38"/>
                    <a:pt x="109" y="0"/>
                  </a:cubicBezTo>
                  <a:cubicBezTo>
                    <a:pt x="71" y="38"/>
                    <a:pt x="33" y="80"/>
                    <a:pt x="0" y="123"/>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0" name="Google Shape;5990;p53"/>
            <p:cNvSpPr/>
            <p:nvPr/>
          </p:nvSpPr>
          <p:spPr>
            <a:xfrm>
              <a:off x="4817339" y="2165357"/>
              <a:ext cx="7896" cy="3057"/>
            </a:xfrm>
            <a:custGeom>
              <a:avLst/>
              <a:gdLst/>
              <a:ahLst/>
              <a:cxnLst/>
              <a:rect l="l" t="t" r="r" b="b"/>
              <a:pathLst>
                <a:path w="124" h="48" extrusionOk="0">
                  <a:moveTo>
                    <a:pt x="1" y="48"/>
                  </a:moveTo>
                  <a:cubicBezTo>
                    <a:pt x="43" y="29"/>
                    <a:pt x="81" y="15"/>
                    <a:pt x="124" y="1"/>
                  </a:cubicBezTo>
                  <a:cubicBezTo>
                    <a:pt x="81" y="15"/>
                    <a:pt x="43" y="29"/>
                    <a:pt x="1" y="48"/>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1" name="Google Shape;5991;p53"/>
            <p:cNvSpPr/>
            <p:nvPr/>
          </p:nvSpPr>
          <p:spPr>
            <a:xfrm>
              <a:off x="4786711" y="2183377"/>
              <a:ext cx="6686" cy="5476"/>
            </a:xfrm>
            <a:custGeom>
              <a:avLst/>
              <a:gdLst/>
              <a:ahLst/>
              <a:cxnLst/>
              <a:rect l="l" t="t" r="r" b="b"/>
              <a:pathLst>
                <a:path w="105" h="86" extrusionOk="0">
                  <a:moveTo>
                    <a:pt x="0" y="86"/>
                  </a:moveTo>
                  <a:cubicBezTo>
                    <a:pt x="33" y="58"/>
                    <a:pt x="66" y="29"/>
                    <a:pt x="104" y="1"/>
                  </a:cubicBezTo>
                  <a:cubicBezTo>
                    <a:pt x="66" y="29"/>
                    <a:pt x="33" y="58"/>
                    <a:pt x="0" y="86"/>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2" name="Google Shape;5992;p53"/>
            <p:cNvSpPr/>
            <p:nvPr/>
          </p:nvSpPr>
          <p:spPr>
            <a:xfrm>
              <a:off x="4794224" y="2178283"/>
              <a:ext cx="6049" cy="4266"/>
            </a:xfrm>
            <a:custGeom>
              <a:avLst/>
              <a:gdLst/>
              <a:ahLst/>
              <a:cxnLst/>
              <a:rect l="l" t="t" r="r" b="b"/>
              <a:pathLst>
                <a:path w="95" h="67" extrusionOk="0">
                  <a:moveTo>
                    <a:pt x="0" y="67"/>
                  </a:moveTo>
                  <a:cubicBezTo>
                    <a:pt x="33" y="43"/>
                    <a:pt x="66" y="19"/>
                    <a:pt x="95" y="1"/>
                  </a:cubicBezTo>
                  <a:cubicBezTo>
                    <a:pt x="66" y="19"/>
                    <a:pt x="33" y="43"/>
                    <a:pt x="0" y="67"/>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3" name="Google Shape;5993;p53"/>
            <p:cNvSpPr/>
            <p:nvPr/>
          </p:nvSpPr>
          <p:spPr>
            <a:xfrm>
              <a:off x="4779451" y="2189426"/>
              <a:ext cx="6686" cy="6368"/>
            </a:xfrm>
            <a:custGeom>
              <a:avLst/>
              <a:gdLst/>
              <a:ahLst/>
              <a:cxnLst/>
              <a:rect l="l" t="t" r="r" b="b"/>
              <a:pathLst>
                <a:path w="105" h="100" extrusionOk="0">
                  <a:moveTo>
                    <a:pt x="1" y="99"/>
                  </a:moveTo>
                  <a:cubicBezTo>
                    <a:pt x="34" y="66"/>
                    <a:pt x="67" y="33"/>
                    <a:pt x="105" y="0"/>
                  </a:cubicBezTo>
                  <a:cubicBezTo>
                    <a:pt x="67" y="33"/>
                    <a:pt x="34" y="66"/>
                    <a:pt x="1" y="99"/>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4" name="Google Shape;5994;p53"/>
            <p:cNvSpPr/>
            <p:nvPr/>
          </p:nvSpPr>
          <p:spPr>
            <a:xfrm>
              <a:off x="4802057" y="2173507"/>
              <a:ext cx="5731" cy="3630"/>
            </a:xfrm>
            <a:custGeom>
              <a:avLst/>
              <a:gdLst/>
              <a:ahLst/>
              <a:cxnLst/>
              <a:rect l="l" t="t" r="r" b="b"/>
              <a:pathLst>
                <a:path w="90" h="57" extrusionOk="0">
                  <a:moveTo>
                    <a:pt x="0" y="57"/>
                  </a:moveTo>
                  <a:cubicBezTo>
                    <a:pt x="28" y="33"/>
                    <a:pt x="61" y="19"/>
                    <a:pt x="90" y="0"/>
                  </a:cubicBezTo>
                  <a:cubicBezTo>
                    <a:pt x="61" y="19"/>
                    <a:pt x="28" y="33"/>
                    <a:pt x="0" y="57"/>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5" name="Google Shape;5995;p53"/>
            <p:cNvSpPr/>
            <p:nvPr/>
          </p:nvSpPr>
          <p:spPr>
            <a:xfrm>
              <a:off x="4771938" y="2196303"/>
              <a:ext cx="7005" cy="7005"/>
            </a:xfrm>
            <a:custGeom>
              <a:avLst/>
              <a:gdLst/>
              <a:ahLst/>
              <a:cxnLst/>
              <a:rect l="l" t="t" r="r" b="b"/>
              <a:pathLst>
                <a:path w="110" h="110" extrusionOk="0">
                  <a:moveTo>
                    <a:pt x="1" y="109"/>
                  </a:moveTo>
                  <a:cubicBezTo>
                    <a:pt x="39" y="72"/>
                    <a:pt x="76" y="34"/>
                    <a:pt x="109" y="1"/>
                  </a:cubicBezTo>
                  <a:cubicBezTo>
                    <a:pt x="76" y="34"/>
                    <a:pt x="39" y="72"/>
                    <a:pt x="1" y="109"/>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6" name="Google Shape;5996;p53"/>
            <p:cNvSpPr/>
            <p:nvPr/>
          </p:nvSpPr>
          <p:spPr>
            <a:xfrm>
              <a:off x="4809570" y="2169241"/>
              <a:ext cx="6049" cy="3120"/>
            </a:xfrm>
            <a:custGeom>
              <a:avLst/>
              <a:gdLst/>
              <a:ahLst/>
              <a:cxnLst/>
              <a:rect l="l" t="t" r="r" b="b"/>
              <a:pathLst>
                <a:path w="95" h="49" extrusionOk="0">
                  <a:moveTo>
                    <a:pt x="0" y="48"/>
                  </a:moveTo>
                  <a:cubicBezTo>
                    <a:pt x="33" y="29"/>
                    <a:pt x="61" y="15"/>
                    <a:pt x="94" y="1"/>
                  </a:cubicBezTo>
                  <a:cubicBezTo>
                    <a:pt x="61" y="15"/>
                    <a:pt x="33" y="29"/>
                    <a:pt x="0" y="48"/>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7" name="Google Shape;5997;p53"/>
            <p:cNvSpPr/>
            <p:nvPr/>
          </p:nvSpPr>
          <p:spPr>
            <a:xfrm>
              <a:off x="4825171" y="2164147"/>
              <a:ext cx="3057" cy="1274"/>
            </a:xfrm>
            <a:custGeom>
              <a:avLst/>
              <a:gdLst/>
              <a:ahLst/>
              <a:cxnLst/>
              <a:rect l="l" t="t" r="r" b="b"/>
              <a:pathLst>
                <a:path w="48" h="20" extrusionOk="0">
                  <a:moveTo>
                    <a:pt x="1" y="20"/>
                  </a:moveTo>
                  <a:cubicBezTo>
                    <a:pt x="15" y="15"/>
                    <a:pt x="29" y="10"/>
                    <a:pt x="48" y="1"/>
                  </a:cubicBezTo>
                  <a:cubicBezTo>
                    <a:pt x="29" y="10"/>
                    <a:pt x="15" y="15"/>
                    <a:pt x="1" y="20"/>
                  </a:cubicBezTo>
                  <a:cubicBezTo>
                    <a:pt x="1" y="20"/>
                    <a:pt x="1" y="20"/>
                    <a:pt x="1" y="20"/>
                  </a:cubicBezTo>
                  <a:cubicBezTo>
                    <a:pt x="1" y="20"/>
                    <a:pt x="1" y="20"/>
                    <a:pt x="1" y="20"/>
                  </a:cubicBezTo>
                  <a:close/>
                </a:path>
              </a:pathLst>
            </a:custGeom>
            <a:solidFill>
              <a:srgbClr val="E7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8" name="Google Shape;5998;p53"/>
            <p:cNvSpPr/>
            <p:nvPr/>
          </p:nvSpPr>
          <p:spPr>
            <a:xfrm>
              <a:off x="4715457" y="2211331"/>
              <a:ext cx="135060" cy="153399"/>
            </a:xfrm>
            <a:custGeom>
              <a:avLst/>
              <a:gdLst/>
              <a:ahLst/>
              <a:cxnLst/>
              <a:rect l="l" t="t" r="r" b="b"/>
              <a:pathLst>
                <a:path w="2121" h="2409" extrusionOk="0">
                  <a:moveTo>
                    <a:pt x="779" y="1"/>
                  </a:moveTo>
                  <a:cubicBezTo>
                    <a:pt x="491" y="331"/>
                    <a:pt x="227" y="733"/>
                    <a:pt x="0" y="1111"/>
                  </a:cubicBezTo>
                  <a:cubicBezTo>
                    <a:pt x="62" y="1181"/>
                    <a:pt x="123" y="1247"/>
                    <a:pt x="189" y="1309"/>
                  </a:cubicBezTo>
                  <a:cubicBezTo>
                    <a:pt x="203" y="1323"/>
                    <a:pt x="217" y="1337"/>
                    <a:pt x="227" y="1347"/>
                  </a:cubicBezTo>
                  <a:cubicBezTo>
                    <a:pt x="279" y="1399"/>
                    <a:pt x="331" y="1446"/>
                    <a:pt x="383" y="1493"/>
                  </a:cubicBezTo>
                  <a:cubicBezTo>
                    <a:pt x="402" y="1512"/>
                    <a:pt x="420" y="1526"/>
                    <a:pt x="439" y="1540"/>
                  </a:cubicBezTo>
                  <a:cubicBezTo>
                    <a:pt x="491" y="1587"/>
                    <a:pt x="543" y="1630"/>
                    <a:pt x="595" y="1672"/>
                  </a:cubicBezTo>
                  <a:cubicBezTo>
                    <a:pt x="614" y="1687"/>
                    <a:pt x="628" y="1701"/>
                    <a:pt x="647" y="1715"/>
                  </a:cubicBezTo>
                  <a:cubicBezTo>
                    <a:pt x="713" y="1767"/>
                    <a:pt x="784" y="1819"/>
                    <a:pt x="855" y="1871"/>
                  </a:cubicBezTo>
                  <a:lnTo>
                    <a:pt x="860" y="1871"/>
                  </a:lnTo>
                  <a:cubicBezTo>
                    <a:pt x="864" y="1875"/>
                    <a:pt x="869" y="1875"/>
                    <a:pt x="874" y="1880"/>
                  </a:cubicBezTo>
                  <a:cubicBezTo>
                    <a:pt x="935" y="1923"/>
                    <a:pt x="996" y="1965"/>
                    <a:pt x="1058" y="2003"/>
                  </a:cubicBezTo>
                  <a:cubicBezTo>
                    <a:pt x="1067" y="2008"/>
                    <a:pt x="1081" y="2017"/>
                    <a:pt x="1091" y="2022"/>
                  </a:cubicBezTo>
                  <a:cubicBezTo>
                    <a:pt x="1100" y="2026"/>
                    <a:pt x="1110" y="2031"/>
                    <a:pt x="1114" y="2036"/>
                  </a:cubicBezTo>
                  <a:lnTo>
                    <a:pt x="1119" y="2036"/>
                  </a:lnTo>
                  <a:cubicBezTo>
                    <a:pt x="1119" y="2041"/>
                    <a:pt x="1124" y="2041"/>
                    <a:pt x="1124" y="2041"/>
                  </a:cubicBezTo>
                  <a:cubicBezTo>
                    <a:pt x="1166" y="2069"/>
                    <a:pt x="1209" y="2093"/>
                    <a:pt x="1251" y="2116"/>
                  </a:cubicBezTo>
                  <a:cubicBezTo>
                    <a:pt x="1275" y="2130"/>
                    <a:pt x="1299" y="2145"/>
                    <a:pt x="1327" y="2154"/>
                  </a:cubicBezTo>
                  <a:cubicBezTo>
                    <a:pt x="1341" y="2163"/>
                    <a:pt x="1351" y="2168"/>
                    <a:pt x="1365" y="2178"/>
                  </a:cubicBezTo>
                  <a:cubicBezTo>
                    <a:pt x="1393" y="2192"/>
                    <a:pt x="1421" y="2206"/>
                    <a:pt x="1450" y="2220"/>
                  </a:cubicBezTo>
                  <a:cubicBezTo>
                    <a:pt x="1478" y="2234"/>
                    <a:pt x="1506" y="2248"/>
                    <a:pt x="1535" y="2263"/>
                  </a:cubicBezTo>
                  <a:cubicBezTo>
                    <a:pt x="1577" y="2281"/>
                    <a:pt x="1615" y="2300"/>
                    <a:pt x="1653" y="2319"/>
                  </a:cubicBezTo>
                  <a:cubicBezTo>
                    <a:pt x="1686" y="2329"/>
                    <a:pt x="1714" y="2343"/>
                    <a:pt x="1747" y="2357"/>
                  </a:cubicBezTo>
                  <a:cubicBezTo>
                    <a:pt x="1785" y="2371"/>
                    <a:pt x="1823" y="2390"/>
                    <a:pt x="1865" y="2404"/>
                  </a:cubicBezTo>
                  <a:cubicBezTo>
                    <a:pt x="1865" y="2404"/>
                    <a:pt x="1870" y="2404"/>
                    <a:pt x="1870" y="2409"/>
                  </a:cubicBezTo>
                  <a:cubicBezTo>
                    <a:pt x="1974" y="1857"/>
                    <a:pt x="2078" y="1219"/>
                    <a:pt x="2120" y="667"/>
                  </a:cubicBezTo>
                  <a:cubicBezTo>
                    <a:pt x="1535" y="473"/>
                    <a:pt x="987" y="195"/>
                    <a:pt x="7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9" name="Google Shape;5999;p53"/>
            <p:cNvSpPr/>
            <p:nvPr/>
          </p:nvSpPr>
          <p:spPr>
            <a:xfrm>
              <a:off x="4981497" y="2164784"/>
              <a:ext cx="75522" cy="93861"/>
            </a:xfrm>
            <a:custGeom>
              <a:avLst/>
              <a:gdLst/>
              <a:ahLst/>
              <a:cxnLst/>
              <a:rect l="l" t="t" r="r" b="b"/>
              <a:pathLst>
                <a:path w="1186" h="1474" extrusionOk="0">
                  <a:moveTo>
                    <a:pt x="260" y="0"/>
                  </a:moveTo>
                  <a:lnTo>
                    <a:pt x="294" y="1185"/>
                  </a:lnTo>
                  <a:lnTo>
                    <a:pt x="72" y="935"/>
                  </a:lnTo>
                  <a:lnTo>
                    <a:pt x="1" y="1124"/>
                  </a:lnTo>
                  <a:cubicBezTo>
                    <a:pt x="29" y="1223"/>
                    <a:pt x="53" y="1341"/>
                    <a:pt x="76" y="1473"/>
                  </a:cubicBezTo>
                  <a:cubicBezTo>
                    <a:pt x="667" y="1280"/>
                    <a:pt x="1091" y="926"/>
                    <a:pt x="1186" y="571"/>
                  </a:cubicBezTo>
                  <a:cubicBezTo>
                    <a:pt x="1073" y="449"/>
                    <a:pt x="969" y="350"/>
                    <a:pt x="884" y="279"/>
                  </a:cubicBezTo>
                  <a:cubicBezTo>
                    <a:pt x="879" y="274"/>
                    <a:pt x="874" y="269"/>
                    <a:pt x="870" y="265"/>
                  </a:cubicBezTo>
                  <a:cubicBezTo>
                    <a:pt x="855" y="255"/>
                    <a:pt x="841" y="241"/>
                    <a:pt x="827" y="231"/>
                  </a:cubicBezTo>
                  <a:cubicBezTo>
                    <a:pt x="818" y="222"/>
                    <a:pt x="808" y="217"/>
                    <a:pt x="799" y="213"/>
                  </a:cubicBezTo>
                  <a:cubicBezTo>
                    <a:pt x="789" y="203"/>
                    <a:pt x="775" y="194"/>
                    <a:pt x="766" y="189"/>
                  </a:cubicBezTo>
                  <a:cubicBezTo>
                    <a:pt x="752" y="180"/>
                    <a:pt x="742" y="170"/>
                    <a:pt x="733" y="165"/>
                  </a:cubicBezTo>
                  <a:cubicBezTo>
                    <a:pt x="723" y="161"/>
                    <a:pt x="718" y="156"/>
                    <a:pt x="709" y="151"/>
                  </a:cubicBezTo>
                  <a:cubicBezTo>
                    <a:pt x="695" y="142"/>
                    <a:pt x="676" y="137"/>
                    <a:pt x="662" y="132"/>
                  </a:cubicBezTo>
                  <a:cubicBezTo>
                    <a:pt x="652" y="128"/>
                    <a:pt x="643" y="123"/>
                    <a:pt x="633" y="118"/>
                  </a:cubicBezTo>
                  <a:cubicBezTo>
                    <a:pt x="624" y="113"/>
                    <a:pt x="610" y="109"/>
                    <a:pt x="600" y="104"/>
                  </a:cubicBezTo>
                  <a:cubicBezTo>
                    <a:pt x="591" y="99"/>
                    <a:pt x="577" y="95"/>
                    <a:pt x="563" y="90"/>
                  </a:cubicBezTo>
                  <a:cubicBezTo>
                    <a:pt x="553" y="85"/>
                    <a:pt x="539" y="80"/>
                    <a:pt x="530" y="76"/>
                  </a:cubicBezTo>
                  <a:cubicBezTo>
                    <a:pt x="515" y="71"/>
                    <a:pt x="501" y="66"/>
                    <a:pt x="487" y="61"/>
                  </a:cubicBezTo>
                  <a:cubicBezTo>
                    <a:pt x="473" y="57"/>
                    <a:pt x="459" y="52"/>
                    <a:pt x="445" y="47"/>
                  </a:cubicBezTo>
                  <a:cubicBezTo>
                    <a:pt x="430" y="47"/>
                    <a:pt x="416" y="43"/>
                    <a:pt x="402" y="38"/>
                  </a:cubicBezTo>
                  <a:cubicBezTo>
                    <a:pt x="388" y="33"/>
                    <a:pt x="374" y="28"/>
                    <a:pt x="355" y="24"/>
                  </a:cubicBezTo>
                  <a:cubicBezTo>
                    <a:pt x="341" y="19"/>
                    <a:pt x="327" y="19"/>
                    <a:pt x="312" y="14"/>
                  </a:cubicBezTo>
                  <a:cubicBezTo>
                    <a:pt x="294" y="10"/>
                    <a:pt x="275" y="5"/>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0" name="Google Shape;6000;p53"/>
            <p:cNvSpPr/>
            <p:nvPr/>
          </p:nvSpPr>
          <p:spPr>
            <a:xfrm>
              <a:off x="4882607" y="2076655"/>
              <a:ext cx="105004" cy="127546"/>
            </a:xfrm>
            <a:custGeom>
              <a:avLst/>
              <a:gdLst/>
              <a:ahLst/>
              <a:cxnLst/>
              <a:rect l="l" t="t" r="r" b="b"/>
              <a:pathLst>
                <a:path w="1649" h="2003" extrusionOk="0">
                  <a:moveTo>
                    <a:pt x="241" y="1"/>
                  </a:moveTo>
                  <a:lnTo>
                    <a:pt x="43" y="704"/>
                  </a:lnTo>
                  <a:lnTo>
                    <a:pt x="38" y="751"/>
                  </a:lnTo>
                  <a:lnTo>
                    <a:pt x="0" y="1143"/>
                  </a:lnTo>
                  <a:lnTo>
                    <a:pt x="1431" y="2003"/>
                  </a:lnTo>
                  <a:lnTo>
                    <a:pt x="1648" y="1365"/>
                  </a:lnTo>
                  <a:cubicBezTo>
                    <a:pt x="1426" y="1351"/>
                    <a:pt x="1228" y="1318"/>
                    <a:pt x="1105" y="1172"/>
                  </a:cubicBezTo>
                  <a:cubicBezTo>
                    <a:pt x="746" y="1129"/>
                    <a:pt x="439" y="1049"/>
                    <a:pt x="416" y="931"/>
                  </a:cubicBezTo>
                  <a:cubicBezTo>
                    <a:pt x="392" y="841"/>
                    <a:pt x="350" y="473"/>
                    <a:pt x="303" y="20"/>
                  </a:cubicBezTo>
                  <a:cubicBezTo>
                    <a:pt x="284" y="15"/>
                    <a:pt x="260" y="10"/>
                    <a:pt x="241"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1" name="Google Shape;6001;p53"/>
            <p:cNvSpPr/>
            <p:nvPr/>
          </p:nvSpPr>
          <p:spPr>
            <a:xfrm>
              <a:off x="5006140" y="2039086"/>
              <a:ext cx="22924" cy="50560"/>
            </a:xfrm>
            <a:custGeom>
              <a:avLst/>
              <a:gdLst/>
              <a:ahLst/>
              <a:cxnLst/>
              <a:rect l="l" t="t" r="r" b="b"/>
              <a:pathLst>
                <a:path w="360" h="794" extrusionOk="0">
                  <a:moveTo>
                    <a:pt x="48" y="1"/>
                  </a:moveTo>
                  <a:lnTo>
                    <a:pt x="48" y="1"/>
                  </a:lnTo>
                  <a:cubicBezTo>
                    <a:pt x="176" y="189"/>
                    <a:pt x="218" y="312"/>
                    <a:pt x="138" y="374"/>
                  </a:cubicBezTo>
                  <a:cubicBezTo>
                    <a:pt x="105" y="402"/>
                    <a:pt x="58" y="411"/>
                    <a:pt x="1" y="416"/>
                  </a:cubicBezTo>
                  <a:cubicBezTo>
                    <a:pt x="152" y="473"/>
                    <a:pt x="275" y="614"/>
                    <a:pt x="360" y="794"/>
                  </a:cubicBezTo>
                  <a:cubicBezTo>
                    <a:pt x="355" y="548"/>
                    <a:pt x="346" y="279"/>
                    <a:pt x="327" y="10"/>
                  </a:cubicBezTo>
                  <a:lnTo>
                    <a:pt x="48" y="1"/>
                  </a:ln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2" name="Google Shape;6002;p53"/>
            <p:cNvSpPr/>
            <p:nvPr/>
          </p:nvSpPr>
          <p:spPr>
            <a:xfrm>
              <a:off x="4924697" y="1923004"/>
              <a:ext cx="99846" cy="87557"/>
            </a:xfrm>
            <a:custGeom>
              <a:avLst/>
              <a:gdLst/>
              <a:ahLst/>
              <a:cxnLst/>
              <a:rect l="l" t="t" r="r" b="b"/>
              <a:pathLst>
                <a:path w="1568" h="1375" extrusionOk="0">
                  <a:moveTo>
                    <a:pt x="901" y="0"/>
                  </a:moveTo>
                  <a:cubicBezTo>
                    <a:pt x="622" y="0"/>
                    <a:pt x="272" y="26"/>
                    <a:pt x="0" y="77"/>
                  </a:cubicBezTo>
                  <a:cubicBezTo>
                    <a:pt x="71" y="242"/>
                    <a:pt x="109" y="464"/>
                    <a:pt x="128" y="704"/>
                  </a:cubicBezTo>
                  <a:cubicBezTo>
                    <a:pt x="133" y="723"/>
                    <a:pt x="133" y="742"/>
                    <a:pt x="133" y="766"/>
                  </a:cubicBezTo>
                  <a:lnTo>
                    <a:pt x="591" y="620"/>
                  </a:lnTo>
                  <a:cubicBezTo>
                    <a:pt x="599" y="617"/>
                    <a:pt x="607" y="615"/>
                    <a:pt x="616" y="615"/>
                  </a:cubicBezTo>
                  <a:cubicBezTo>
                    <a:pt x="649" y="615"/>
                    <a:pt x="678" y="637"/>
                    <a:pt x="690" y="671"/>
                  </a:cubicBezTo>
                  <a:lnTo>
                    <a:pt x="742" y="841"/>
                  </a:lnTo>
                  <a:cubicBezTo>
                    <a:pt x="756" y="884"/>
                    <a:pt x="728" y="931"/>
                    <a:pt x="685" y="945"/>
                  </a:cubicBezTo>
                  <a:lnTo>
                    <a:pt x="175" y="1111"/>
                  </a:lnTo>
                  <a:cubicBezTo>
                    <a:pt x="166" y="1115"/>
                    <a:pt x="156" y="1115"/>
                    <a:pt x="147" y="1115"/>
                  </a:cubicBezTo>
                  <a:cubicBezTo>
                    <a:pt x="147" y="1186"/>
                    <a:pt x="147" y="1257"/>
                    <a:pt x="142" y="1328"/>
                  </a:cubicBezTo>
                  <a:lnTo>
                    <a:pt x="270" y="1332"/>
                  </a:lnTo>
                  <a:lnTo>
                    <a:pt x="270" y="1314"/>
                  </a:lnTo>
                  <a:lnTo>
                    <a:pt x="435" y="1314"/>
                  </a:lnTo>
                  <a:cubicBezTo>
                    <a:pt x="444" y="1177"/>
                    <a:pt x="506" y="1077"/>
                    <a:pt x="581" y="1077"/>
                  </a:cubicBezTo>
                  <a:cubicBezTo>
                    <a:pt x="652" y="1082"/>
                    <a:pt x="713" y="1181"/>
                    <a:pt x="728" y="1314"/>
                  </a:cubicBezTo>
                  <a:lnTo>
                    <a:pt x="968" y="1309"/>
                  </a:lnTo>
                  <a:lnTo>
                    <a:pt x="968" y="1366"/>
                  </a:lnTo>
                  <a:lnTo>
                    <a:pt x="1271" y="1375"/>
                  </a:lnTo>
                  <a:lnTo>
                    <a:pt x="1271" y="1347"/>
                  </a:lnTo>
                  <a:lnTo>
                    <a:pt x="1304" y="1347"/>
                  </a:lnTo>
                  <a:cubicBezTo>
                    <a:pt x="1299" y="1214"/>
                    <a:pt x="1341" y="1111"/>
                    <a:pt x="1407" y="1111"/>
                  </a:cubicBezTo>
                  <a:cubicBezTo>
                    <a:pt x="1474" y="1111"/>
                    <a:pt x="1530" y="1214"/>
                    <a:pt x="1544" y="1351"/>
                  </a:cubicBezTo>
                  <a:lnTo>
                    <a:pt x="1568" y="1351"/>
                  </a:lnTo>
                  <a:cubicBezTo>
                    <a:pt x="1563" y="1257"/>
                    <a:pt x="1554" y="1162"/>
                    <a:pt x="1544" y="1073"/>
                  </a:cubicBezTo>
                  <a:lnTo>
                    <a:pt x="1115" y="1007"/>
                  </a:lnTo>
                  <a:cubicBezTo>
                    <a:pt x="1072" y="1002"/>
                    <a:pt x="1044" y="959"/>
                    <a:pt x="1049" y="912"/>
                  </a:cubicBezTo>
                  <a:lnTo>
                    <a:pt x="1063" y="738"/>
                  </a:lnTo>
                  <a:cubicBezTo>
                    <a:pt x="1067" y="693"/>
                    <a:pt x="1105" y="662"/>
                    <a:pt x="1144" y="662"/>
                  </a:cubicBezTo>
                  <a:cubicBezTo>
                    <a:pt x="1147" y="662"/>
                    <a:pt x="1150" y="662"/>
                    <a:pt x="1152" y="662"/>
                  </a:cubicBezTo>
                  <a:lnTo>
                    <a:pt x="1507" y="714"/>
                  </a:lnTo>
                  <a:cubicBezTo>
                    <a:pt x="1459" y="369"/>
                    <a:pt x="1417" y="119"/>
                    <a:pt x="1374" y="62"/>
                  </a:cubicBezTo>
                  <a:cubicBezTo>
                    <a:pt x="1339" y="20"/>
                    <a:pt x="1148" y="0"/>
                    <a:pt x="901"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53"/>
            <p:cNvSpPr/>
            <p:nvPr/>
          </p:nvSpPr>
          <p:spPr>
            <a:xfrm>
              <a:off x="4992322" y="2017118"/>
              <a:ext cx="13882" cy="17511"/>
            </a:xfrm>
            <a:custGeom>
              <a:avLst/>
              <a:gdLst/>
              <a:ahLst/>
              <a:cxnLst/>
              <a:rect l="l" t="t" r="r" b="b"/>
              <a:pathLst>
                <a:path w="218" h="275" extrusionOk="0">
                  <a:moveTo>
                    <a:pt x="1" y="1"/>
                  </a:moveTo>
                  <a:lnTo>
                    <a:pt x="1" y="1"/>
                  </a:lnTo>
                  <a:cubicBezTo>
                    <a:pt x="86" y="105"/>
                    <a:pt x="157" y="194"/>
                    <a:pt x="218" y="275"/>
                  </a:cubicBezTo>
                  <a:lnTo>
                    <a:pt x="213" y="6"/>
                  </a:lnTo>
                  <a:lnTo>
                    <a:pt x="1" y="1"/>
                  </a:ln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53"/>
            <p:cNvSpPr/>
            <p:nvPr/>
          </p:nvSpPr>
          <p:spPr>
            <a:xfrm>
              <a:off x="4871146" y="2013552"/>
              <a:ext cx="141109" cy="137734"/>
            </a:xfrm>
            <a:custGeom>
              <a:avLst/>
              <a:gdLst/>
              <a:ahLst/>
              <a:cxnLst/>
              <a:rect l="l" t="t" r="r" b="b"/>
              <a:pathLst>
                <a:path w="2216" h="2163" extrusionOk="0">
                  <a:moveTo>
                    <a:pt x="278" y="90"/>
                  </a:moveTo>
                  <a:cubicBezTo>
                    <a:pt x="390" y="90"/>
                    <a:pt x="523" y="219"/>
                    <a:pt x="586" y="402"/>
                  </a:cubicBezTo>
                  <a:cubicBezTo>
                    <a:pt x="624" y="510"/>
                    <a:pt x="634" y="614"/>
                    <a:pt x="615" y="694"/>
                  </a:cubicBezTo>
                  <a:cubicBezTo>
                    <a:pt x="610" y="671"/>
                    <a:pt x="605" y="647"/>
                    <a:pt x="601" y="628"/>
                  </a:cubicBezTo>
                  <a:cubicBezTo>
                    <a:pt x="562" y="522"/>
                    <a:pt x="486" y="446"/>
                    <a:pt x="422" y="446"/>
                  </a:cubicBezTo>
                  <a:cubicBezTo>
                    <a:pt x="416" y="446"/>
                    <a:pt x="409" y="447"/>
                    <a:pt x="402" y="449"/>
                  </a:cubicBezTo>
                  <a:cubicBezTo>
                    <a:pt x="331" y="468"/>
                    <a:pt x="313" y="581"/>
                    <a:pt x="355" y="699"/>
                  </a:cubicBezTo>
                  <a:cubicBezTo>
                    <a:pt x="374" y="756"/>
                    <a:pt x="407" y="803"/>
                    <a:pt x="445" y="836"/>
                  </a:cubicBezTo>
                  <a:cubicBezTo>
                    <a:pt x="341" y="817"/>
                    <a:pt x="223" y="699"/>
                    <a:pt x="162" y="529"/>
                  </a:cubicBezTo>
                  <a:cubicBezTo>
                    <a:pt x="91" y="321"/>
                    <a:pt x="124" y="128"/>
                    <a:pt x="242" y="95"/>
                  </a:cubicBezTo>
                  <a:cubicBezTo>
                    <a:pt x="254" y="91"/>
                    <a:pt x="266" y="90"/>
                    <a:pt x="278" y="90"/>
                  </a:cubicBezTo>
                  <a:close/>
                  <a:moveTo>
                    <a:pt x="91" y="0"/>
                  </a:moveTo>
                  <a:cubicBezTo>
                    <a:pt x="10" y="113"/>
                    <a:pt x="1" y="331"/>
                    <a:pt x="81" y="557"/>
                  </a:cubicBezTo>
                  <a:cubicBezTo>
                    <a:pt x="157" y="765"/>
                    <a:pt x="289" y="926"/>
                    <a:pt x="421" y="992"/>
                  </a:cubicBezTo>
                  <a:cubicBezTo>
                    <a:pt x="440" y="1001"/>
                    <a:pt x="464" y="1006"/>
                    <a:pt x="483" y="1011"/>
                  </a:cubicBezTo>
                  <a:cubicBezTo>
                    <a:pt x="530" y="1464"/>
                    <a:pt x="577" y="1832"/>
                    <a:pt x="596" y="1922"/>
                  </a:cubicBezTo>
                  <a:cubicBezTo>
                    <a:pt x="619" y="2040"/>
                    <a:pt x="926" y="2120"/>
                    <a:pt x="1285" y="2163"/>
                  </a:cubicBezTo>
                  <a:cubicBezTo>
                    <a:pt x="1214" y="2082"/>
                    <a:pt x="1172" y="1964"/>
                    <a:pt x="1172" y="1785"/>
                  </a:cubicBezTo>
                  <a:cubicBezTo>
                    <a:pt x="1167" y="1299"/>
                    <a:pt x="1535" y="831"/>
                    <a:pt x="1894" y="784"/>
                  </a:cubicBezTo>
                  <a:cubicBezTo>
                    <a:pt x="1857" y="775"/>
                    <a:pt x="1828" y="765"/>
                    <a:pt x="1828" y="765"/>
                  </a:cubicBezTo>
                  <a:lnTo>
                    <a:pt x="1833" y="760"/>
                  </a:lnTo>
                  <a:cubicBezTo>
                    <a:pt x="1866" y="765"/>
                    <a:pt x="1902" y="769"/>
                    <a:pt x="1938" y="769"/>
                  </a:cubicBezTo>
                  <a:cubicBezTo>
                    <a:pt x="2004" y="769"/>
                    <a:pt x="2069" y="756"/>
                    <a:pt x="2112" y="713"/>
                  </a:cubicBezTo>
                  <a:cubicBezTo>
                    <a:pt x="2215" y="619"/>
                    <a:pt x="2121" y="397"/>
                    <a:pt x="1904" y="57"/>
                  </a:cubicBezTo>
                  <a:lnTo>
                    <a:pt x="1809" y="57"/>
                  </a:lnTo>
                  <a:lnTo>
                    <a:pt x="1814" y="368"/>
                  </a:lnTo>
                  <a:lnTo>
                    <a:pt x="1115" y="373"/>
                  </a:lnTo>
                  <a:lnTo>
                    <a:pt x="1111" y="24"/>
                  </a:lnTo>
                  <a:lnTo>
                    <a:pt x="983" y="19"/>
                  </a:lnTo>
                  <a:cubicBezTo>
                    <a:pt x="969" y="321"/>
                    <a:pt x="945" y="567"/>
                    <a:pt x="936" y="656"/>
                  </a:cubicBezTo>
                  <a:cubicBezTo>
                    <a:pt x="936" y="666"/>
                    <a:pt x="936" y="671"/>
                    <a:pt x="936" y="680"/>
                  </a:cubicBezTo>
                  <a:cubicBezTo>
                    <a:pt x="936" y="685"/>
                    <a:pt x="936" y="690"/>
                    <a:pt x="936" y="690"/>
                  </a:cubicBezTo>
                  <a:lnTo>
                    <a:pt x="756" y="732"/>
                  </a:lnTo>
                  <a:cubicBezTo>
                    <a:pt x="766" y="628"/>
                    <a:pt x="752" y="501"/>
                    <a:pt x="704" y="373"/>
                  </a:cubicBezTo>
                  <a:cubicBezTo>
                    <a:pt x="648" y="217"/>
                    <a:pt x="563" y="90"/>
                    <a:pt x="468" y="10"/>
                  </a:cubicBezTo>
                  <a:lnTo>
                    <a:pt x="91" y="0"/>
                  </a:ln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53"/>
            <p:cNvSpPr/>
            <p:nvPr/>
          </p:nvSpPr>
          <p:spPr>
            <a:xfrm>
              <a:off x="4885282" y="2121484"/>
              <a:ext cx="64" cy="64"/>
            </a:xfrm>
            <a:custGeom>
              <a:avLst/>
              <a:gdLst/>
              <a:ahLst/>
              <a:cxnLst/>
              <a:rect l="l" t="t" r="r" b="b"/>
              <a:pathLst>
                <a:path w="1" h="1" extrusionOk="0">
                  <a:moveTo>
                    <a:pt x="1" y="0"/>
                  </a:moveTo>
                  <a:lnTo>
                    <a:pt x="1" y="0"/>
                  </a:lnTo>
                  <a:lnTo>
                    <a:pt x="1" y="0"/>
                  </a:ln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53"/>
            <p:cNvSpPr/>
            <p:nvPr/>
          </p:nvSpPr>
          <p:spPr>
            <a:xfrm>
              <a:off x="4925270" y="1962165"/>
              <a:ext cx="47567" cy="45402"/>
            </a:xfrm>
            <a:custGeom>
              <a:avLst/>
              <a:gdLst/>
              <a:ahLst/>
              <a:cxnLst/>
              <a:rect l="l" t="t" r="r" b="b"/>
              <a:pathLst>
                <a:path w="747" h="713" extrusionOk="0">
                  <a:moveTo>
                    <a:pt x="607" y="0"/>
                  </a:moveTo>
                  <a:cubicBezTo>
                    <a:pt x="598" y="0"/>
                    <a:pt x="590" y="2"/>
                    <a:pt x="582" y="5"/>
                  </a:cubicBezTo>
                  <a:lnTo>
                    <a:pt x="124" y="151"/>
                  </a:lnTo>
                  <a:lnTo>
                    <a:pt x="72" y="165"/>
                  </a:lnTo>
                  <a:cubicBezTo>
                    <a:pt x="29" y="179"/>
                    <a:pt x="1" y="226"/>
                    <a:pt x="15" y="274"/>
                  </a:cubicBezTo>
                  <a:lnTo>
                    <a:pt x="67" y="439"/>
                  </a:lnTo>
                  <a:cubicBezTo>
                    <a:pt x="76" y="472"/>
                    <a:pt x="105" y="496"/>
                    <a:pt x="138" y="500"/>
                  </a:cubicBezTo>
                  <a:cubicBezTo>
                    <a:pt x="147" y="500"/>
                    <a:pt x="157" y="500"/>
                    <a:pt x="166" y="496"/>
                  </a:cubicBezTo>
                  <a:lnTo>
                    <a:pt x="676" y="330"/>
                  </a:lnTo>
                  <a:cubicBezTo>
                    <a:pt x="719" y="316"/>
                    <a:pt x="747" y="269"/>
                    <a:pt x="733" y="226"/>
                  </a:cubicBezTo>
                  <a:lnTo>
                    <a:pt x="681" y="56"/>
                  </a:lnTo>
                  <a:cubicBezTo>
                    <a:pt x="669" y="22"/>
                    <a:pt x="640" y="0"/>
                    <a:pt x="607" y="0"/>
                  </a:cubicBezTo>
                  <a:close/>
                  <a:moveTo>
                    <a:pt x="138" y="515"/>
                  </a:moveTo>
                  <a:cubicBezTo>
                    <a:pt x="138" y="581"/>
                    <a:pt x="137" y="647"/>
                    <a:pt x="133" y="713"/>
                  </a:cubicBezTo>
                  <a:cubicBezTo>
                    <a:pt x="137" y="651"/>
                    <a:pt x="138" y="582"/>
                    <a:pt x="138" y="515"/>
                  </a:cubicBezTo>
                  <a:close/>
                </a:path>
              </a:pathLst>
            </a:custGeom>
            <a:solidFill>
              <a:srgbClr val="B63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53"/>
            <p:cNvSpPr/>
            <p:nvPr/>
          </p:nvSpPr>
          <p:spPr>
            <a:xfrm>
              <a:off x="4919285" y="2056852"/>
              <a:ext cx="11462" cy="3375"/>
            </a:xfrm>
            <a:custGeom>
              <a:avLst/>
              <a:gdLst/>
              <a:ahLst/>
              <a:cxnLst/>
              <a:rect l="l" t="t" r="r" b="b"/>
              <a:pathLst>
                <a:path w="180" h="53" extrusionOk="0">
                  <a:moveTo>
                    <a:pt x="0" y="52"/>
                  </a:moveTo>
                  <a:lnTo>
                    <a:pt x="0" y="52"/>
                  </a:lnTo>
                  <a:lnTo>
                    <a:pt x="180" y="10"/>
                  </a:lnTo>
                  <a:cubicBezTo>
                    <a:pt x="180" y="10"/>
                    <a:pt x="180" y="5"/>
                    <a:pt x="180" y="0"/>
                  </a:cubicBezTo>
                  <a:cubicBezTo>
                    <a:pt x="180" y="5"/>
                    <a:pt x="180" y="10"/>
                    <a:pt x="180" y="10"/>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53"/>
            <p:cNvSpPr/>
            <p:nvPr/>
          </p:nvSpPr>
          <p:spPr>
            <a:xfrm>
              <a:off x="4930683" y="2055324"/>
              <a:ext cx="64" cy="1592"/>
            </a:xfrm>
            <a:custGeom>
              <a:avLst/>
              <a:gdLst/>
              <a:ahLst/>
              <a:cxnLst/>
              <a:rect l="l" t="t" r="r" b="b"/>
              <a:pathLst>
                <a:path w="1" h="25" extrusionOk="0">
                  <a:moveTo>
                    <a:pt x="1" y="0"/>
                  </a:moveTo>
                  <a:cubicBezTo>
                    <a:pt x="1" y="10"/>
                    <a:pt x="1" y="15"/>
                    <a:pt x="1" y="24"/>
                  </a:cubicBezTo>
                  <a:cubicBezTo>
                    <a:pt x="1" y="15"/>
                    <a:pt x="1" y="10"/>
                    <a:pt x="1" y="0"/>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9" name="Google Shape;6009;p53"/>
            <p:cNvSpPr/>
            <p:nvPr/>
          </p:nvSpPr>
          <p:spPr>
            <a:xfrm>
              <a:off x="4930683" y="2014762"/>
              <a:ext cx="3120" cy="40626"/>
            </a:xfrm>
            <a:custGeom>
              <a:avLst/>
              <a:gdLst/>
              <a:ahLst/>
              <a:cxnLst/>
              <a:rect l="l" t="t" r="r" b="b"/>
              <a:pathLst>
                <a:path w="49" h="638" extrusionOk="0">
                  <a:moveTo>
                    <a:pt x="1" y="637"/>
                  </a:moveTo>
                  <a:cubicBezTo>
                    <a:pt x="10" y="548"/>
                    <a:pt x="34" y="302"/>
                    <a:pt x="48" y="0"/>
                  </a:cubicBezTo>
                  <a:lnTo>
                    <a:pt x="48" y="0"/>
                  </a:lnTo>
                  <a:cubicBezTo>
                    <a:pt x="34" y="302"/>
                    <a:pt x="10" y="548"/>
                    <a:pt x="1" y="637"/>
                  </a:cubicBezTo>
                  <a:close/>
                </a:path>
              </a:pathLst>
            </a:custGeom>
            <a:solidFill>
              <a:srgbClr val="B6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0" name="Google Shape;6010;p53"/>
            <p:cNvSpPr/>
            <p:nvPr/>
          </p:nvSpPr>
          <p:spPr>
            <a:xfrm>
              <a:off x="4900946" y="2014125"/>
              <a:ext cx="32858" cy="46103"/>
            </a:xfrm>
            <a:custGeom>
              <a:avLst/>
              <a:gdLst/>
              <a:ahLst/>
              <a:cxnLst/>
              <a:rect l="l" t="t" r="r" b="b"/>
              <a:pathLst>
                <a:path w="516" h="724" extrusionOk="0">
                  <a:moveTo>
                    <a:pt x="0" y="1"/>
                  </a:moveTo>
                  <a:lnTo>
                    <a:pt x="0" y="1"/>
                  </a:lnTo>
                  <a:cubicBezTo>
                    <a:pt x="95" y="81"/>
                    <a:pt x="180" y="208"/>
                    <a:pt x="236" y="364"/>
                  </a:cubicBezTo>
                  <a:cubicBezTo>
                    <a:pt x="284" y="492"/>
                    <a:pt x="298" y="619"/>
                    <a:pt x="288" y="723"/>
                  </a:cubicBezTo>
                  <a:lnTo>
                    <a:pt x="468" y="681"/>
                  </a:lnTo>
                  <a:cubicBezTo>
                    <a:pt x="468" y="681"/>
                    <a:pt x="468" y="676"/>
                    <a:pt x="468" y="671"/>
                  </a:cubicBezTo>
                  <a:cubicBezTo>
                    <a:pt x="468" y="662"/>
                    <a:pt x="468" y="657"/>
                    <a:pt x="468" y="647"/>
                  </a:cubicBezTo>
                  <a:cubicBezTo>
                    <a:pt x="477" y="558"/>
                    <a:pt x="501" y="312"/>
                    <a:pt x="515" y="10"/>
                  </a:cubicBezTo>
                  <a:lnTo>
                    <a:pt x="0" y="1"/>
                  </a:lnTo>
                  <a:close/>
                </a:path>
              </a:pathLst>
            </a:custGeom>
            <a:solidFill>
              <a:srgbClr val="8E3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1" name="Google Shape;6011;p53"/>
            <p:cNvSpPr/>
            <p:nvPr/>
          </p:nvSpPr>
          <p:spPr>
            <a:xfrm>
              <a:off x="4876876" y="2019219"/>
              <a:ext cx="34641" cy="47567"/>
            </a:xfrm>
            <a:custGeom>
              <a:avLst/>
              <a:gdLst/>
              <a:ahLst/>
              <a:cxnLst/>
              <a:rect l="l" t="t" r="r" b="b"/>
              <a:pathLst>
                <a:path w="544" h="747" extrusionOk="0">
                  <a:moveTo>
                    <a:pt x="188" y="1"/>
                  </a:moveTo>
                  <a:cubicBezTo>
                    <a:pt x="176" y="1"/>
                    <a:pt x="164" y="2"/>
                    <a:pt x="152" y="6"/>
                  </a:cubicBezTo>
                  <a:cubicBezTo>
                    <a:pt x="34" y="39"/>
                    <a:pt x="1" y="232"/>
                    <a:pt x="72" y="440"/>
                  </a:cubicBezTo>
                  <a:cubicBezTo>
                    <a:pt x="133" y="610"/>
                    <a:pt x="251" y="728"/>
                    <a:pt x="355" y="747"/>
                  </a:cubicBezTo>
                  <a:cubicBezTo>
                    <a:pt x="317" y="719"/>
                    <a:pt x="284" y="667"/>
                    <a:pt x="265" y="610"/>
                  </a:cubicBezTo>
                  <a:cubicBezTo>
                    <a:pt x="223" y="492"/>
                    <a:pt x="241" y="379"/>
                    <a:pt x="312" y="360"/>
                  </a:cubicBezTo>
                  <a:cubicBezTo>
                    <a:pt x="319" y="358"/>
                    <a:pt x="326" y="357"/>
                    <a:pt x="332" y="357"/>
                  </a:cubicBezTo>
                  <a:cubicBezTo>
                    <a:pt x="396" y="357"/>
                    <a:pt x="472" y="433"/>
                    <a:pt x="511" y="539"/>
                  </a:cubicBezTo>
                  <a:cubicBezTo>
                    <a:pt x="515" y="563"/>
                    <a:pt x="520" y="582"/>
                    <a:pt x="525" y="605"/>
                  </a:cubicBezTo>
                  <a:cubicBezTo>
                    <a:pt x="544" y="525"/>
                    <a:pt x="534" y="421"/>
                    <a:pt x="496" y="313"/>
                  </a:cubicBezTo>
                  <a:cubicBezTo>
                    <a:pt x="433" y="130"/>
                    <a:pt x="300" y="1"/>
                    <a:pt x="188"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2" name="Google Shape;6012;p53"/>
            <p:cNvSpPr/>
            <p:nvPr/>
          </p:nvSpPr>
          <p:spPr>
            <a:xfrm>
              <a:off x="4945456" y="2063411"/>
              <a:ext cx="92014" cy="100865"/>
            </a:xfrm>
            <a:custGeom>
              <a:avLst/>
              <a:gdLst/>
              <a:ahLst/>
              <a:cxnLst/>
              <a:rect l="l" t="t" r="r" b="b"/>
              <a:pathLst>
                <a:path w="1445" h="1584" extrusionOk="0">
                  <a:moveTo>
                    <a:pt x="463" y="289"/>
                  </a:moveTo>
                  <a:lnTo>
                    <a:pt x="756" y="303"/>
                  </a:lnTo>
                  <a:cubicBezTo>
                    <a:pt x="779" y="298"/>
                    <a:pt x="803" y="294"/>
                    <a:pt x="831" y="294"/>
                  </a:cubicBezTo>
                  <a:cubicBezTo>
                    <a:pt x="860" y="294"/>
                    <a:pt x="888" y="298"/>
                    <a:pt x="916" y="308"/>
                  </a:cubicBezTo>
                  <a:lnTo>
                    <a:pt x="1110" y="317"/>
                  </a:lnTo>
                  <a:cubicBezTo>
                    <a:pt x="1110" y="317"/>
                    <a:pt x="1105" y="369"/>
                    <a:pt x="1077" y="431"/>
                  </a:cubicBezTo>
                  <a:cubicBezTo>
                    <a:pt x="1176" y="553"/>
                    <a:pt x="1237" y="747"/>
                    <a:pt x="1237" y="945"/>
                  </a:cubicBezTo>
                  <a:cubicBezTo>
                    <a:pt x="1237" y="1235"/>
                    <a:pt x="1086" y="1288"/>
                    <a:pt x="889" y="1288"/>
                  </a:cubicBezTo>
                  <a:cubicBezTo>
                    <a:pt x="858" y="1288"/>
                    <a:pt x="826" y="1287"/>
                    <a:pt x="793" y="1285"/>
                  </a:cubicBezTo>
                  <a:cubicBezTo>
                    <a:pt x="557" y="1271"/>
                    <a:pt x="335" y="1247"/>
                    <a:pt x="331" y="922"/>
                  </a:cubicBezTo>
                  <a:cubicBezTo>
                    <a:pt x="331" y="738"/>
                    <a:pt x="416" y="558"/>
                    <a:pt x="534" y="440"/>
                  </a:cubicBezTo>
                  <a:cubicBezTo>
                    <a:pt x="468" y="365"/>
                    <a:pt x="463" y="289"/>
                    <a:pt x="463" y="289"/>
                  </a:cubicBezTo>
                  <a:close/>
                  <a:moveTo>
                    <a:pt x="727" y="1"/>
                  </a:moveTo>
                  <a:cubicBezTo>
                    <a:pt x="368" y="48"/>
                    <a:pt x="0" y="516"/>
                    <a:pt x="5" y="1002"/>
                  </a:cubicBezTo>
                  <a:cubicBezTo>
                    <a:pt x="5" y="1181"/>
                    <a:pt x="47" y="1299"/>
                    <a:pt x="118" y="1380"/>
                  </a:cubicBezTo>
                  <a:cubicBezTo>
                    <a:pt x="241" y="1526"/>
                    <a:pt x="439" y="1559"/>
                    <a:pt x="661" y="1573"/>
                  </a:cubicBezTo>
                  <a:cubicBezTo>
                    <a:pt x="685" y="1578"/>
                    <a:pt x="713" y="1578"/>
                    <a:pt x="737" y="1578"/>
                  </a:cubicBezTo>
                  <a:cubicBezTo>
                    <a:pt x="770" y="1583"/>
                    <a:pt x="798" y="1583"/>
                    <a:pt x="826" y="1583"/>
                  </a:cubicBezTo>
                  <a:cubicBezTo>
                    <a:pt x="846" y="1583"/>
                    <a:pt x="866" y="1584"/>
                    <a:pt x="885" y="1584"/>
                  </a:cubicBezTo>
                  <a:cubicBezTo>
                    <a:pt x="1198" y="1584"/>
                    <a:pt x="1445" y="1502"/>
                    <a:pt x="1445" y="1040"/>
                  </a:cubicBezTo>
                  <a:cubicBezTo>
                    <a:pt x="1445" y="813"/>
                    <a:pt x="1398" y="591"/>
                    <a:pt x="1313" y="412"/>
                  </a:cubicBezTo>
                  <a:cubicBezTo>
                    <a:pt x="1228" y="232"/>
                    <a:pt x="1105" y="91"/>
                    <a:pt x="954" y="34"/>
                  </a:cubicBezTo>
                  <a:cubicBezTo>
                    <a:pt x="874" y="34"/>
                    <a:pt x="789" y="20"/>
                    <a:pt x="727" y="1"/>
                  </a:cubicBezTo>
                  <a:close/>
                </a:path>
              </a:pathLst>
            </a:custGeom>
            <a:solidFill>
              <a:srgbClr val="8E3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3" name="Google Shape;6013;p53"/>
            <p:cNvSpPr/>
            <p:nvPr/>
          </p:nvSpPr>
          <p:spPr>
            <a:xfrm>
              <a:off x="4966469" y="2090792"/>
              <a:ext cx="57819" cy="54699"/>
            </a:xfrm>
            <a:custGeom>
              <a:avLst/>
              <a:gdLst/>
              <a:ahLst/>
              <a:cxnLst/>
              <a:rect l="l" t="t" r="r" b="b"/>
              <a:pathLst>
                <a:path w="908" h="859" extrusionOk="0">
                  <a:moveTo>
                    <a:pt x="747" y="1"/>
                  </a:moveTo>
                  <a:cubicBezTo>
                    <a:pt x="711" y="72"/>
                    <a:pt x="645" y="151"/>
                    <a:pt x="517" y="151"/>
                  </a:cubicBezTo>
                  <a:cubicBezTo>
                    <a:pt x="493" y="151"/>
                    <a:pt x="468" y="148"/>
                    <a:pt x="440" y="142"/>
                  </a:cubicBezTo>
                  <a:cubicBezTo>
                    <a:pt x="322" y="114"/>
                    <a:pt x="246" y="62"/>
                    <a:pt x="204" y="10"/>
                  </a:cubicBezTo>
                  <a:cubicBezTo>
                    <a:pt x="86" y="128"/>
                    <a:pt x="1" y="308"/>
                    <a:pt x="1" y="492"/>
                  </a:cubicBezTo>
                  <a:cubicBezTo>
                    <a:pt x="5" y="817"/>
                    <a:pt x="227" y="841"/>
                    <a:pt x="463" y="855"/>
                  </a:cubicBezTo>
                  <a:cubicBezTo>
                    <a:pt x="496" y="857"/>
                    <a:pt x="528" y="858"/>
                    <a:pt x="559" y="858"/>
                  </a:cubicBezTo>
                  <a:cubicBezTo>
                    <a:pt x="756" y="858"/>
                    <a:pt x="907" y="805"/>
                    <a:pt x="907" y="515"/>
                  </a:cubicBezTo>
                  <a:cubicBezTo>
                    <a:pt x="907" y="317"/>
                    <a:pt x="846" y="123"/>
                    <a:pt x="747"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53"/>
            <p:cNvSpPr/>
            <p:nvPr/>
          </p:nvSpPr>
          <p:spPr>
            <a:xfrm>
              <a:off x="4993532" y="2082068"/>
              <a:ext cx="10316" cy="955"/>
            </a:xfrm>
            <a:custGeom>
              <a:avLst/>
              <a:gdLst/>
              <a:ahLst/>
              <a:cxnLst/>
              <a:rect l="l" t="t" r="r" b="b"/>
              <a:pathLst>
                <a:path w="162" h="15" extrusionOk="0">
                  <a:moveTo>
                    <a:pt x="76" y="1"/>
                  </a:moveTo>
                  <a:cubicBezTo>
                    <a:pt x="48" y="1"/>
                    <a:pt x="24" y="5"/>
                    <a:pt x="1" y="10"/>
                  </a:cubicBezTo>
                  <a:lnTo>
                    <a:pt x="161" y="15"/>
                  </a:lnTo>
                  <a:cubicBezTo>
                    <a:pt x="133" y="5"/>
                    <a:pt x="105" y="1"/>
                    <a:pt x="76"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5" name="Google Shape;6015;p53"/>
            <p:cNvSpPr/>
            <p:nvPr/>
          </p:nvSpPr>
          <p:spPr>
            <a:xfrm>
              <a:off x="4952333" y="1991584"/>
              <a:ext cx="18721" cy="15092"/>
            </a:xfrm>
            <a:custGeom>
              <a:avLst/>
              <a:gdLst/>
              <a:ahLst/>
              <a:cxnLst/>
              <a:rect l="l" t="t" r="r" b="b"/>
              <a:pathLst>
                <a:path w="294" h="237" extrusionOk="0">
                  <a:moveTo>
                    <a:pt x="147" y="0"/>
                  </a:moveTo>
                  <a:cubicBezTo>
                    <a:pt x="72" y="0"/>
                    <a:pt x="10" y="100"/>
                    <a:pt x="1" y="237"/>
                  </a:cubicBezTo>
                  <a:lnTo>
                    <a:pt x="294" y="237"/>
                  </a:lnTo>
                  <a:cubicBezTo>
                    <a:pt x="279" y="104"/>
                    <a:pt x="218" y="5"/>
                    <a:pt x="147" y="0"/>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6" name="Google Shape;6016;p53"/>
            <p:cNvSpPr/>
            <p:nvPr/>
          </p:nvSpPr>
          <p:spPr>
            <a:xfrm>
              <a:off x="5007349" y="1993685"/>
              <a:ext cx="15728" cy="15410"/>
            </a:xfrm>
            <a:custGeom>
              <a:avLst/>
              <a:gdLst/>
              <a:ahLst/>
              <a:cxnLst/>
              <a:rect l="l" t="t" r="r" b="b"/>
              <a:pathLst>
                <a:path w="247" h="242" extrusionOk="0">
                  <a:moveTo>
                    <a:pt x="109" y="1"/>
                  </a:moveTo>
                  <a:cubicBezTo>
                    <a:pt x="48" y="1"/>
                    <a:pt x="1" y="104"/>
                    <a:pt x="6" y="237"/>
                  </a:cubicBezTo>
                  <a:lnTo>
                    <a:pt x="246" y="241"/>
                  </a:lnTo>
                  <a:cubicBezTo>
                    <a:pt x="232" y="104"/>
                    <a:pt x="176" y="1"/>
                    <a:pt x="109" y="1"/>
                  </a:cubicBez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53"/>
            <p:cNvSpPr/>
            <p:nvPr/>
          </p:nvSpPr>
          <p:spPr>
            <a:xfrm>
              <a:off x="4974874" y="2081750"/>
              <a:ext cx="41263" cy="18658"/>
            </a:xfrm>
            <a:custGeom>
              <a:avLst/>
              <a:gdLst/>
              <a:ahLst/>
              <a:cxnLst/>
              <a:rect l="l" t="t" r="r" b="b"/>
              <a:pathLst>
                <a:path w="648" h="293" extrusionOk="0">
                  <a:moveTo>
                    <a:pt x="67" y="29"/>
                  </a:moveTo>
                  <a:lnTo>
                    <a:pt x="591" y="48"/>
                  </a:lnTo>
                  <a:cubicBezTo>
                    <a:pt x="591" y="48"/>
                    <a:pt x="582" y="114"/>
                    <a:pt x="544" y="176"/>
                  </a:cubicBezTo>
                  <a:lnTo>
                    <a:pt x="124" y="147"/>
                  </a:lnTo>
                  <a:cubicBezTo>
                    <a:pt x="72" y="91"/>
                    <a:pt x="67" y="29"/>
                    <a:pt x="67" y="29"/>
                  </a:cubicBezTo>
                  <a:close/>
                  <a:moveTo>
                    <a:pt x="1" y="1"/>
                  </a:moveTo>
                  <a:cubicBezTo>
                    <a:pt x="1" y="1"/>
                    <a:pt x="6" y="77"/>
                    <a:pt x="72" y="152"/>
                  </a:cubicBezTo>
                  <a:cubicBezTo>
                    <a:pt x="114" y="204"/>
                    <a:pt x="190" y="256"/>
                    <a:pt x="308" y="284"/>
                  </a:cubicBezTo>
                  <a:cubicBezTo>
                    <a:pt x="336" y="290"/>
                    <a:pt x="361" y="293"/>
                    <a:pt x="385" y="293"/>
                  </a:cubicBezTo>
                  <a:cubicBezTo>
                    <a:pt x="513" y="293"/>
                    <a:pt x="579" y="214"/>
                    <a:pt x="615" y="143"/>
                  </a:cubicBezTo>
                  <a:cubicBezTo>
                    <a:pt x="643" y="81"/>
                    <a:pt x="648" y="29"/>
                    <a:pt x="648" y="29"/>
                  </a:cubicBezTo>
                  <a:lnTo>
                    <a:pt x="454" y="20"/>
                  </a:lnTo>
                  <a:lnTo>
                    <a:pt x="294" y="15"/>
                  </a:lnTo>
                  <a:lnTo>
                    <a:pt x="1" y="1"/>
                  </a:lnTo>
                  <a:close/>
                </a:path>
              </a:pathLst>
            </a:custGeom>
            <a:solidFill>
              <a:srgbClr val="412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53"/>
            <p:cNvSpPr/>
            <p:nvPr/>
          </p:nvSpPr>
          <p:spPr>
            <a:xfrm>
              <a:off x="4979141" y="2083596"/>
              <a:ext cx="33431" cy="9361"/>
            </a:xfrm>
            <a:custGeom>
              <a:avLst/>
              <a:gdLst/>
              <a:ahLst/>
              <a:cxnLst/>
              <a:rect l="l" t="t" r="r" b="b"/>
              <a:pathLst>
                <a:path w="525" h="147" extrusionOk="0">
                  <a:moveTo>
                    <a:pt x="0" y="0"/>
                  </a:moveTo>
                  <a:cubicBezTo>
                    <a:pt x="0" y="0"/>
                    <a:pt x="5" y="62"/>
                    <a:pt x="57" y="118"/>
                  </a:cubicBezTo>
                  <a:lnTo>
                    <a:pt x="477" y="147"/>
                  </a:lnTo>
                  <a:cubicBezTo>
                    <a:pt x="515" y="85"/>
                    <a:pt x="524" y="19"/>
                    <a:pt x="524" y="19"/>
                  </a:cubicBezTo>
                  <a:lnTo>
                    <a:pt x="0" y="0"/>
                  </a:lnTo>
                  <a:close/>
                </a:path>
              </a:pathLst>
            </a:custGeom>
            <a:solidFill>
              <a:srgbClr val="FEEE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53"/>
            <p:cNvSpPr/>
            <p:nvPr/>
          </p:nvSpPr>
          <p:spPr>
            <a:xfrm>
              <a:off x="4852807" y="2006038"/>
              <a:ext cx="195235" cy="34004"/>
            </a:xfrm>
            <a:custGeom>
              <a:avLst/>
              <a:gdLst/>
              <a:ahLst/>
              <a:cxnLst/>
              <a:rect l="l" t="t" r="r" b="b"/>
              <a:pathLst>
                <a:path w="3066" h="534" extrusionOk="0">
                  <a:moveTo>
                    <a:pt x="1960" y="85"/>
                  </a:moveTo>
                  <a:lnTo>
                    <a:pt x="1993" y="90"/>
                  </a:lnTo>
                  <a:lnTo>
                    <a:pt x="2036" y="90"/>
                  </a:lnTo>
                  <a:lnTo>
                    <a:pt x="2041" y="453"/>
                  </a:lnTo>
                  <a:lnTo>
                    <a:pt x="1479" y="449"/>
                  </a:lnTo>
                  <a:lnTo>
                    <a:pt x="1474" y="85"/>
                  </a:lnTo>
                  <a:close/>
                  <a:moveTo>
                    <a:pt x="2480" y="99"/>
                  </a:moveTo>
                  <a:lnTo>
                    <a:pt x="2640" y="104"/>
                  </a:lnTo>
                  <a:lnTo>
                    <a:pt x="2872" y="109"/>
                  </a:lnTo>
                  <a:lnTo>
                    <a:pt x="2980" y="113"/>
                  </a:lnTo>
                  <a:lnTo>
                    <a:pt x="2985" y="477"/>
                  </a:lnTo>
                  <a:lnTo>
                    <a:pt x="2485" y="463"/>
                  </a:lnTo>
                  <a:lnTo>
                    <a:pt x="2480" y="99"/>
                  </a:lnTo>
                  <a:close/>
                  <a:moveTo>
                    <a:pt x="15" y="0"/>
                  </a:moveTo>
                  <a:lnTo>
                    <a:pt x="1" y="109"/>
                  </a:lnTo>
                  <a:lnTo>
                    <a:pt x="379" y="118"/>
                  </a:lnTo>
                  <a:lnTo>
                    <a:pt x="756" y="128"/>
                  </a:lnTo>
                  <a:lnTo>
                    <a:pt x="1271" y="137"/>
                  </a:lnTo>
                  <a:lnTo>
                    <a:pt x="1399" y="142"/>
                  </a:lnTo>
                  <a:lnTo>
                    <a:pt x="1403" y="491"/>
                  </a:lnTo>
                  <a:lnTo>
                    <a:pt x="2102" y="486"/>
                  </a:lnTo>
                  <a:lnTo>
                    <a:pt x="2097" y="175"/>
                  </a:lnTo>
                  <a:lnTo>
                    <a:pt x="2192" y="175"/>
                  </a:lnTo>
                  <a:lnTo>
                    <a:pt x="2404" y="180"/>
                  </a:lnTo>
                  <a:lnTo>
                    <a:pt x="2409" y="449"/>
                  </a:lnTo>
                  <a:cubicBezTo>
                    <a:pt x="2423" y="477"/>
                    <a:pt x="2442" y="501"/>
                    <a:pt x="2456" y="520"/>
                  </a:cubicBezTo>
                  <a:lnTo>
                    <a:pt x="2735" y="529"/>
                  </a:lnTo>
                  <a:lnTo>
                    <a:pt x="3065" y="534"/>
                  </a:lnTo>
                  <a:lnTo>
                    <a:pt x="3056" y="57"/>
                  </a:lnTo>
                  <a:lnTo>
                    <a:pt x="2697" y="47"/>
                  </a:lnTo>
                  <a:lnTo>
                    <a:pt x="2673" y="47"/>
                  </a:lnTo>
                  <a:lnTo>
                    <a:pt x="2433" y="43"/>
                  </a:lnTo>
                  <a:lnTo>
                    <a:pt x="2400" y="43"/>
                  </a:lnTo>
                  <a:lnTo>
                    <a:pt x="2400" y="71"/>
                  </a:lnTo>
                  <a:lnTo>
                    <a:pt x="2097" y="62"/>
                  </a:lnTo>
                  <a:lnTo>
                    <a:pt x="2097" y="5"/>
                  </a:lnTo>
                  <a:lnTo>
                    <a:pt x="1857" y="10"/>
                  </a:lnTo>
                  <a:lnTo>
                    <a:pt x="1399" y="10"/>
                  </a:lnTo>
                  <a:lnTo>
                    <a:pt x="1399" y="28"/>
                  </a:lnTo>
                  <a:lnTo>
                    <a:pt x="1271" y="24"/>
                  </a:lnTo>
                  <a:lnTo>
                    <a:pt x="15" y="0"/>
                  </a:lnTo>
                  <a:close/>
                </a:path>
              </a:pathLst>
            </a:custGeom>
            <a:solidFill>
              <a:srgbClr val="FFED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53"/>
            <p:cNvSpPr/>
            <p:nvPr/>
          </p:nvSpPr>
          <p:spPr>
            <a:xfrm>
              <a:off x="4987546" y="2017118"/>
              <a:ext cx="32539" cy="48459"/>
            </a:xfrm>
            <a:custGeom>
              <a:avLst/>
              <a:gdLst/>
              <a:ahLst/>
              <a:cxnLst/>
              <a:rect l="l" t="t" r="r" b="b"/>
              <a:pathLst>
                <a:path w="511" h="761" extrusionOk="0">
                  <a:moveTo>
                    <a:pt x="76" y="1"/>
                  </a:moveTo>
                  <a:lnTo>
                    <a:pt x="76" y="1"/>
                  </a:lnTo>
                  <a:cubicBezTo>
                    <a:pt x="293" y="341"/>
                    <a:pt x="387" y="563"/>
                    <a:pt x="284" y="657"/>
                  </a:cubicBezTo>
                  <a:cubicBezTo>
                    <a:pt x="241" y="700"/>
                    <a:pt x="176" y="713"/>
                    <a:pt x="110" y="713"/>
                  </a:cubicBezTo>
                  <a:cubicBezTo>
                    <a:pt x="74" y="713"/>
                    <a:pt x="38" y="709"/>
                    <a:pt x="5" y="704"/>
                  </a:cubicBezTo>
                  <a:lnTo>
                    <a:pt x="0" y="709"/>
                  </a:lnTo>
                  <a:cubicBezTo>
                    <a:pt x="0" y="709"/>
                    <a:pt x="29" y="719"/>
                    <a:pt x="66" y="728"/>
                  </a:cubicBezTo>
                  <a:cubicBezTo>
                    <a:pt x="128" y="747"/>
                    <a:pt x="213" y="761"/>
                    <a:pt x="293" y="761"/>
                  </a:cubicBezTo>
                  <a:cubicBezTo>
                    <a:pt x="350" y="756"/>
                    <a:pt x="397" y="747"/>
                    <a:pt x="430" y="719"/>
                  </a:cubicBezTo>
                  <a:cubicBezTo>
                    <a:pt x="510" y="657"/>
                    <a:pt x="468" y="534"/>
                    <a:pt x="340" y="346"/>
                  </a:cubicBezTo>
                  <a:cubicBezTo>
                    <a:pt x="326" y="327"/>
                    <a:pt x="307" y="303"/>
                    <a:pt x="293" y="275"/>
                  </a:cubicBezTo>
                  <a:cubicBezTo>
                    <a:pt x="232" y="194"/>
                    <a:pt x="161" y="105"/>
                    <a:pt x="76"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1" name="Google Shape;6021;p53"/>
            <p:cNvSpPr/>
            <p:nvPr/>
          </p:nvSpPr>
          <p:spPr>
            <a:xfrm>
              <a:off x="5010661" y="2012342"/>
              <a:ext cx="32221" cy="24134"/>
            </a:xfrm>
            <a:custGeom>
              <a:avLst/>
              <a:gdLst/>
              <a:ahLst/>
              <a:cxnLst/>
              <a:rect l="l" t="t" r="r" b="b"/>
              <a:pathLst>
                <a:path w="506" h="379" extrusionOk="0">
                  <a:moveTo>
                    <a:pt x="1" y="0"/>
                  </a:moveTo>
                  <a:lnTo>
                    <a:pt x="6" y="364"/>
                  </a:lnTo>
                  <a:lnTo>
                    <a:pt x="506" y="378"/>
                  </a:lnTo>
                  <a:lnTo>
                    <a:pt x="501" y="14"/>
                  </a:lnTo>
                  <a:lnTo>
                    <a:pt x="393" y="10"/>
                  </a:lnTo>
                  <a:cubicBezTo>
                    <a:pt x="383" y="114"/>
                    <a:pt x="341" y="189"/>
                    <a:pt x="289" y="189"/>
                  </a:cubicBezTo>
                  <a:cubicBezTo>
                    <a:pt x="232" y="189"/>
                    <a:pt x="180" y="114"/>
                    <a:pt x="161" y="5"/>
                  </a:cubicBezTo>
                  <a:lnTo>
                    <a:pt x="1" y="0"/>
                  </a:ln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2" name="Google Shape;6022;p53"/>
            <p:cNvSpPr/>
            <p:nvPr/>
          </p:nvSpPr>
          <p:spPr>
            <a:xfrm>
              <a:off x="4946666" y="2011451"/>
              <a:ext cx="36105" cy="23497"/>
            </a:xfrm>
            <a:custGeom>
              <a:avLst/>
              <a:gdLst/>
              <a:ahLst/>
              <a:cxnLst/>
              <a:rect l="l" t="t" r="r" b="b"/>
              <a:pathLst>
                <a:path w="567" h="369" extrusionOk="0">
                  <a:moveTo>
                    <a:pt x="0" y="0"/>
                  </a:moveTo>
                  <a:lnTo>
                    <a:pt x="5" y="364"/>
                  </a:lnTo>
                  <a:lnTo>
                    <a:pt x="567" y="368"/>
                  </a:lnTo>
                  <a:lnTo>
                    <a:pt x="562" y="5"/>
                  </a:lnTo>
                  <a:lnTo>
                    <a:pt x="519" y="5"/>
                  </a:lnTo>
                  <a:cubicBezTo>
                    <a:pt x="505" y="118"/>
                    <a:pt x="449" y="203"/>
                    <a:pt x="383" y="203"/>
                  </a:cubicBezTo>
                  <a:cubicBezTo>
                    <a:pt x="312" y="203"/>
                    <a:pt x="255" y="118"/>
                    <a:pt x="236" y="0"/>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6023;p53"/>
            <p:cNvSpPr/>
            <p:nvPr/>
          </p:nvSpPr>
          <p:spPr>
            <a:xfrm>
              <a:off x="4961693" y="2011451"/>
              <a:ext cx="18084" cy="12990"/>
            </a:xfrm>
            <a:custGeom>
              <a:avLst/>
              <a:gdLst/>
              <a:ahLst/>
              <a:cxnLst/>
              <a:rect l="l" t="t" r="r" b="b"/>
              <a:pathLst>
                <a:path w="284" h="204" extrusionOk="0">
                  <a:moveTo>
                    <a:pt x="0" y="0"/>
                  </a:moveTo>
                  <a:cubicBezTo>
                    <a:pt x="19" y="118"/>
                    <a:pt x="76" y="203"/>
                    <a:pt x="147" y="203"/>
                  </a:cubicBezTo>
                  <a:cubicBezTo>
                    <a:pt x="213" y="203"/>
                    <a:pt x="269" y="118"/>
                    <a:pt x="283" y="5"/>
                  </a:cubicBezTo>
                  <a:lnTo>
                    <a:pt x="250" y="0"/>
                  </a:ln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53"/>
            <p:cNvSpPr/>
            <p:nvPr/>
          </p:nvSpPr>
          <p:spPr>
            <a:xfrm>
              <a:off x="5020913" y="2012661"/>
              <a:ext cx="14773" cy="11780"/>
            </a:xfrm>
            <a:custGeom>
              <a:avLst/>
              <a:gdLst/>
              <a:ahLst/>
              <a:cxnLst/>
              <a:rect l="l" t="t" r="r" b="b"/>
              <a:pathLst>
                <a:path w="232" h="185" extrusionOk="0">
                  <a:moveTo>
                    <a:pt x="0" y="0"/>
                  </a:moveTo>
                  <a:cubicBezTo>
                    <a:pt x="19" y="109"/>
                    <a:pt x="71" y="184"/>
                    <a:pt x="128" y="184"/>
                  </a:cubicBezTo>
                  <a:cubicBezTo>
                    <a:pt x="180" y="184"/>
                    <a:pt x="222" y="109"/>
                    <a:pt x="232" y="5"/>
                  </a:cubicBezTo>
                  <a:lnTo>
                    <a:pt x="0" y="0"/>
                  </a:lnTo>
                  <a:close/>
                </a:path>
              </a:pathLst>
            </a:custGeom>
            <a:solidFill>
              <a:srgbClr val="60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6025;p53"/>
            <p:cNvSpPr/>
            <p:nvPr/>
          </p:nvSpPr>
          <p:spPr>
            <a:xfrm>
              <a:off x="4868789" y="2146445"/>
              <a:ext cx="131430" cy="105259"/>
            </a:xfrm>
            <a:custGeom>
              <a:avLst/>
              <a:gdLst/>
              <a:ahLst/>
              <a:cxnLst/>
              <a:rect l="l" t="t" r="r" b="b"/>
              <a:pathLst>
                <a:path w="2064" h="1653" extrusionOk="0">
                  <a:moveTo>
                    <a:pt x="142" y="0"/>
                  </a:moveTo>
                  <a:lnTo>
                    <a:pt x="0" y="128"/>
                  </a:lnTo>
                  <a:lnTo>
                    <a:pt x="29" y="165"/>
                  </a:lnTo>
                  <a:lnTo>
                    <a:pt x="1275" y="1653"/>
                  </a:lnTo>
                  <a:lnTo>
                    <a:pt x="1502" y="1327"/>
                  </a:lnTo>
                  <a:lnTo>
                    <a:pt x="1624" y="992"/>
                  </a:lnTo>
                  <a:lnTo>
                    <a:pt x="1733" y="982"/>
                  </a:lnTo>
                  <a:lnTo>
                    <a:pt x="1842" y="1223"/>
                  </a:lnTo>
                  <a:lnTo>
                    <a:pt x="2064" y="1473"/>
                  </a:lnTo>
                  <a:lnTo>
                    <a:pt x="2030" y="288"/>
                  </a:lnTo>
                  <a:lnTo>
                    <a:pt x="2030" y="279"/>
                  </a:lnTo>
                  <a:cubicBezTo>
                    <a:pt x="2002" y="279"/>
                    <a:pt x="1974" y="279"/>
                    <a:pt x="1941" y="274"/>
                  </a:cubicBezTo>
                  <a:cubicBezTo>
                    <a:pt x="1917" y="274"/>
                    <a:pt x="1889" y="274"/>
                    <a:pt x="1865" y="269"/>
                  </a:cubicBezTo>
                  <a:lnTo>
                    <a:pt x="1648" y="907"/>
                  </a:lnTo>
                  <a:lnTo>
                    <a:pt x="217" y="47"/>
                  </a:lnTo>
                  <a:lnTo>
                    <a:pt x="1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53"/>
            <p:cNvSpPr/>
            <p:nvPr/>
          </p:nvSpPr>
          <p:spPr>
            <a:xfrm>
              <a:off x="4964049" y="2208975"/>
              <a:ext cx="34386" cy="174731"/>
            </a:xfrm>
            <a:custGeom>
              <a:avLst/>
              <a:gdLst/>
              <a:ahLst/>
              <a:cxnLst/>
              <a:rect l="l" t="t" r="r" b="b"/>
              <a:pathLst>
                <a:path w="540" h="2744" extrusionOk="0">
                  <a:moveTo>
                    <a:pt x="237" y="0"/>
                  </a:moveTo>
                  <a:lnTo>
                    <a:pt x="128" y="10"/>
                  </a:lnTo>
                  <a:lnTo>
                    <a:pt x="6" y="345"/>
                  </a:lnTo>
                  <a:lnTo>
                    <a:pt x="1" y="350"/>
                  </a:lnTo>
                  <a:lnTo>
                    <a:pt x="143" y="482"/>
                  </a:lnTo>
                  <a:cubicBezTo>
                    <a:pt x="147" y="600"/>
                    <a:pt x="147" y="718"/>
                    <a:pt x="152" y="836"/>
                  </a:cubicBezTo>
                  <a:cubicBezTo>
                    <a:pt x="166" y="1516"/>
                    <a:pt x="195" y="2191"/>
                    <a:pt x="147" y="2743"/>
                  </a:cubicBezTo>
                  <a:cubicBezTo>
                    <a:pt x="213" y="2739"/>
                    <a:pt x="275" y="2729"/>
                    <a:pt x="341" y="2720"/>
                  </a:cubicBezTo>
                  <a:cubicBezTo>
                    <a:pt x="407" y="2710"/>
                    <a:pt x="473" y="2701"/>
                    <a:pt x="539" y="2691"/>
                  </a:cubicBezTo>
                  <a:cubicBezTo>
                    <a:pt x="520" y="2177"/>
                    <a:pt x="454" y="1360"/>
                    <a:pt x="350" y="779"/>
                  </a:cubicBezTo>
                  <a:cubicBezTo>
                    <a:pt x="327" y="647"/>
                    <a:pt x="303" y="529"/>
                    <a:pt x="275" y="430"/>
                  </a:cubicBezTo>
                  <a:lnTo>
                    <a:pt x="346" y="241"/>
                  </a:lnTo>
                  <a:lnTo>
                    <a:pt x="2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7" name="Google Shape;6027;p53"/>
          <p:cNvSpPr/>
          <p:nvPr/>
        </p:nvSpPr>
        <p:spPr>
          <a:xfrm rot="-1348672" flipH="1">
            <a:off x="7506587" y="1561222"/>
            <a:ext cx="324670" cy="190061"/>
          </a:xfrm>
          <a:custGeom>
            <a:avLst/>
            <a:gdLst/>
            <a:ahLst/>
            <a:cxnLst/>
            <a:rect l="l" t="t" r="r" b="b"/>
            <a:pathLst>
              <a:path w="3377" h="1977" extrusionOk="0">
                <a:moveTo>
                  <a:pt x="2439" y="1"/>
                </a:moveTo>
                <a:cubicBezTo>
                  <a:pt x="1560" y="1"/>
                  <a:pt x="314" y="174"/>
                  <a:pt x="57" y="422"/>
                </a:cubicBezTo>
                <a:cubicBezTo>
                  <a:pt x="33" y="445"/>
                  <a:pt x="14" y="474"/>
                  <a:pt x="0" y="507"/>
                </a:cubicBezTo>
                <a:cubicBezTo>
                  <a:pt x="114" y="776"/>
                  <a:pt x="345" y="1026"/>
                  <a:pt x="652" y="1229"/>
                </a:cubicBezTo>
                <a:cubicBezTo>
                  <a:pt x="902" y="1366"/>
                  <a:pt x="1261" y="1513"/>
                  <a:pt x="1582" y="1588"/>
                </a:cubicBezTo>
                <a:cubicBezTo>
                  <a:pt x="1601" y="1593"/>
                  <a:pt x="1620" y="1593"/>
                  <a:pt x="1634" y="1597"/>
                </a:cubicBezTo>
                <a:cubicBezTo>
                  <a:pt x="1615" y="1357"/>
                  <a:pt x="1577" y="1135"/>
                  <a:pt x="1506" y="970"/>
                </a:cubicBezTo>
                <a:cubicBezTo>
                  <a:pt x="1778" y="919"/>
                  <a:pt x="2128" y="893"/>
                  <a:pt x="2407" y="893"/>
                </a:cubicBezTo>
                <a:cubicBezTo>
                  <a:pt x="2654" y="893"/>
                  <a:pt x="2845" y="913"/>
                  <a:pt x="2880" y="955"/>
                </a:cubicBezTo>
                <a:cubicBezTo>
                  <a:pt x="2923" y="1012"/>
                  <a:pt x="2965" y="1262"/>
                  <a:pt x="3013" y="1607"/>
                </a:cubicBezTo>
                <a:lnTo>
                  <a:pt x="2658" y="1555"/>
                </a:lnTo>
                <a:cubicBezTo>
                  <a:pt x="2656" y="1555"/>
                  <a:pt x="2653" y="1555"/>
                  <a:pt x="2650" y="1555"/>
                </a:cubicBezTo>
                <a:cubicBezTo>
                  <a:pt x="2611" y="1555"/>
                  <a:pt x="2573" y="1586"/>
                  <a:pt x="2569" y="1631"/>
                </a:cubicBezTo>
                <a:lnTo>
                  <a:pt x="2555" y="1805"/>
                </a:lnTo>
                <a:cubicBezTo>
                  <a:pt x="2550" y="1852"/>
                  <a:pt x="2578" y="1895"/>
                  <a:pt x="2621" y="1900"/>
                </a:cubicBezTo>
                <a:lnTo>
                  <a:pt x="3050" y="1966"/>
                </a:lnTo>
                <a:lnTo>
                  <a:pt x="3131" y="1975"/>
                </a:lnTo>
                <a:cubicBezTo>
                  <a:pt x="3136" y="1976"/>
                  <a:pt x="3140" y="1977"/>
                  <a:pt x="3145" y="1977"/>
                </a:cubicBezTo>
                <a:cubicBezTo>
                  <a:pt x="3181" y="1977"/>
                  <a:pt x="3211" y="1946"/>
                  <a:pt x="3216" y="1904"/>
                </a:cubicBezTo>
                <a:lnTo>
                  <a:pt x="3235" y="1725"/>
                </a:lnTo>
                <a:cubicBezTo>
                  <a:pt x="3239" y="1678"/>
                  <a:pt x="3206" y="1635"/>
                  <a:pt x="3164" y="1631"/>
                </a:cubicBezTo>
                <a:lnTo>
                  <a:pt x="3093" y="1621"/>
                </a:lnTo>
                <a:lnTo>
                  <a:pt x="3022" y="1612"/>
                </a:lnTo>
                <a:cubicBezTo>
                  <a:pt x="3050" y="1602"/>
                  <a:pt x="3074" y="1597"/>
                  <a:pt x="3102" y="1588"/>
                </a:cubicBezTo>
                <a:cubicBezTo>
                  <a:pt x="3206" y="1083"/>
                  <a:pt x="3376" y="181"/>
                  <a:pt x="3277" y="115"/>
                </a:cubicBezTo>
                <a:cubicBezTo>
                  <a:pt x="3154" y="36"/>
                  <a:pt x="2834" y="1"/>
                  <a:pt x="2439" y="1"/>
                </a:cubicBezTo>
                <a:close/>
              </a:path>
            </a:pathLst>
          </a:custGeom>
          <a:solidFill>
            <a:srgbClr val="B63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8" name="Google Shape;6028;p53"/>
          <p:cNvGrpSpPr/>
          <p:nvPr/>
        </p:nvGrpSpPr>
        <p:grpSpPr>
          <a:xfrm rot="958129" flipH="1">
            <a:off x="6135657" y="437246"/>
            <a:ext cx="973219" cy="1034813"/>
            <a:chOff x="7292841" y="686691"/>
            <a:chExt cx="591182" cy="628561"/>
          </a:xfrm>
        </p:grpSpPr>
        <p:sp>
          <p:nvSpPr>
            <p:cNvPr id="6029" name="Google Shape;6029;p53"/>
            <p:cNvSpPr/>
            <p:nvPr/>
          </p:nvSpPr>
          <p:spPr>
            <a:xfrm>
              <a:off x="7523159" y="1244561"/>
              <a:ext cx="2165" cy="637"/>
            </a:xfrm>
            <a:custGeom>
              <a:avLst/>
              <a:gdLst/>
              <a:ahLst/>
              <a:cxnLst/>
              <a:rect l="l" t="t" r="r" b="b"/>
              <a:pathLst>
                <a:path w="34" h="10" extrusionOk="0">
                  <a:moveTo>
                    <a:pt x="33" y="10"/>
                  </a:moveTo>
                  <a:cubicBezTo>
                    <a:pt x="24" y="10"/>
                    <a:pt x="15" y="5"/>
                    <a:pt x="0" y="0"/>
                  </a:cubicBezTo>
                  <a:cubicBezTo>
                    <a:pt x="15" y="5"/>
                    <a:pt x="24" y="10"/>
                    <a:pt x="33" y="1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53"/>
            <p:cNvSpPr/>
            <p:nvPr/>
          </p:nvSpPr>
          <p:spPr>
            <a:xfrm>
              <a:off x="7422422" y="1199732"/>
              <a:ext cx="4012" cy="2802"/>
            </a:xfrm>
            <a:custGeom>
              <a:avLst/>
              <a:gdLst/>
              <a:ahLst/>
              <a:cxnLst/>
              <a:rect l="l" t="t" r="r" b="b"/>
              <a:pathLst>
                <a:path w="63" h="44" extrusionOk="0">
                  <a:moveTo>
                    <a:pt x="62" y="43"/>
                  </a:moveTo>
                  <a:cubicBezTo>
                    <a:pt x="38" y="29"/>
                    <a:pt x="20" y="15"/>
                    <a:pt x="1" y="1"/>
                  </a:cubicBezTo>
                  <a:cubicBezTo>
                    <a:pt x="20" y="15"/>
                    <a:pt x="38" y="29"/>
                    <a:pt x="62" y="43"/>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53"/>
            <p:cNvSpPr/>
            <p:nvPr/>
          </p:nvSpPr>
          <p:spPr>
            <a:xfrm>
              <a:off x="7509914" y="1241249"/>
              <a:ext cx="2802" cy="955"/>
            </a:xfrm>
            <a:custGeom>
              <a:avLst/>
              <a:gdLst/>
              <a:ahLst/>
              <a:cxnLst/>
              <a:rect l="l" t="t" r="r" b="b"/>
              <a:pathLst>
                <a:path w="44" h="15" extrusionOk="0">
                  <a:moveTo>
                    <a:pt x="43" y="14"/>
                  </a:moveTo>
                  <a:cubicBezTo>
                    <a:pt x="29" y="10"/>
                    <a:pt x="15" y="5"/>
                    <a:pt x="1" y="0"/>
                  </a:cubicBezTo>
                  <a:cubicBezTo>
                    <a:pt x="15" y="5"/>
                    <a:pt x="29" y="10"/>
                    <a:pt x="43" y="14"/>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53"/>
            <p:cNvSpPr/>
            <p:nvPr/>
          </p:nvSpPr>
          <p:spPr>
            <a:xfrm>
              <a:off x="7566140" y="1250865"/>
              <a:ext cx="3375" cy="382"/>
            </a:xfrm>
            <a:custGeom>
              <a:avLst/>
              <a:gdLst/>
              <a:ahLst/>
              <a:cxnLst/>
              <a:rect l="l" t="t" r="r" b="b"/>
              <a:pathLst>
                <a:path w="53" h="6" extrusionOk="0">
                  <a:moveTo>
                    <a:pt x="53" y="5"/>
                  </a:moveTo>
                  <a:cubicBezTo>
                    <a:pt x="34" y="5"/>
                    <a:pt x="19" y="5"/>
                    <a:pt x="1" y="0"/>
                  </a:cubicBezTo>
                  <a:cubicBezTo>
                    <a:pt x="19" y="5"/>
                    <a:pt x="34" y="5"/>
                    <a:pt x="53" y="5"/>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53"/>
            <p:cNvSpPr/>
            <p:nvPr/>
          </p:nvSpPr>
          <p:spPr>
            <a:xfrm>
              <a:off x="7432038" y="1206355"/>
              <a:ext cx="4266" cy="2738"/>
            </a:xfrm>
            <a:custGeom>
              <a:avLst/>
              <a:gdLst/>
              <a:ahLst/>
              <a:cxnLst/>
              <a:rect l="l" t="t" r="r" b="b"/>
              <a:pathLst>
                <a:path w="67" h="43" extrusionOk="0">
                  <a:moveTo>
                    <a:pt x="67" y="43"/>
                  </a:moveTo>
                  <a:cubicBezTo>
                    <a:pt x="43" y="29"/>
                    <a:pt x="24" y="15"/>
                    <a:pt x="1" y="1"/>
                  </a:cubicBezTo>
                  <a:cubicBezTo>
                    <a:pt x="24" y="15"/>
                    <a:pt x="43" y="29"/>
                    <a:pt x="67" y="43"/>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53"/>
            <p:cNvSpPr/>
            <p:nvPr/>
          </p:nvSpPr>
          <p:spPr>
            <a:xfrm>
              <a:off x="7444964" y="1214187"/>
              <a:ext cx="4266" cy="2483"/>
            </a:xfrm>
            <a:custGeom>
              <a:avLst/>
              <a:gdLst/>
              <a:ahLst/>
              <a:cxnLst/>
              <a:rect l="l" t="t" r="r" b="b"/>
              <a:pathLst>
                <a:path w="67" h="39" extrusionOk="0">
                  <a:moveTo>
                    <a:pt x="67" y="38"/>
                  </a:moveTo>
                  <a:cubicBezTo>
                    <a:pt x="43" y="24"/>
                    <a:pt x="24" y="14"/>
                    <a:pt x="1" y="0"/>
                  </a:cubicBezTo>
                  <a:cubicBezTo>
                    <a:pt x="24" y="14"/>
                    <a:pt x="43" y="24"/>
                    <a:pt x="67" y="38"/>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53"/>
            <p:cNvSpPr/>
            <p:nvPr/>
          </p:nvSpPr>
          <p:spPr>
            <a:xfrm>
              <a:off x="7483488" y="1232526"/>
              <a:ext cx="2738" cy="955"/>
            </a:xfrm>
            <a:custGeom>
              <a:avLst/>
              <a:gdLst/>
              <a:ahLst/>
              <a:cxnLst/>
              <a:rect l="l" t="t" r="r" b="b"/>
              <a:pathLst>
                <a:path w="43" h="15" extrusionOk="0">
                  <a:moveTo>
                    <a:pt x="43" y="14"/>
                  </a:moveTo>
                  <a:cubicBezTo>
                    <a:pt x="28" y="10"/>
                    <a:pt x="14" y="10"/>
                    <a:pt x="0" y="0"/>
                  </a:cubicBezTo>
                  <a:cubicBezTo>
                    <a:pt x="14" y="10"/>
                    <a:pt x="28" y="10"/>
                    <a:pt x="43" y="14"/>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53"/>
            <p:cNvSpPr/>
            <p:nvPr/>
          </p:nvSpPr>
          <p:spPr>
            <a:xfrm>
              <a:off x="7456107" y="1220172"/>
              <a:ext cx="3948" cy="2165"/>
            </a:xfrm>
            <a:custGeom>
              <a:avLst/>
              <a:gdLst/>
              <a:ahLst/>
              <a:cxnLst/>
              <a:rect l="l" t="t" r="r" b="b"/>
              <a:pathLst>
                <a:path w="62" h="34" extrusionOk="0">
                  <a:moveTo>
                    <a:pt x="62" y="34"/>
                  </a:moveTo>
                  <a:cubicBezTo>
                    <a:pt x="43" y="24"/>
                    <a:pt x="24" y="15"/>
                    <a:pt x="0" y="1"/>
                  </a:cubicBezTo>
                  <a:cubicBezTo>
                    <a:pt x="24" y="15"/>
                    <a:pt x="43" y="24"/>
                    <a:pt x="62" y="34"/>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53"/>
            <p:cNvSpPr/>
            <p:nvPr/>
          </p:nvSpPr>
          <p:spPr>
            <a:xfrm>
              <a:off x="7469352" y="1226795"/>
              <a:ext cx="3948" cy="1592"/>
            </a:xfrm>
            <a:custGeom>
              <a:avLst/>
              <a:gdLst/>
              <a:ahLst/>
              <a:cxnLst/>
              <a:rect l="l" t="t" r="r" b="b"/>
              <a:pathLst>
                <a:path w="62" h="25" extrusionOk="0">
                  <a:moveTo>
                    <a:pt x="62" y="24"/>
                  </a:moveTo>
                  <a:cubicBezTo>
                    <a:pt x="43" y="15"/>
                    <a:pt x="19" y="5"/>
                    <a:pt x="0" y="1"/>
                  </a:cubicBezTo>
                  <a:cubicBezTo>
                    <a:pt x="19" y="5"/>
                    <a:pt x="43" y="15"/>
                    <a:pt x="62" y="24"/>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53"/>
            <p:cNvSpPr/>
            <p:nvPr/>
          </p:nvSpPr>
          <p:spPr>
            <a:xfrm>
              <a:off x="7495459" y="1237047"/>
              <a:ext cx="3375" cy="955"/>
            </a:xfrm>
            <a:custGeom>
              <a:avLst/>
              <a:gdLst/>
              <a:ahLst/>
              <a:cxnLst/>
              <a:rect l="l" t="t" r="r" b="b"/>
              <a:pathLst>
                <a:path w="53" h="15" extrusionOk="0">
                  <a:moveTo>
                    <a:pt x="53" y="14"/>
                  </a:moveTo>
                  <a:cubicBezTo>
                    <a:pt x="34" y="10"/>
                    <a:pt x="15" y="5"/>
                    <a:pt x="1" y="0"/>
                  </a:cubicBezTo>
                  <a:cubicBezTo>
                    <a:pt x="15" y="5"/>
                    <a:pt x="34" y="10"/>
                    <a:pt x="53" y="14"/>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53"/>
            <p:cNvSpPr/>
            <p:nvPr/>
          </p:nvSpPr>
          <p:spPr>
            <a:xfrm>
              <a:off x="7673180" y="1228323"/>
              <a:ext cx="25025" cy="9361"/>
            </a:xfrm>
            <a:custGeom>
              <a:avLst/>
              <a:gdLst/>
              <a:ahLst/>
              <a:cxnLst/>
              <a:rect l="l" t="t" r="r" b="b"/>
              <a:pathLst>
                <a:path w="393" h="147" extrusionOk="0">
                  <a:moveTo>
                    <a:pt x="392" y="0"/>
                  </a:moveTo>
                  <a:cubicBezTo>
                    <a:pt x="265" y="57"/>
                    <a:pt x="133" y="104"/>
                    <a:pt x="0" y="147"/>
                  </a:cubicBezTo>
                  <a:cubicBezTo>
                    <a:pt x="133" y="104"/>
                    <a:pt x="265" y="57"/>
                    <a:pt x="392" y="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53"/>
            <p:cNvSpPr/>
            <p:nvPr/>
          </p:nvSpPr>
          <p:spPr>
            <a:xfrm>
              <a:off x="7581805" y="1251756"/>
              <a:ext cx="1528" cy="64"/>
            </a:xfrm>
            <a:custGeom>
              <a:avLst/>
              <a:gdLst/>
              <a:ahLst/>
              <a:cxnLst/>
              <a:rect l="l" t="t" r="r" b="b"/>
              <a:pathLst>
                <a:path w="24" h="1" extrusionOk="0">
                  <a:moveTo>
                    <a:pt x="0" y="0"/>
                  </a:moveTo>
                  <a:cubicBezTo>
                    <a:pt x="10" y="0"/>
                    <a:pt x="19" y="0"/>
                    <a:pt x="24" y="0"/>
                  </a:cubicBezTo>
                  <a:cubicBezTo>
                    <a:pt x="19" y="0"/>
                    <a:pt x="10" y="0"/>
                    <a:pt x="0" y="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53"/>
            <p:cNvSpPr/>
            <p:nvPr/>
          </p:nvSpPr>
          <p:spPr>
            <a:xfrm>
              <a:off x="7656370" y="1237938"/>
              <a:ext cx="15665" cy="4839"/>
            </a:xfrm>
            <a:custGeom>
              <a:avLst/>
              <a:gdLst/>
              <a:ahLst/>
              <a:cxnLst/>
              <a:rect l="l" t="t" r="r" b="b"/>
              <a:pathLst>
                <a:path w="246" h="76" extrusionOk="0">
                  <a:moveTo>
                    <a:pt x="246" y="0"/>
                  </a:moveTo>
                  <a:cubicBezTo>
                    <a:pt x="165" y="29"/>
                    <a:pt x="85" y="52"/>
                    <a:pt x="0" y="76"/>
                  </a:cubicBezTo>
                  <a:cubicBezTo>
                    <a:pt x="85" y="52"/>
                    <a:pt x="165" y="29"/>
                    <a:pt x="246" y="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53"/>
            <p:cNvSpPr/>
            <p:nvPr/>
          </p:nvSpPr>
          <p:spPr>
            <a:xfrm>
              <a:off x="7292841" y="686691"/>
              <a:ext cx="591182" cy="628561"/>
            </a:xfrm>
            <a:custGeom>
              <a:avLst/>
              <a:gdLst/>
              <a:ahLst/>
              <a:cxnLst/>
              <a:rect l="l" t="t" r="r" b="b"/>
              <a:pathLst>
                <a:path w="9284" h="9871" extrusionOk="0">
                  <a:moveTo>
                    <a:pt x="4588" y="1"/>
                  </a:moveTo>
                  <a:cubicBezTo>
                    <a:pt x="2368" y="1"/>
                    <a:pt x="453" y="1669"/>
                    <a:pt x="190" y="3931"/>
                  </a:cubicBezTo>
                  <a:cubicBezTo>
                    <a:pt x="1" y="5593"/>
                    <a:pt x="756" y="7151"/>
                    <a:pt x="2036" y="8058"/>
                  </a:cubicBezTo>
                  <a:cubicBezTo>
                    <a:pt x="2026" y="8043"/>
                    <a:pt x="2021" y="8025"/>
                    <a:pt x="2012" y="8010"/>
                  </a:cubicBezTo>
                  <a:cubicBezTo>
                    <a:pt x="2706" y="6854"/>
                    <a:pt x="3259" y="6141"/>
                    <a:pt x="3792" y="5862"/>
                  </a:cubicBezTo>
                  <a:cubicBezTo>
                    <a:pt x="3773" y="5843"/>
                    <a:pt x="3754" y="5829"/>
                    <a:pt x="3735" y="5805"/>
                  </a:cubicBezTo>
                  <a:cubicBezTo>
                    <a:pt x="3726" y="5801"/>
                    <a:pt x="3721" y="5787"/>
                    <a:pt x="3712" y="5777"/>
                  </a:cubicBezTo>
                  <a:cubicBezTo>
                    <a:pt x="3712" y="5777"/>
                    <a:pt x="3712" y="5782"/>
                    <a:pt x="3712" y="5782"/>
                  </a:cubicBezTo>
                  <a:cubicBezTo>
                    <a:pt x="3622" y="5845"/>
                    <a:pt x="3515" y="5875"/>
                    <a:pt x="3401" y="5875"/>
                  </a:cubicBezTo>
                  <a:cubicBezTo>
                    <a:pt x="3183" y="5875"/>
                    <a:pt x="2941" y="5764"/>
                    <a:pt x="2749" y="5565"/>
                  </a:cubicBezTo>
                  <a:cubicBezTo>
                    <a:pt x="2673" y="5555"/>
                    <a:pt x="2602" y="5541"/>
                    <a:pt x="2531" y="5517"/>
                  </a:cubicBezTo>
                  <a:cubicBezTo>
                    <a:pt x="2428" y="5480"/>
                    <a:pt x="2338" y="5432"/>
                    <a:pt x="2258" y="5366"/>
                  </a:cubicBezTo>
                  <a:cubicBezTo>
                    <a:pt x="2220" y="5333"/>
                    <a:pt x="2182" y="5300"/>
                    <a:pt x="2154" y="5258"/>
                  </a:cubicBezTo>
                  <a:cubicBezTo>
                    <a:pt x="2092" y="5182"/>
                    <a:pt x="2050" y="5093"/>
                    <a:pt x="2026" y="4998"/>
                  </a:cubicBezTo>
                  <a:cubicBezTo>
                    <a:pt x="2017" y="4951"/>
                    <a:pt x="2007" y="4904"/>
                    <a:pt x="2007" y="4856"/>
                  </a:cubicBezTo>
                  <a:cubicBezTo>
                    <a:pt x="1998" y="4663"/>
                    <a:pt x="2059" y="4460"/>
                    <a:pt x="2206" y="4290"/>
                  </a:cubicBezTo>
                  <a:cubicBezTo>
                    <a:pt x="2234" y="4252"/>
                    <a:pt x="2262" y="4219"/>
                    <a:pt x="2286" y="4181"/>
                  </a:cubicBezTo>
                  <a:cubicBezTo>
                    <a:pt x="2295" y="4162"/>
                    <a:pt x="2305" y="4143"/>
                    <a:pt x="2310" y="4120"/>
                  </a:cubicBezTo>
                  <a:cubicBezTo>
                    <a:pt x="2314" y="4082"/>
                    <a:pt x="2300" y="4049"/>
                    <a:pt x="2291" y="4011"/>
                  </a:cubicBezTo>
                  <a:cubicBezTo>
                    <a:pt x="2272" y="3955"/>
                    <a:pt x="2253" y="3893"/>
                    <a:pt x="2253" y="3837"/>
                  </a:cubicBezTo>
                  <a:cubicBezTo>
                    <a:pt x="2253" y="3775"/>
                    <a:pt x="2267" y="3719"/>
                    <a:pt x="2310" y="3662"/>
                  </a:cubicBezTo>
                  <a:cubicBezTo>
                    <a:pt x="2324" y="3648"/>
                    <a:pt x="2338" y="3634"/>
                    <a:pt x="2352" y="3615"/>
                  </a:cubicBezTo>
                  <a:cubicBezTo>
                    <a:pt x="2404" y="3572"/>
                    <a:pt x="2465" y="3534"/>
                    <a:pt x="2503" y="3482"/>
                  </a:cubicBezTo>
                  <a:cubicBezTo>
                    <a:pt x="2541" y="3435"/>
                    <a:pt x="2560" y="3388"/>
                    <a:pt x="2569" y="3336"/>
                  </a:cubicBezTo>
                  <a:cubicBezTo>
                    <a:pt x="2579" y="3246"/>
                    <a:pt x="2560" y="3152"/>
                    <a:pt x="2546" y="3062"/>
                  </a:cubicBezTo>
                  <a:cubicBezTo>
                    <a:pt x="2536" y="2996"/>
                    <a:pt x="2531" y="2930"/>
                    <a:pt x="2531" y="2859"/>
                  </a:cubicBezTo>
                  <a:cubicBezTo>
                    <a:pt x="2531" y="2656"/>
                    <a:pt x="2583" y="2453"/>
                    <a:pt x="2711" y="2288"/>
                  </a:cubicBezTo>
                  <a:cubicBezTo>
                    <a:pt x="2767" y="2217"/>
                    <a:pt x="2838" y="2151"/>
                    <a:pt x="2923" y="2099"/>
                  </a:cubicBezTo>
                  <a:cubicBezTo>
                    <a:pt x="2975" y="2066"/>
                    <a:pt x="3032" y="2038"/>
                    <a:pt x="3074" y="2005"/>
                  </a:cubicBezTo>
                  <a:cubicBezTo>
                    <a:pt x="3098" y="1986"/>
                    <a:pt x="3117" y="1967"/>
                    <a:pt x="3126" y="1948"/>
                  </a:cubicBezTo>
                  <a:cubicBezTo>
                    <a:pt x="3159" y="1896"/>
                    <a:pt x="3155" y="1835"/>
                    <a:pt x="3164" y="1778"/>
                  </a:cubicBezTo>
                  <a:cubicBezTo>
                    <a:pt x="3169" y="1759"/>
                    <a:pt x="3169" y="1745"/>
                    <a:pt x="3174" y="1726"/>
                  </a:cubicBezTo>
                  <a:cubicBezTo>
                    <a:pt x="3178" y="1721"/>
                    <a:pt x="3178" y="1717"/>
                    <a:pt x="3178" y="1712"/>
                  </a:cubicBezTo>
                  <a:cubicBezTo>
                    <a:pt x="3183" y="1702"/>
                    <a:pt x="3188" y="1693"/>
                    <a:pt x="3188" y="1684"/>
                  </a:cubicBezTo>
                  <a:cubicBezTo>
                    <a:pt x="3192" y="1674"/>
                    <a:pt x="3197" y="1669"/>
                    <a:pt x="3197" y="1665"/>
                  </a:cubicBezTo>
                  <a:cubicBezTo>
                    <a:pt x="3202" y="1655"/>
                    <a:pt x="3207" y="1646"/>
                    <a:pt x="3211" y="1636"/>
                  </a:cubicBezTo>
                  <a:cubicBezTo>
                    <a:pt x="3211" y="1632"/>
                    <a:pt x="3216" y="1622"/>
                    <a:pt x="3221" y="1617"/>
                  </a:cubicBezTo>
                  <a:cubicBezTo>
                    <a:pt x="3225" y="1613"/>
                    <a:pt x="3230" y="1603"/>
                    <a:pt x="3235" y="1599"/>
                  </a:cubicBezTo>
                  <a:cubicBezTo>
                    <a:pt x="3240" y="1589"/>
                    <a:pt x="3244" y="1584"/>
                    <a:pt x="3249" y="1575"/>
                  </a:cubicBezTo>
                  <a:cubicBezTo>
                    <a:pt x="3249" y="1570"/>
                    <a:pt x="3254" y="1566"/>
                    <a:pt x="3259" y="1566"/>
                  </a:cubicBezTo>
                  <a:cubicBezTo>
                    <a:pt x="3386" y="1400"/>
                    <a:pt x="3617" y="1287"/>
                    <a:pt x="3849" y="1230"/>
                  </a:cubicBezTo>
                  <a:cubicBezTo>
                    <a:pt x="3999" y="1196"/>
                    <a:pt x="4155" y="1179"/>
                    <a:pt x="4312" y="1179"/>
                  </a:cubicBezTo>
                  <a:cubicBezTo>
                    <a:pt x="4564" y="1179"/>
                    <a:pt x="4816" y="1223"/>
                    <a:pt x="5043" y="1311"/>
                  </a:cubicBezTo>
                  <a:cubicBezTo>
                    <a:pt x="5294" y="1410"/>
                    <a:pt x="5549" y="1603"/>
                    <a:pt x="5539" y="1830"/>
                  </a:cubicBezTo>
                  <a:cubicBezTo>
                    <a:pt x="5643" y="1721"/>
                    <a:pt x="5794" y="1650"/>
                    <a:pt x="5955" y="1641"/>
                  </a:cubicBezTo>
                  <a:cubicBezTo>
                    <a:pt x="5960" y="1641"/>
                    <a:pt x="5966" y="1641"/>
                    <a:pt x="5972" y="1641"/>
                  </a:cubicBezTo>
                  <a:cubicBezTo>
                    <a:pt x="6097" y="1641"/>
                    <a:pt x="6249" y="1689"/>
                    <a:pt x="6285" y="1802"/>
                  </a:cubicBezTo>
                  <a:cubicBezTo>
                    <a:pt x="6334" y="1782"/>
                    <a:pt x="6388" y="1772"/>
                    <a:pt x="6443" y="1772"/>
                  </a:cubicBezTo>
                  <a:cubicBezTo>
                    <a:pt x="6569" y="1772"/>
                    <a:pt x="6701" y="1823"/>
                    <a:pt x="6790" y="1915"/>
                  </a:cubicBezTo>
                  <a:cubicBezTo>
                    <a:pt x="6918" y="2042"/>
                    <a:pt x="6946" y="2245"/>
                    <a:pt x="6861" y="2387"/>
                  </a:cubicBezTo>
                  <a:cubicBezTo>
                    <a:pt x="6886" y="2377"/>
                    <a:pt x="6913" y="2372"/>
                    <a:pt x="6940" y="2372"/>
                  </a:cubicBezTo>
                  <a:cubicBezTo>
                    <a:pt x="7078" y="2372"/>
                    <a:pt x="7223" y="2494"/>
                    <a:pt x="7262" y="2633"/>
                  </a:cubicBezTo>
                  <a:cubicBezTo>
                    <a:pt x="7310" y="2798"/>
                    <a:pt x="7244" y="2968"/>
                    <a:pt x="7154" y="3109"/>
                  </a:cubicBezTo>
                  <a:cubicBezTo>
                    <a:pt x="7055" y="3256"/>
                    <a:pt x="6913" y="3393"/>
                    <a:pt x="6734" y="3445"/>
                  </a:cubicBezTo>
                  <a:cubicBezTo>
                    <a:pt x="7499" y="3955"/>
                    <a:pt x="7007" y="5182"/>
                    <a:pt x="6295" y="5631"/>
                  </a:cubicBezTo>
                  <a:cubicBezTo>
                    <a:pt x="6290" y="5631"/>
                    <a:pt x="6285" y="5635"/>
                    <a:pt x="6280" y="5640"/>
                  </a:cubicBezTo>
                  <a:cubicBezTo>
                    <a:pt x="6257" y="5650"/>
                    <a:pt x="6238" y="5664"/>
                    <a:pt x="6214" y="5673"/>
                  </a:cubicBezTo>
                  <a:cubicBezTo>
                    <a:pt x="6210" y="5678"/>
                    <a:pt x="6200" y="5683"/>
                    <a:pt x="6195" y="5683"/>
                  </a:cubicBezTo>
                  <a:cubicBezTo>
                    <a:pt x="6172" y="5697"/>
                    <a:pt x="6153" y="5706"/>
                    <a:pt x="6134" y="5716"/>
                  </a:cubicBezTo>
                  <a:cubicBezTo>
                    <a:pt x="6129" y="5716"/>
                    <a:pt x="6125" y="5716"/>
                    <a:pt x="6120" y="5720"/>
                  </a:cubicBezTo>
                  <a:cubicBezTo>
                    <a:pt x="6082" y="5735"/>
                    <a:pt x="6044" y="5749"/>
                    <a:pt x="6007" y="5758"/>
                  </a:cubicBezTo>
                  <a:cubicBezTo>
                    <a:pt x="5992" y="5763"/>
                    <a:pt x="5978" y="5768"/>
                    <a:pt x="5964" y="5772"/>
                  </a:cubicBezTo>
                  <a:cubicBezTo>
                    <a:pt x="5950" y="5772"/>
                    <a:pt x="5936" y="5777"/>
                    <a:pt x="5922" y="5777"/>
                  </a:cubicBezTo>
                  <a:cubicBezTo>
                    <a:pt x="5912" y="5782"/>
                    <a:pt x="5907" y="5782"/>
                    <a:pt x="5898" y="5782"/>
                  </a:cubicBezTo>
                  <a:cubicBezTo>
                    <a:pt x="5750" y="5873"/>
                    <a:pt x="5585" y="5923"/>
                    <a:pt x="5407" y="5923"/>
                  </a:cubicBezTo>
                  <a:cubicBezTo>
                    <a:pt x="5345" y="5923"/>
                    <a:pt x="5282" y="5917"/>
                    <a:pt x="5218" y="5905"/>
                  </a:cubicBezTo>
                  <a:cubicBezTo>
                    <a:pt x="5218" y="5900"/>
                    <a:pt x="5218" y="5900"/>
                    <a:pt x="5213" y="5900"/>
                  </a:cubicBezTo>
                  <a:cubicBezTo>
                    <a:pt x="5171" y="5947"/>
                    <a:pt x="5114" y="5985"/>
                    <a:pt x="5053" y="6013"/>
                  </a:cubicBezTo>
                  <a:cubicBezTo>
                    <a:pt x="5081" y="6037"/>
                    <a:pt x="5105" y="6060"/>
                    <a:pt x="5128" y="6084"/>
                  </a:cubicBezTo>
                  <a:lnTo>
                    <a:pt x="5133" y="6084"/>
                  </a:lnTo>
                  <a:cubicBezTo>
                    <a:pt x="5681" y="6613"/>
                    <a:pt x="6129" y="7784"/>
                    <a:pt x="6365" y="8506"/>
                  </a:cubicBezTo>
                  <a:cubicBezTo>
                    <a:pt x="6559" y="8421"/>
                    <a:pt x="6748" y="8322"/>
                    <a:pt x="6927" y="8213"/>
                  </a:cubicBezTo>
                  <a:cubicBezTo>
                    <a:pt x="7225" y="8473"/>
                    <a:pt x="7574" y="8974"/>
                    <a:pt x="7499" y="9871"/>
                  </a:cubicBezTo>
                  <a:cubicBezTo>
                    <a:pt x="7499" y="9871"/>
                    <a:pt x="8301" y="8719"/>
                    <a:pt x="7697" y="7609"/>
                  </a:cubicBezTo>
                  <a:cubicBezTo>
                    <a:pt x="8400" y="6924"/>
                    <a:pt x="8882" y="5999"/>
                    <a:pt x="9005" y="4946"/>
                  </a:cubicBezTo>
                  <a:cubicBezTo>
                    <a:pt x="9283" y="2510"/>
                    <a:pt x="7541" y="310"/>
                    <a:pt x="5105" y="31"/>
                  </a:cubicBezTo>
                  <a:cubicBezTo>
                    <a:pt x="4931" y="11"/>
                    <a:pt x="4758" y="1"/>
                    <a:pt x="4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53"/>
            <p:cNvSpPr/>
            <p:nvPr/>
          </p:nvSpPr>
          <p:spPr>
            <a:xfrm>
              <a:off x="7608549" y="1250228"/>
              <a:ext cx="5476" cy="700"/>
            </a:xfrm>
            <a:custGeom>
              <a:avLst/>
              <a:gdLst/>
              <a:ahLst/>
              <a:cxnLst/>
              <a:rect l="l" t="t" r="r" b="b"/>
              <a:pathLst>
                <a:path w="86" h="11" extrusionOk="0">
                  <a:moveTo>
                    <a:pt x="85" y="1"/>
                  </a:moveTo>
                  <a:cubicBezTo>
                    <a:pt x="57" y="6"/>
                    <a:pt x="29" y="6"/>
                    <a:pt x="0" y="10"/>
                  </a:cubicBezTo>
                  <a:cubicBezTo>
                    <a:pt x="29" y="6"/>
                    <a:pt x="57" y="6"/>
                    <a:pt x="85" y="1"/>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53"/>
            <p:cNvSpPr/>
            <p:nvPr/>
          </p:nvSpPr>
          <p:spPr>
            <a:xfrm>
              <a:off x="7594094" y="1251438"/>
              <a:ext cx="4266" cy="64"/>
            </a:xfrm>
            <a:custGeom>
              <a:avLst/>
              <a:gdLst/>
              <a:ahLst/>
              <a:cxnLst/>
              <a:rect l="l" t="t" r="r" b="b"/>
              <a:pathLst>
                <a:path w="67" h="1" extrusionOk="0">
                  <a:moveTo>
                    <a:pt x="67" y="1"/>
                  </a:moveTo>
                  <a:cubicBezTo>
                    <a:pt x="48" y="1"/>
                    <a:pt x="24" y="1"/>
                    <a:pt x="1" y="1"/>
                  </a:cubicBezTo>
                  <a:cubicBezTo>
                    <a:pt x="24" y="1"/>
                    <a:pt x="48" y="1"/>
                    <a:pt x="67" y="1"/>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53"/>
            <p:cNvSpPr/>
            <p:nvPr/>
          </p:nvSpPr>
          <p:spPr>
            <a:xfrm>
              <a:off x="7621475" y="1248763"/>
              <a:ext cx="5795" cy="637"/>
            </a:xfrm>
            <a:custGeom>
              <a:avLst/>
              <a:gdLst/>
              <a:ahLst/>
              <a:cxnLst/>
              <a:rect l="l" t="t" r="r" b="b"/>
              <a:pathLst>
                <a:path w="91" h="10" extrusionOk="0">
                  <a:moveTo>
                    <a:pt x="90" y="0"/>
                  </a:moveTo>
                  <a:cubicBezTo>
                    <a:pt x="62" y="0"/>
                    <a:pt x="29" y="5"/>
                    <a:pt x="0" y="10"/>
                  </a:cubicBezTo>
                  <a:cubicBezTo>
                    <a:pt x="29" y="5"/>
                    <a:pt x="62" y="0"/>
                    <a:pt x="90" y="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53"/>
            <p:cNvSpPr/>
            <p:nvPr/>
          </p:nvSpPr>
          <p:spPr>
            <a:xfrm>
              <a:off x="7647646" y="1243032"/>
              <a:ext cx="7578" cy="1847"/>
            </a:xfrm>
            <a:custGeom>
              <a:avLst/>
              <a:gdLst/>
              <a:ahLst/>
              <a:cxnLst/>
              <a:rect l="l" t="t" r="r" b="b"/>
              <a:pathLst>
                <a:path w="119" h="29" extrusionOk="0">
                  <a:moveTo>
                    <a:pt x="118" y="1"/>
                  </a:moveTo>
                  <a:cubicBezTo>
                    <a:pt x="80" y="10"/>
                    <a:pt x="43" y="19"/>
                    <a:pt x="0" y="29"/>
                  </a:cubicBezTo>
                  <a:cubicBezTo>
                    <a:pt x="43" y="19"/>
                    <a:pt x="80" y="10"/>
                    <a:pt x="118" y="1"/>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53"/>
            <p:cNvSpPr/>
            <p:nvPr/>
          </p:nvSpPr>
          <p:spPr>
            <a:xfrm>
              <a:off x="7633191" y="1245770"/>
              <a:ext cx="10570" cy="1847"/>
            </a:xfrm>
            <a:custGeom>
              <a:avLst/>
              <a:gdLst/>
              <a:ahLst/>
              <a:cxnLst/>
              <a:rect l="l" t="t" r="r" b="b"/>
              <a:pathLst>
                <a:path w="166" h="29" extrusionOk="0">
                  <a:moveTo>
                    <a:pt x="166" y="0"/>
                  </a:moveTo>
                  <a:cubicBezTo>
                    <a:pt x="114" y="9"/>
                    <a:pt x="57" y="19"/>
                    <a:pt x="0" y="28"/>
                  </a:cubicBezTo>
                  <a:cubicBezTo>
                    <a:pt x="57" y="19"/>
                    <a:pt x="114" y="9"/>
                    <a:pt x="166" y="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53"/>
            <p:cNvSpPr/>
            <p:nvPr/>
          </p:nvSpPr>
          <p:spPr>
            <a:xfrm>
              <a:off x="7537613" y="1247553"/>
              <a:ext cx="3057" cy="637"/>
            </a:xfrm>
            <a:custGeom>
              <a:avLst/>
              <a:gdLst/>
              <a:ahLst/>
              <a:cxnLst/>
              <a:rect l="l" t="t" r="r" b="b"/>
              <a:pathLst>
                <a:path w="48" h="10" extrusionOk="0">
                  <a:moveTo>
                    <a:pt x="47" y="10"/>
                  </a:moveTo>
                  <a:cubicBezTo>
                    <a:pt x="28" y="5"/>
                    <a:pt x="14" y="0"/>
                    <a:pt x="0" y="0"/>
                  </a:cubicBezTo>
                  <a:cubicBezTo>
                    <a:pt x="14" y="0"/>
                    <a:pt x="28" y="5"/>
                    <a:pt x="47" y="10"/>
                  </a:cubicBezTo>
                  <a:close/>
                </a:path>
              </a:pathLst>
            </a:custGeom>
            <a:solidFill>
              <a:srgbClr val="FF7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53"/>
            <p:cNvSpPr/>
            <p:nvPr/>
          </p:nvSpPr>
          <p:spPr>
            <a:xfrm>
              <a:off x="7436240" y="930954"/>
              <a:ext cx="4012" cy="22032"/>
            </a:xfrm>
            <a:custGeom>
              <a:avLst/>
              <a:gdLst/>
              <a:ahLst/>
              <a:cxnLst/>
              <a:rect l="l" t="t" r="r" b="b"/>
              <a:pathLst>
                <a:path w="63" h="346" extrusionOk="0">
                  <a:moveTo>
                    <a:pt x="39" y="175"/>
                  </a:moveTo>
                  <a:cubicBezTo>
                    <a:pt x="20" y="119"/>
                    <a:pt x="1" y="57"/>
                    <a:pt x="1" y="1"/>
                  </a:cubicBezTo>
                  <a:cubicBezTo>
                    <a:pt x="1" y="57"/>
                    <a:pt x="20" y="119"/>
                    <a:pt x="39" y="175"/>
                  </a:cubicBezTo>
                  <a:cubicBezTo>
                    <a:pt x="48" y="213"/>
                    <a:pt x="62" y="246"/>
                    <a:pt x="58" y="284"/>
                  </a:cubicBezTo>
                  <a:cubicBezTo>
                    <a:pt x="53" y="307"/>
                    <a:pt x="43" y="326"/>
                    <a:pt x="34" y="345"/>
                  </a:cubicBezTo>
                  <a:cubicBezTo>
                    <a:pt x="43" y="326"/>
                    <a:pt x="53" y="307"/>
                    <a:pt x="58" y="284"/>
                  </a:cubicBezTo>
                  <a:cubicBezTo>
                    <a:pt x="62" y="246"/>
                    <a:pt x="48" y="213"/>
                    <a:pt x="39" y="175"/>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53"/>
            <p:cNvSpPr/>
            <p:nvPr/>
          </p:nvSpPr>
          <p:spPr>
            <a:xfrm>
              <a:off x="7500299" y="761702"/>
              <a:ext cx="270056" cy="283556"/>
            </a:xfrm>
            <a:custGeom>
              <a:avLst/>
              <a:gdLst/>
              <a:ahLst/>
              <a:cxnLst/>
              <a:rect l="l" t="t" r="r" b="b"/>
              <a:pathLst>
                <a:path w="4241" h="4453" extrusionOk="0">
                  <a:moveTo>
                    <a:pt x="425" y="103"/>
                  </a:moveTo>
                  <a:lnTo>
                    <a:pt x="425" y="103"/>
                  </a:lnTo>
                  <a:cubicBezTo>
                    <a:pt x="254" y="165"/>
                    <a:pt x="98" y="258"/>
                    <a:pt x="1" y="388"/>
                  </a:cubicBezTo>
                  <a:cubicBezTo>
                    <a:pt x="97" y="262"/>
                    <a:pt x="254" y="167"/>
                    <a:pt x="425" y="103"/>
                  </a:cubicBezTo>
                  <a:close/>
                  <a:moveTo>
                    <a:pt x="1054" y="1"/>
                  </a:moveTo>
                  <a:cubicBezTo>
                    <a:pt x="897" y="1"/>
                    <a:pt x="741" y="18"/>
                    <a:pt x="591" y="52"/>
                  </a:cubicBezTo>
                  <a:cubicBezTo>
                    <a:pt x="535" y="66"/>
                    <a:pt x="479" y="83"/>
                    <a:pt x="425" y="103"/>
                  </a:cubicBezTo>
                  <a:lnTo>
                    <a:pt x="425" y="103"/>
                  </a:lnTo>
                  <a:cubicBezTo>
                    <a:pt x="428" y="102"/>
                    <a:pt x="432" y="101"/>
                    <a:pt x="435" y="99"/>
                  </a:cubicBezTo>
                  <a:lnTo>
                    <a:pt x="435" y="99"/>
                  </a:lnTo>
                  <a:cubicBezTo>
                    <a:pt x="274" y="425"/>
                    <a:pt x="194" y="808"/>
                    <a:pt x="204" y="1209"/>
                  </a:cubicBezTo>
                  <a:cubicBezTo>
                    <a:pt x="213" y="1266"/>
                    <a:pt x="222" y="1322"/>
                    <a:pt x="241" y="1384"/>
                  </a:cubicBezTo>
                  <a:cubicBezTo>
                    <a:pt x="284" y="1341"/>
                    <a:pt x="326" y="1299"/>
                    <a:pt x="369" y="1261"/>
                  </a:cubicBezTo>
                  <a:cubicBezTo>
                    <a:pt x="643" y="1034"/>
                    <a:pt x="973" y="850"/>
                    <a:pt x="1341" y="822"/>
                  </a:cubicBezTo>
                  <a:cubicBezTo>
                    <a:pt x="1369" y="820"/>
                    <a:pt x="1397" y="819"/>
                    <a:pt x="1425" y="819"/>
                  </a:cubicBezTo>
                  <a:cubicBezTo>
                    <a:pt x="1774" y="819"/>
                    <a:pt x="2143" y="982"/>
                    <a:pt x="2300" y="1275"/>
                  </a:cubicBezTo>
                  <a:lnTo>
                    <a:pt x="2583" y="1384"/>
                  </a:lnTo>
                  <a:cubicBezTo>
                    <a:pt x="2687" y="1436"/>
                    <a:pt x="2800" y="1483"/>
                    <a:pt x="2885" y="1558"/>
                  </a:cubicBezTo>
                  <a:cubicBezTo>
                    <a:pt x="2970" y="1639"/>
                    <a:pt x="3027" y="1747"/>
                    <a:pt x="3008" y="1856"/>
                  </a:cubicBezTo>
                  <a:cubicBezTo>
                    <a:pt x="2999" y="1903"/>
                    <a:pt x="2975" y="1946"/>
                    <a:pt x="2937" y="1979"/>
                  </a:cubicBezTo>
                  <a:cubicBezTo>
                    <a:pt x="3240" y="2182"/>
                    <a:pt x="3391" y="2522"/>
                    <a:pt x="3414" y="2904"/>
                  </a:cubicBezTo>
                  <a:cubicBezTo>
                    <a:pt x="3424" y="2923"/>
                    <a:pt x="3424" y="2942"/>
                    <a:pt x="3419" y="2961"/>
                  </a:cubicBezTo>
                  <a:cubicBezTo>
                    <a:pt x="3438" y="3409"/>
                    <a:pt x="3287" y="3891"/>
                    <a:pt x="3027" y="4245"/>
                  </a:cubicBezTo>
                  <a:cubicBezTo>
                    <a:pt x="3122" y="4245"/>
                    <a:pt x="3216" y="4245"/>
                    <a:pt x="3310" y="4231"/>
                  </a:cubicBezTo>
                  <a:lnTo>
                    <a:pt x="3310" y="4231"/>
                  </a:lnTo>
                  <a:cubicBezTo>
                    <a:pt x="3225" y="4316"/>
                    <a:pt x="3131" y="4391"/>
                    <a:pt x="3037" y="4453"/>
                  </a:cubicBezTo>
                  <a:cubicBezTo>
                    <a:pt x="3749" y="4004"/>
                    <a:pt x="4241" y="2777"/>
                    <a:pt x="3476" y="2267"/>
                  </a:cubicBezTo>
                  <a:cubicBezTo>
                    <a:pt x="3655" y="2215"/>
                    <a:pt x="3797" y="2078"/>
                    <a:pt x="3896" y="1931"/>
                  </a:cubicBezTo>
                  <a:cubicBezTo>
                    <a:pt x="3986" y="1790"/>
                    <a:pt x="4052" y="1620"/>
                    <a:pt x="4004" y="1455"/>
                  </a:cubicBezTo>
                  <a:cubicBezTo>
                    <a:pt x="3965" y="1316"/>
                    <a:pt x="3820" y="1194"/>
                    <a:pt x="3682" y="1194"/>
                  </a:cubicBezTo>
                  <a:cubicBezTo>
                    <a:pt x="3655" y="1194"/>
                    <a:pt x="3628" y="1199"/>
                    <a:pt x="3603" y="1209"/>
                  </a:cubicBezTo>
                  <a:cubicBezTo>
                    <a:pt x="3688" y="1067"/>
                    <a:pt x="3660" y="864"/>
                    <a:pt x="3532" y="737"/>
                  </a:cubicBezTo>
                  <a:cubicBezTo>
                    <a:pt x="3443" y="645"/>
                    <a:pt x="3311" y="594"/>
                    <a:pt x="3185" y="594"/>
                  </a:cubicBezTo>
                  <a:cubicBezTo>
                    <a:pt x="3130" y="594"/>
                    <a:pt x="3076" y="604"/>
                    <a:pt x="3027" y="624"/>
                  </a:cubicBezTo>
                  <a:cubicBezTo>
                    <a:pt x="2991" y="511"/>
                    <a:pt x="2843" y="463"/>
                    <a:pt x="2715" y="463"/>
                  </a:cubicBezTo>
                  <a:cubicBezTo>
                    <a:pt x="2709" y="463"/>
                    <a:pt x="2703" y="463"/>
                    <a:pt x="2697" y="463"/>
                  </a:cubicBezTo>
                  <a:cubicBezTo>
                    <a:pt x="2536" y="472"/>
                    <a:pt x="2385" y="543"/>
                    <a:pt x="2281" y="652"/>
                  </a:cubicBezTo>
                  <a:cubicBezTo>
                    <a:pt x="2291" y="425"/>
                    <a:pt x="2036" y="232"/>
                    <a:pt x="1785" y="133"/>
                  </a:cubicBezTo>
                  <a:cubicBezTo>
                    <a:pt x="1558" y="45"/>
                    <a:pt x="1306" y="1"/>
                    <a:pt x="10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53"/>
            <p:cNvSpPr/>
            <p:nvPr/>
          </p:nvSpPr>
          <p:spPr>
            <a:xfrm>
              <a:off x="7494886" y="795642"/>
              <a:ext cx="382" cy="1019"/>
            </a:xfrm>
            <a:custGeom>
              <a:avLst/>
              <a:gdLst/>
              <a:ahLst/>
              <a:cxnLst/>
              <a:rect l="l" t="t" r="r" b="b"/>
              <a:pathLst>
                <a:path w="6" h="16" extrusionOk="0">
                  <a:moveTo>
                    <a:pt x="1" y="15"/>
                  </a:moveTo>
                  <a:cubicBezTo>
                    <a:pt x="5" y="10"/>
                    <a:pt x="5" y="6"/>
                    <a:pt x="5" y="1"/>
                  </a:cubicBezTo>
                  <a:cubicBezTo>
                    <a:pt x="5" y="6"/>
                    <a:pt x="5" y="10"/>
                    <a:pt x="1" y="15"/>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53"/>
            <p:cNvSpPr/>
            <p:nvPr/>
          </p:nvSpPr>
          <p:spPr>
            <a:xfrm>
              <a:off x="7530672" y="1056333"/>
              <a:ext cx="3693" cy="3693"/>
            </a:xfrm>
            <a:custGeom>
              <a:avLst/>
              <a:gdLst/>
              <a:ahLst/>
              <a:cxnLst/>
              <a:rect l="l" t="t" r="r" b="b"/>
              <a:pathLst>
                <a:path w="58" h="58" extrusionOk="0">
                  <a:moveTo>
                    <a:pt x="0" y="0"/>
                  </a:moveTo>
                  <a:cubicBezTo>
                    <a:pt x="19" y="24"/>
                    <a:pt x="38" y="38"/>
                    <a:pt x="57" y="57"/>
                  </a:cubicBezTo>
                  <a:cubicBezTo>
                    <a:pt x="38" y="38"/>
                    <a:pt x="19" y="24"/>
                    <a:pt x="0"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53"/>
            <p:cNvSpPr/>
            <p:nvPr/>
          </p:nvSpPr>
          <p:spPr>
            <a:xfrm>
              <a:off x="7495778" y="792649"/>
              <a:ext cx="700" cy="1274"/>
            </a:xfrm>
            <a:custGeom>
              <a:avLst/>
              <a:gdLst/>
              <a:ahLst/>
              <a:cxnLst/>
              <a:rect l="l" t="t" r="r" b="b"/>
              <a:pathLst>
                <a:path w="11" h="20" extrusionOk="0">
                  <a:moveTo>
                    <a:pt x="1" y="20"/>
                  </a:moveTo>
                  <a:cubicBezTo>
                    <a:pt x="5" y="10"/>
                    <a:pt x="10" y="5"/>
                    <a:pt x="10" y="1"/>
                  </a:cubicBezTo>
                  <a:cubicBezTo>
                    <a:pt x="10" y="5"/>
                    <a:pt x="5" y="10"/>
                    <a:pt x="1" y="2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53"/>
            <p:cNvSpPr/>
            <p:nvPr/>
          </p:nvSpPr>
          <p:spPr>
            <a:xfrm>
              <a:off x="7421849" y="1004946"/>
              <a:ext cx="8151" cy="16556"/>
            </a:xfrm>
            <a:custGeom>
              <a:avLst/>
              <a:gdLst/>
              <a:ahLst/>
              <a:cxnLst/>
              <a:rect l="l" t="t" r="r" b="b"/>
              <a:pathLst>
                <a:path w="128" h="260" extrusionOk="0">
                  <a:moveTo>
                    <a:pt x="128" y="260"/>
                  </a:moveTo>
                  <a:cubicBezTo>
                    <a:pt x="66" y="184"/>
                    <a:pt x="24" y="95"/>
                    <a:pt x="0" y="0"/>
                  </a:cubicBezTo>
                  <a:cubicBezTo>
                    <a:pt x="24" y="95"/>
                    <a:pt x="66" y="184"/>
                    <a:pt x="128" y="26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53"/>
            <p:cNvSpPr/>
            <p:nvPr/>
          </p:nvSpPr>
          <p:spPr>
            <a:xfrm>
              <a:off x="7429936" y="1021438"/>
              <a:ext cx="6686" cy="7005"/>
            </a:xfrm>
            <a:custGeom>
              <a:avLst/>
              <a:gdLst/>
              <a:ahLst/>
              <a:cxnLst/>
              <a:rect l="l" t="t" r="r" b="b"/>
              <a:pathLst>
                <a:path w="105" h="110" extrusionOk="0">
                  <a:moveTo>
                    <a:pt x="1" y="1"/>
                  </a:moveTo>
                  <a:cubicBezTo>
                    <a:pt x="29" y="43"/>
                    <a:pt x="67" y="76"/>
                    <a:pt x="105" y="109"/>
                  </a:cubicBezTo>
                  <a:cubicBezTo>
                    <a:pt x="67" y="76"/>
                    <a:pt x="29" y="43"/>
                    <a:pt x="1" y="1"/>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53"/>
            <p:cNvSpPr/>
            <p:nvPr/>
          </p:nvSpPr>
          <p:spPr>
            <a:xfrm>
              <a:off x="7498771" y="786918"/>
              <a:ext cx="1019" cy="1592"/>
            </a:xfrm>
            <a:custGeom>
              <a:avLst/>
              <a:gdLst/>
              <a:ahLst/>
              <a:cxnLst/>
              <a:rect l="l" t="t" r="r" b="b"/>
              <a:pathLst>
                <a:path w="16" h="25" extrusionOk="0">
                  <a:moveTo>
                    <a:pt x="1" y="25"/>
                  </a:moveTo>
                  <a:cubicBezTo>
                    <a:pt x="6" y="15"/>
                    <a:pt x="10" y="10"/>
                    <a:pt x="15" y="1"/>
                  </a:cubicBezTo>
                  <a:cubicBezTo>
                    <a:pt x="10" y="10"/>
                    <a:pt x="6" y="15"/>
                    <a:pt x="1" y="25"/>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53"/>
            <p:cNvSpPr/>
            <p:nvPr/>
          </p:nvSpPr>
          <p:spPr>
            <a:xfrm>
              <a:off x="7478967" y="814299"/>
              <a:ext cx="9679" cy="6113"/>
            </a:xfrm>
            <a:custGeom>
              <a:avLst/>
              <a:gdLst/>
              <a:ahLst/>
              <a:cxnLst/>
              <a:rect l="l" t="t" r="r" b="b"/>
              <a:pathLst>
                <a:path w="152" h="96" extrusionOk="0">
                  <a:moveTo>
                    <a:pt x="0" y="95"/>
                  </a:moveTo>
                  <a:cubicBezTo>
                    <a:pt x="52" y="62"/>
                    <a:pt x="109" y="34"/>
                    <a:pt x="151" y="1"/>
                  </a:cubicBezTo>
                  <a:cubicBezTo>
                    <a:pt x="109" y="34"/>
                    <a:pt x="52" y="62"/>
                    <a:pt x="0" y="95"/>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53"/>
            <p:cNvSpPr/>
            <p:nvPr/>
          </p:nvSpPr>
          <p:spPr>
            <a:xfrm>
              <a:off x="7454006" y="868742"/>
              <a:ext cx="955" cy="12990"/>
            </a:xfrm>
            <a:custGeom>
              <a:avLst/>
              <a:gdLst/>
              <a:ahLst/>
              <a:cxnLst/>
              <a:rect l="l" t="t" r="r" b="b"/>
              <a:pathLst>
                <a:path w="15" h="204" extrusionOk="0">
                  <a:moveTo>
                    <a:pt x="15" y="203"/>
                  </a:moveTo>
                  <a:cubicBezTo>
                    <a:pt x="5" y="137"/>
                    <a:pt x="0" y="71"/>
                    <a:pt x="0" y="0"/>
                  </a:cubicBezTo>
                  <a:cubicBezTo>
                    <a:pt x="0" y="71"/>
                    <a:pt x="5" y="137"/>
                    <a:pt x="15" y="203"/>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53"/>
            <p:cNvSpPr/>
            <p:nvPr/>
          </p:nvSpPr>
          <p:spPr>
            <a:xfrm>
              <a:off x="7497306" y="789656"/>
              <a:ext cx="637" cy="1274"/>
            </a:xfrm>
            <a:custGeom>
              <a:avLst/>
              <a:gdLst/>
              <a:ahLst/>
              <a:cxnLst/>
              <a:rect l="l" t="t" r="r" b="b"/>
              <a:pathLst>
                <a:path w="10" h="20" extrusionOk="0">
                  <a:moveTo>
                    <a:pt x="0" y="19"/>
                  </a:moveTo>
                  <a:cubicBezTo>
                    <a:pt x="0" y="15"/>
                    <a:pt x="5" y="5"/>
                    <a:pt x="10" y="0"/>
                  </a:cubicBezTo>
                  <a:cubicBezTo>
                    <a:pt x="5" y="5"/>
                    <a:pt x="0" y="15"/>
                    <a:pt x="0" y="19"/>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0" name="Google Shape;6060;p53"/>
            <p:cNvSpPr/>
            <p:nvPr/>
          </p:nvSpPr>
          <p:spPr>
            <a:xfrm>
              <a:off x="7669869" y="1054232"/>
              <a:ext cx="2738" cy="382"/>
            </a:xfrm>
            <a:custGeom>
              <a:avLst/>
              <a:gdLst/>
              <a:ahLst/>
              <a:cxnLst/>
              <a:rect l="l" t="t" r="r" b="b"/>
              <a:pathLst>
                <a:path w="43" h="6" extrusionOk="0">
                  <a:moveTo>
                    <a:pt x="43" y="0"/>
                  </a:moveTo>
                  <a:cubicBezTo>
                    <a:pt x="29" y="0"/>
                    <a:pt x="15" y="5"/>
                    <a:pt x="1" y="5"/>
                  </a:cubicBezTo>
                  <a:cubicBezTo>
                    <a:pt x="15" y="5"/>
                    <a:pt x="29" y="0"/>
                    <a:pt x="43"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53"/>
            <p:cNvSpPr/>
            <p:nvPr/>
          </p:nvSpPr>
          <p:spPr>
            <a:xfrm>
              <a:off x="7454006" y="1037994"/>
              <a:ext cx="13882" cy="3057"/>
            </a:xfrm>
            <a:custGeom>
              <a:avLst/>
              <a:gdLst/>
              <a:ahLst/>
              <a:cxnLst/>
              <a:rect l="l" t="t" r="r" b="b"/>
              <a:pathLst>
                <a:path w="218" h="48" extrusionOk="0">
                  <a:moveTo>
                    <a:pt x="0" y="0"/>
                  </a:moveTo>
                  <a:cubicBezTo>
                    <a:pt x="71" y="24"/>
                    <a:pt x="142" y="38"/>
                    <a:pt x="218" y="48"/>
                  </a:cubicBezTo>
                  <a:cubicBezTo>
                    <a:pt x="142" y="38"/>
                    <a:pt x="71" y="24"/>
                    <a:pt x="0"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53"/>
            <p:cNvSpPr/>
            <p:nvPr/>
          </p:nvSpPr>
          <p:spPr>
            <a:xfrm>
              <a:off x="7688526" y="1045826"/>
              <a:ext cx="4266" cy="2165"/>
            </a:xfrm>
            <a:custGeom>
              <a:avLst/>
              <a:gdLst/>
              <a:ahLst/>
              <a:cxnLst/>
              <a:rect l="l" t="t" r="r" b="b"/>
              <a:pathLst>
                <a:path w="67" h="34" extrusionOk="0">
                  <a:moveTo>
                    <a:pt x="66" y="0"/>
                  </a:moveTo>
                  <a:cubicBezTo>
                    <a:pt x="43" y="10"/>
                    <a:pt x="24" y="24"/>
                    <a:pt x="0" y="33"/>
                  </a:cubicBezTo>
                  <a:cubicBezTo>
                    <a:pt x="24" y="24"/>
                    <a:pt x="43" y="10"/>
                    <a:pt x="66"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53"/>
            <p:cNvSpPr/>
            <p:nvPr/>
          </p:nvSpPr>
          <p:spPr>
            <a:xfrm>
              <a:off x="7675282" y="1050920"/>
              <a:ext cx="7259" cy="2483"/>
            </a:xfrm>
            <a:custGeom>
              <a:avLst/>
              <a:gdLst/>
              <a:ahLst/>
              <a:cxnLst/>
              <a:rect l="l" t="t" r="r" b="b"/>
              <a:pathLst>
                <a:path w="114" h="39" extrusionOk="0">
                  <a:moveTo>
                    <a:pt x="114" y="0"/>
                  </a:moveTo>
                  <a:cubicBezTo>
                    <a:pt x="76" y="15"/>
                    <a:pt x="38" y="29"/>
                    <a:pt x="1" y="38"/>
                  </a:cubicBezTo>
                  <a:cubicBezTo>
                    <a:pt x="38" y="29"/>
                    <a:pt x="76" y="15"/>
                    <a:pt x="114"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53"/>
            <p:cNvSpPr/>
            <p:nvPr/>
          </p:nvSpPr>
          <p:spPr>
            <a:xfrm>
              <a:off x="7683369" y="1048501"/>
              <a:ext cx="4012" cy="2165"/>
            </a:xfrm>
            <a:custGeom>
              <a:avLst/>
              <a:gdLst/>
              <a:ahLst/>
              <a:cxnLst/>
              <a:rect l="l" t="t" r="r" b="b"/>
              <a:pathLst>
                <a:path w="63" h="34" extrusionOk="0">
                  <a:moveTo>
                    <a:pt x="62" y="1"/>
                  </a:moveTo>
                  <a:cubicBezTo>
                    <a:pt x="39" y="15"/>
                    <a:pt x="20" y="24"/>
                    <a:pt x="1" y="34"/>
                  </a:cubicBezTo>
                  <a:cubicBezTo>
                    <a:pt x="20" y="24"/>
                    <a:pt x="39" y="15"/>
                    <a:pt x="62" y="1"/>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53"/>
            <p:cNvSpPr/>
            <p:nvPr/>
          </p:nvSpPr>
          <p:spPr>
            <a:xfrm>
              <a:off x="7607912" y="1058116"/>
              <a:ext cx="16938" cy="11526"/>
            </a:xfrm>
            <a:custGeom>
              <a:avLst/>
              <a:gdLst/>
              <a:ahLst/>
              <a:cxnLst/>
              <a:rect l="l" t="t" r="r" b="b"/>
              <a:pathLst>
                <a:path w="266" h="181" extrusionOk="0">
                  <a:moveTo>
                    <a:pt x="6" y="1"/>
                  </a:moveTo>
                  <a:lnTo>
                    <a:pt x="1" y="48"/>
                  </a:lnTo>
                  <a:lnTo>
                    <a:pt x="76" y="152"/>
                  </a:lnTo>
                  <a:lnTo>
                    <a:pt x="76" y="157"/>
                  </a:lnTo>
                  <a:cubicBezTo>
                    <a:pt x="81" y="161"/>
                    <a:pt x="86" y="166"/>
                    <a:pt x="95" y="171"/>
                  </a:cubicBezTo>
                  <a:cubicBezTo>
                    <a:pt x="95" y="171"/>
                    <a:pt x="95" y="175"/>
                    <a:pt x="100" y="175"/>
                  </a:cubicBezTo>
                  <a:cubicBezTo>
                    <a:pt x="100" y="180"/>
                    <a:pt x="105" y="180"/>
                    <a:pt x="105" y="180"/>
                  </a:cubicBezTo>
                  <a:cubicBezTo>
                    <a:pt x="166" y="152"/>
                    <a:pt x="223" y="114"/>
                    <a:pt x="265" y="67"/>
                  </a:cubicBezTo>
                  <a:cubicBezTo>
                    <a:pt x="176" y="48"/>
                    <a:pt x="86" y="29"/>
                    <a:pt x="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53"/>
            <p:cNvSpPr/>
            <p:nvPr/>
          </p:nvSpPr>
          <p:spPr>
            <a:xfrm>
              <a:off x="7420003" y="768006"/>
              <a:ext cx="107997" cy="273049"/>
            </a:xfrm>
            <a:custGeom>
              <a:avLst/>
              <a:gdLst/>
              <a:ahLst/>
              <a:cxnLst/>
              <a:rect l="l" t="t" r="r" b="b"/>
              <a:pathLst>
                <a:path w="1696" h="4288" extrusionOk="0">
                  <a:moveTo>
                    <a:pt x="1465" y="1101"/>
                  </a:moveTo>
                  <a:cubicBezTo>
                    <a:pt x="1465" y="1101"/>
                    <a:pt x="1464" y="1101"/>
                    <a:pt x="1464" y="1101"/>
                  </a:cubicBezTo>
                  <a:lnTo>
                    <a:pt x="1464" y="1101"/>
                  </a:lnTo>
                  <a:cubicBezTo>
                    <a:pt x="1464" y="1104"/>
                    <a:pt x="1464" y="1107"/>
                    <a:pt x="1465" y="1110"/>
                  </a:cubicBezTo>
                  <a:cubicBezTo>
                    <a:pt x="1465" y="1105"/>
                    <a:pt x="1465" y="1105"/>
                    <a:pt x="1465" y="1101"/>
                  </a:cubicBezTo>
                  <a:close/>
                  <a:moveTo>
                    <a:pt x="1696" y="0"/>
                  </a:moveTo>
                  <a:lnTo>
                    <a:pt x="1696" y="0"/>
                  </a:lnTo>
                  <a:cubicBezTo>
                    <a:pt x="1521" y="62"/>
                    <a:pt x="1361" y="156"/>
                    <a:pt x="1262" y="289"/>
                  </a:cubicBezTo>
                  <a:cubicBezTo>
                    <a:pt x="1257" y="289"/>
                    <a:pt x="1252" y="293"/>
                    <a:pt x="1252" y="298"/>
                  </a:cubicBezTo>
                  <a:cubicBezTo>
                    <a:pt x="1247" y="307"/>
                    <a:pt x="1243" y="312"/>
                    <a:pt x="1238" y="322"/>
                  </a:cubicBezTo>
                  <a:cubicBezTo>
                    <a:pt x="1233" y="326"/>
                    <a:pt x="1228" y="336"/>
                    <a:pt x="1224" y="340"/>
                  </a:cubicBezTo>
                  <a:cubicBezTo>
                    <a:pt x="1219" y="345"/>
                    <a:pt x="1214" y="355"/>
                    <a:pt x="1214" y="359"/>
                  </a:cubicBezTo>
                  <a:cubicBezTo>
                    <a:pt x="1210" y="369"/>
                    <a:pt x="1205" y="378"/>
                    <a:pt x="1200" y="388"/>
                  </a:cubicBezTo>
                  <a:cubicBezTo>
                    <a:pt x="1200" y="392"/>
                    <a:pt x="1195" y="397"/>
                    <a:pt x="1191" y="407"/>
                  </a:cubicBezTo>
                  <a:cubicBezTo>
                    <a:pt x="1191" y="416"/>
                    <a:pt x="1186" y="425"/>
                    <a:pt x="1181" y="435"/>
                  </a:cubicBezTo>
                  <a:cubicBezTo>
                    <a:pt x="1181" y="440"/>
                    <a:pt x="1181" y="444"/>
                    <a:pt x="1177" y="449"/>
                  </a:cubicBezTo>
                  <a:cubicBezTo>
                    <a:pt x="1172" y="468"/>
                    <a:pt x="1172" y="482"/>
                    <a:pt x="1167" y="501"/>
                  </a:cubicBezTo>
                  <a:cubicBezTo>
                    <a:pt x="1158" y="558"/>
                    <a:pt x="1162" y="619"/>
                    <a:pt x="1129" y="671"/>
                  </a:cubicBezTo>
                  <a:cubicBezTo>
                    <a:pt x="1120" y="690"/>
                    <a:pt x="1101" y="709"/>
                    <a:pt x="1077" y="728"/>
                  </a:cubicBezTo>
                  <a:cubicBezTo>
                    <a:pt x="1035" y="761"/>
                    <a:pt x="978" y="789"/>
                    <a:pt x="926" y="822"/>
                  </a:cubicBezTo>
                  <a:cubicBezTo>
                    <a:pt x="841" y="874"/>
                    <a:pt x="770" y="940"/>
                    <a:pt x="714" y="1011"/>
                  </a:cubicBezTo>
                  <a:cubicBezTo>
                    <a:pt x="586" y="1176"/>
                    <a:pt x="534" y="1379"/>
                    <a:pt x="534" y="1582"/>
                  </a:cubicBezTo>
                  <a:cubicBezTo>
                    <a:pt x="534" y="1653"/>
                    <a:pt x="539" y="1719"/>
                    <a:pt x="549" y="1785"/>
                  </a:cubicBezTo>
                  <a:cubicBezTo>
                    <a:pt x="563" y="1875"/>
                    <a:pt x="582" y="1969"/>
                    <a:pt x="572" y="2059"/>
                  </a:cubicBezTo>
                  <a:cubicBezTo>
                    <a:pt x="563" y="2111"/>
                    <a:pt x="544" y="2158"/>
                    <a:pt x="506" y="2205"/>
                  </a:cubicBezTo>
                  <a:cubicBezTo>
                    <a:pt x="468" y="2257"/>
                    <a:pt x="407" y="2295"/>
                    <a:pt x="355" y="2338"/>
                  </a:cubicBezTo>
                  <a:cubicBezTo>
                    <a:pt x="341" y="2357"/>
                    <a:pt x="327" y="2371"/>
                    <a:pt x="313" y="2385"/>
                  </a:cubicBezTo>
                  <a:cubicBezTo>
                    <a:pt x="270" y="2442"/>
                    <a:pt x="256" y="2498"/>
                    <a:pt x="256" y="2560"/>
                  </a:cubicBezTo>
                  <a:cubicBezTo>
                    <a:pt x="256" y="2616"/>
                    <a:pt x="275" y="2678"/>
                    <a:pt x="294" y="2734"/>
                  </a:cubicBezTo>
                  <a:cubicBezTo>
                    <a:pt x="303" y="2772"/>
                    <a:pt x="317" y="2805"/>
                    <a:pt x="313" y="2843"/>
                  </a:cubicBezTo>
                  <a:cubicBezTo>
                    <a:pt x="308" y="2866"/>
                    <a:pt x="298" y="2885"/>
                    <a:pt x="289" y="2904"/>
                  </a:cubicBezTo>
                  <a:cubicBezTo>
                    <a:pt x="265" y="2942"/>
                    <a:pt x="237" y="2975"/>
                    <a:pt x="209" y="3013"/>
                  </a:cubicBezTo>
                  <a:cubicBezTo>
                    <a:pt x="62" y="3183"/>
                    <a:pt x="1" y="3386"/>
                    <a:pt x="10" y="3579"/>
                  </a:cubicBezTo>
                  <a:cubicBezTo>
                    <a:pt x="10" y="3627"/>
                    <a:pt x="20" y="3674"/>
                    <a:pt x="29" y="3721"/>
                  </a:cubicBezTo>
                  <a:cubicBezTo>
                    <a:pt x="53" y="3816"/>
                    <a:pt x="95" y="3905"/>
                    <a:pt x="157" y="3981"/>
                  </a:cubicBezTo>
                  <a:cubicBezTo>
                    <a:pt x="185" y="4023"/>
                    <a:pt x="223" y="4056"/>
                    <a:pt x="261" y="4089"/>
                  </a:cubicBezTo>
                  <a:cubicBezTo>
                    <a:pt x="341" y="4155"/>
                    <a:pt x="431" y="4203"/>
                    <a:pt x="534" y="4240"/>
                  </a:cubicBezTo>
                  <a:cubicBezTo>
                    <a:pt x="605" y="4264"/>
                    <a:pt x="676" y="4278"/>
                    <a:pt x="752" y="4288"/>
                  </a:cubicBezTo>
                  <a:cubicBezTo>
                    <a:pt x="709" y="4240"/>
                    <a:pt x="667" y="4193"/>
                    <a:pt x="629" y="4141"/>
                  </a:cubicBezTo>
                  <a:cubicBezTo>
                    <a:pt x="336" y="3721"/>
                    <a:pt x="341" y="3211"/>
                    <a:pt x="643" y="2994"/>
                  </a:cubicBezTo>
                  <a:cubicBezTo>
                    <a:pt x="731" y="2931"/>
                    <a:pt x="836" y="2902"/>
                    <a:pt x="948" y="2902"/>
                  </a:cubicBezTo>
                  <a:cubicBezTo>
                    <a:pt x="1004" y="2902"/>
                    <a:pt x="1062" y="2909"/>
                    <a:pt x="1120" y="2923"/>
                  </a:cubicBezTo>
                  <a:cubicBezTo>
                    <a:pt x="1054" y="2791"/>
                    <a:pt x="1002" y="2654"/>
                    <a:pt x="983" y="2508"/>
                  </a:cubicBezTo>
                  <a:cubicBezTo>
                    <a:pt x="917" y="2036"/>
                    <a:pt x="1110" y="1436"/>
                    <a:pt x="1464" y="1101"/>
                  </a:cubicBezTo>
                  <a:lnTo>
                    <a:pt x="1464" y="1101"/>
                  </a:lnTo>
                  <a:cubicBezTo>
                    <a:pt x="1456" y="703"/>
                    <a:pt x="1537" y="324"/>
                    <a:pt x="16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53"/>
            <p:cNvSpPr/>
            <p:nvPr/>
          </p:nvSpPr>
          <p:spPr>
            <a:xfrm>
              <a:off x="7668341" y="1031053"/>
              <a:ext cx="42791" cy="23815"/>
            </a:xfrm>
            <a:custGeom>
              <a:avLst/>
              <a:gdLst/>
              <a:ahLst/>
              <a:cxnLst/>
              <a:rect l="l" t="t" r="r" b="b"/>
              <a:pathLst>
                <a:path w="672" h="374" extrusionOk="0">
                  <a:moveTo>
                    <a:pt x="671" y="1"/>
                  </a:moveTo>
                  <a:lnTo>
                    <a:pt x="671" y="1"/>
                  </a:lnTo>
                  <a:cubicBezTo>
                    <a:pt x="577" y="15"/>
                    <a:pt x="483" y="15"/>
                    <a:pt x="388" y="15"/>
                  </a:cubicBezTo>
                  <a:cubicBezTo>
                    <a:pt x="279" y="161"/>
                    <a:pt x="147" y="289"/>
                    <a:pt x="1" y="374"/>
                  </a:cubicBezTo>
                  <a:cubicBezTo>
                    <a:pt x="10" y="374"/>
                    <a:pt x="15" y="374"/>
                    <a:pt x="25" y="369"/>
                  </a:cubicBezTo>
                  <a:cubicBezTo>
                    <a:pt x="39" y="369"/>
                    <a:pt x="53" y="364"/>
                    <a:pt x="67" y="364"/>
                  </a:cubicBezTo>
                  <a:cubicBezTo>
                    <a:pt x="81" y="360"/>
                    <a:pt x="95" y="355"/>
                    <a:pt x="110" y="350"/>
                  </a:cubicBezTo>
                  <a:cubicBezTo>
                    <a:pt x="147" y="341"/>
                    <a:pt x="185" y="327"/>
                    <a:pt x="223" y="312"/>
                  </a:cubicBezTo>
                  <a:cubicBezTo>
                    <a:pt x="228" y="308"/>
                    <a:pt x="232" y="308"/>
                    <a:pt x="237" y="308"/>
                  </a:cubicBezTo>
                  <a:cubicBezTo>
                    <a:pt x="256" y="298"/>
                    <a:pt x="275" y="289"/>
                    <a:pt x="298" y="275"/>
                  </a:cubicBezTo>
                  <a:cubicBezTo>
                    <a:pt x="303" y="275"/>
                    <a:pt x="313" y="270"/>
                    <a:pt x="317" y="265"/>
                  </a:cubicBezTo>
                  <a:cubicBezTo>
                    <a:pt x="341" y="256"/>
                    <a:pt x="360" y="242"/>
                    <a:pt x="383" y="232"/>
                  </a:cubicBezTo>
                  <a:cubicBezTo>
                    <a:pt x="388" y="227"/>
                    <a:pt x="393" y="223"/>
                    <a:pt x="398" y="223"/>
                  </a:cubicBezTo>
                  <a:cubicBezTo>
                    <a:pt x="492" y="161"/>
                    <a:pt x="586" y="86"/>
                    <a:pt x="671" y="1"/>
                  </a:cubicBezTo>
                  <a:close/>
                </a:path>
              </a:pathLst>
            </a:custGeom>
            <a:solidFill>
              <a:srgbClr val="F0DB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53"/>
            <p:cNvSpPr/>
            <p:nvPr/>
          </p:nvSpPr>
          <p:spPr>
            <a:xfrm>
              <a:off x="7529144" y="1014243"/>
              <a:ext cx="29865" cy="45784"/>
            </a:xfrm>
            <a:custGeom>
              <a:avLst/>
              <a:gdLst/>
              <a:ahLst/>
              <a:cxnLst/>
              <a:rect l="l" t="t" r="r" b="b"/>
              <a:pathLst>
                <a:path w="469" h="719" extrusionOk="0">
                  <a:moveTo>
                    <a:pt x="223" y="0"/>
                  </a:moveTo>
                  <a:cubicBezTo>
                    <a:pt x="260" y="265"/>
                    <a:pt x="185" y="506"/>
                    <a:pt x="1" y="633"/>
                  </a:cubicBezTo>
                  <a:cubicBezTo>
                    <a:pt x="10" y="643"/>
                    <a:pt x="15" y="657"/>
                    <a:pt x="24" y="661"/>
                  </a:cubicBezTo>
                  <a:cubicBezTo>
                    <a:pt x="43" y="685"/>
                    <a:pt x="62" y="699"/>
                    <a:pt x="81" y="718"/>
                  </a:cubicBezTo>
                  <a:cubicBezTo>
                    <a:pt x="152" y="680"/>
                    <a:pt x="227" y="652"/>
                    <a:pt x="298" y="628"/>
                  </a:cubicBezTo>
                  <a:lnTo>
                    <a:pt x="426" y="491"/>
                  </a:lnTo>
                  <a:lnTo>
                    <a:pt x="468" y="133"/>
                  </a:lnTo>
                  <a:cubicBezTo>
                    <a:pt x="445" y="90"/>
                    <a:pt x="421" y="48"/>
                    <a:pt x="402" y="5"/>
                  </a:cubicBezTo>
                  <a:lnTo>
                    <a:pt x="360" y="5"/>
                  </a:lnTo>
                  <a:cubicBezTo>
                    <a:pt x="341" y="10"/>
                    <a:pt x="322" y="10"/>
                    <a:pt x="303" y="10"/>
                  </a:cubicBezTo>
                  <a:cubicBezTo>
                    <a:pt x="298" y="11"/>
                    <a:pt x="294" y="12"/>
                    <a:pt x="289" y="12"/>
                  </a:cubicBezTo>
                  <a:cubicBezTo>
                    <a:pt x="279" y="12"/>
                    <a:pt x="268" y="10"/>
                    <a:pt x="256" y="10"/>
                  </a:cubicBezTo>
                  <a:cubicBezTo>
                    <a:pt x="246" y="10"/>
                    <a:pt x="232" y="5"/>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53"/>
            <p:cNvSpPr/>
            <p:nvPr/>
          </p:nvSpPr>
          <p:spPr>
            <a:xfrm>
              <a:off x="7420958" y="1054232"/>
              <a:ext cx="277252" cy="197591"/>
            </a:xfrm>
            <a:custGeom>
              <a:avLst/>
              <a:gdLst/>
              <a:ahLst/>
              <a:cxnLst/>
              <a:rect l="l" t="t" r="r" b="b"/>
              <a:pathLst>
                <a:path w="4354" h="3103" extrusionOk="0">
                  <a:moveTo>
                    <a:pt x="1997" y="0"/>
                  </a:moveTo>
                  <a:cubicBezTo>
                    <a:pt x="1926" y="24"/>
                    <a:pt x="1851" y="52"/>
                    <a:pt x="1780" y="90"/>
                  </a:cubicBezTo>
                  <a:cubicBezTo>
                    <a:pt x="1674" y="146"/>
                    <a:pt x="1566" y="219"/>
                    <a:pt x="1458" y="309"/>
                  </a:cubicBezTo>
                  <a:lnTo>
                    <a:pt x="1458" y="309"/>
                  </a:lnTo>
                  <a:cubicBezTo>
                    <a:pt x="1641" y="159"/>
                    <a:pt x="1819" y="58"/>
                    <a:pt x="1997" y="5"/>
                  </a:cubicBezTo>
                  <a:lnTo>
                    <a:pt x="1997" y="0"/>
                  </a:lnTo>
                  <a:close/>
                  <a:moveTo>
                    <a:pt x="1458" y="309"/>
                  </a:moveTo>
                  <a:cubicBezTo>
                    <a:pt x="1147" y="564"/>
                    <a:pt x="822" y="961"/>
                    <a:pt x="463" y="1502"/>
                  </a:cubicBezTo>
                  <a:cubicBezTo>
                    <a:pt x="463" y="1502"/>
                    <a:pt x="463" y="1502"/>
                    <a:pt x="464" y="1502"/>
                  </a:cubicBezTo>
                  <a:lnTo>
                    <a:pt x="464" y="1502"/>
                  </a:lnTo>
                  <a:cubicBezTo>
                    <a:pt x="824" y="963"/>
                    <a:pt x="1148" y="565"/>
                    <a:pt x="1458" y="309"/>
                  </a:cubicBezTo>
                  <a:close/>
                  <a:moveTo>
                    <a:pt x="3121" y="312"/>
                  </a:moveTo>
                  <a:lnTo>
                    <a:pt x="3121" y="312"/>
                  </a:lnTo>
                  <a:cubicBezTo>
                    <a:pt x="3258" y="449"/>
                    <a:pt x="3395" y="628"/>
                    <a:pt x="3518" y="831"/>
                  </a:cubicBezTo>
                  <a:cubicBezTo>
                    <a:pt x="3149" y="1072"/>
                    <a:pt x="2672" y="1280"/>
                    <a:pt x="2129" y="1412"/>
                  </a:cubicBezTo>
                  <a:cubicBezTo>
                    <a:pt x="2044" y="1431"/>
                    <a:pt x="1964" y="1450"/>
                    <a:pt x="1884" y="1464"/>
                  </a:cubicBezTo>
                  <a:cubicBezTo>
                    <a:pt x="1978" y="1875"/>
                    <a:pt x="1955" y="2626"/>
                    <a:pt x="1926" y="3051"/>
                  </a:cubicBezTo>
                  <a:cubicBezTo>
                    <a:pt x="1794" y="3027"/>
                    <a:pt x="1662" y="3003"/>
                    <a:pt x="1535" y="2970"/>
                  </a:cubicBezTo>
                  <a:cubicBezTo>
                    <a:pt x="1638" y="2758"/>
                    <a:pt x="1808" y="1974"/>
                    <a:pt x="1818" y="1474"/>
                  </a:cubicBezTo>
                  <a:lnTo>
                    <a:pt x="1818" y="1474"/>
                  </a:lnTo>
                  <a:cubicBezTo>
                    <a:pt x="1544" y="1523"/>
                    <a:pt x="1278" y="1547"/>
                    <a:pt x="1029" y="1547"/>
                  </a:cubicBezTo>
                  <a:cubicBezTo>
                    <a:pt x="828" y="1547"/>
                    <a:pt x="638" y="1531"/>
                    <a:pt x="464" y="1502"/>
                  </a:cubicBezTo>
                  <a:lnTo>
                    <a:pt x="464" y="1502"/>
                  </a:lnTo>
                  <a:cubicBezTo>
                    <a:pt x="316" y="1723"/>
                    <a:pt x="162" y="1969"/>
                    <a:pt x="0" y="2238"/>
                  </a:cubicBezTo>
                  <a:cubicBezTo>
                    <a:pt x="9" y="2253"/>
                    <a:pt x="14" y="2271"/>
                    <a:pt x="24" y="2286"/>
                  </a:cubicBezTo>
                  <a:cubicBezTo>
                    <a:pt x="43" y="2300"/>
                    <a:pt x="61" y="2314"/>
                    <a:pt x="85" y="2328"/>
                  </a:cubicBezTo>
                  <a:cubicBezTo>
                    <a:pt x="113" y="2347"/>
                    <a:pt x="146" y="2371"/>
                    <a:pt x="175" y="2390"/>
                  </a:cubicBezTo>
                  <a:cubicBezTo>
                    <a:pt x="198" y="2404"/>
                    <a:pt x="217" y="2418"/>
                    <a:pt x="241" y="2432"/>
                  </a:cubicBezTo>
                  <a:cubicBezTo>
                    <a:pt x="288" y="2460"/>
                    <a:pt x="331" y="2489"/>
                    <a:pt x="378" y="2512"/>
                  </a:cubicBezTo>
                  <a:cubicBezTo>
                    <a:pt x="401" y="2526"/>
                    <a:pt x="420" y="2536"/>
                    <a:pt x="444" y="2550"/>
                  </a:cubicBezTo>
                  <a:cubicBezTo>
                    <a:pt x="482" y="2569"/>
                    <a:pt x="515" y="2588"/>
                    <a:pt x="552" y="2607"/>
                  </a:cubicBezTo>
                  <a:cubicBezTo>
                    <a:pt x="576" y="2621"/>
                    <a:pt x="595" y="2630"/>
                    <a:pt x="614" y="2640"/>
                  </a:cubicBezTo>
                  <a:cubicBezTo>
                    <a:pt x="661" y="2663"/>
                    <a:pt x="713" y="2687"/>
                    <a:pt x="760" y="2711"/>
                  </a:cubicBezTo>
                  <a:cubicBezTo>
                    <a:pt x="779" y="2720"/>
                    <a:pt x="803" y="2725"/>
                    <a:pt x="822" y="2734"/>
                  </a:cubicBezTo>
                  <a:cubicBezTo>
                    <a:pt x="874" y="2758"/>
                    <a:pt x="930" y="2781"/>
                    <a:pt x="982" y="2800"/>
                  </a:cubicBezTo>
                  <a:cubicBezTo>
                    <a:pt x="996" y="2810"/>
                    <a:pt x="1010" y="2810"/>
                    <a:pt x="1025" y="2814"/>
                  </a:cubicBezTo>
                  <a:cubicBezTo>
                    <a:pt x="1072" y="2833"/>
                    <a:pt x="1119" y="2852"/>
                    <a:pt x="1171" y="2871"/>
                  </a:cubicBezTo>
                  <a:cubicBezTo>
                    <a:pt x="1185" y="2876"/>
                    <a:pt x="1204" y="2881"/>
                    <a:pt x="1223" y="2885"/>
                  </a:cubicBezTo>
                  <a:cubicBezTo>
                    <a:pt x="1280" y="2904"/>
                    <a:pt x="1341" y="2923"/>
                    <a:pt x="1398" y="2937"/>
                  </a:cubicBezTo>
                  <a:cubicBezTo>
                    <a:pt x="1412" y="2942"/>
                    <a:pt x="1426" y="2947"/>
                    <a:pt x="1440" y="2951"/>
                  </a:cubicBezTo>
                  <a:cubicBezTo>
                    <a:pt x="1497" y="2966"/>
                    <a:pt x="1553" y="2980"/>
                    <a:pt x="1605" y="2989"/>
                  </a:cubicBezTo>
                  <a:cubicBezTo>
                    <a:pt x="1620" y="2994"/>
                    <a:pt x="1629" y="2999"/>
                    <a:pt x="1638" y="2999"/>
                  </a:cubicBezTo>
                  <a:cubicBezTo>
                    <a:pt x="1705" y="3013"/>
                    <a:pt x="1766" y="3027"/>
                    <a:pt x="1832" y="3036"/>
                  </a:cubicBezTo>
                  <a:cubicBezTo>
                    <a:pt x="1846" y="3041"/>
                    <a:pt x="1860" y="3041"/>
                    <a:pt x="1879" y="3046"/>
                  </a:cubicBezTo>
                  <a:cubicBezTo>
                    <a:pt x="1945" y="3055"/>
                    <a:pt x="2011" y="3065"/>
                    <a:pt x="2078" y="3074"/>
                  </a:cubicBezTo>
                  <a:cubicBezTo>
                    <a:pt x="2148" y="3079"/>
                    <a:pt x="2214" y="3084"/>
                    <a:pt x="2281" y="3088"/>
                  </a:cubicBezTo>
                  <a:cubicBezTo>
                    <a:pt x="2299" y="3093"/>
                    <a:pt x="2314" y="3093"/>
                    <a:pt x="2333" y="3093"/>
                  </a:cubicBezTo>
                  <a:cubicBezTo>
                    <a:pt x="2399" y="3098"/>
                    <a:pt x="2460" y="3098"/>
                    <a:pt x="2526" y="3102"/>
                  </a:cubicBezTo>
                  <a:lnTo>
                    <a:pt x="2550" y="3102"/>
                  </a:lnTo>
                  <a:cubicBezTo>
                    <a:pt x="2606" y="3102"/>
                    <a:pt x="2663" y="3102"/>
                    <a:pt x="2720" y="3098"/>
                  </a:cubicBezTo>
                  <a:lnTo>
                    <a:pt x="2786" y="3098"/>
                  </a:lnTo>
                  <a:cubicBezTo>
                    <a:pt x="2842" y="3093"/>
                    <a:pt x="2894" y="3093"/>
                    <a:pt x="2946" y="3088"/>
                  </a:cubicBezTo>
                  <a:cubicBezTo>
                    <a:pt x="2975" y="3084"/>
                    <a:pt x="3003" y="3084"/>
                    <a:pt x="3031" y="3079"/>
                  </a:cubicBezTo>
                  <a:cubicBezTo>
                    <a:pt x="3069" y="3074"/>
                    <a:pt x="3107" y="3069"/>
                    <a:pt x="3149" y="3065"/>
                  </a:cubicBezTo>
                  <a:cubicBezTo>
                    <a:pt x="3178" y="3060"/>
                    <a:pt x="3211" y="3055"/>
                    <a:pt x="3239" y="3055"/>
                  </a:cubicBezTo>
                  <a:cubicBezTo>
                    <a:pt x="3272" y="3051"/>
                    <a:pt x="3300" y="3041"/>
                    <a:pt x="3333" y="3036"/>
                  </a:cubicBezTo>
                  <a:cubicBezTo>
                    <a:pt x="3390" y="3027"/>
                    <a:pt x="3447" y="3017"/>
                    <a:pt x="3499" y="3008"/>
                  </a:cubicBezTo>
                  <a:cubicBezTo>
                    <a:pt x="3518" y="3003"/>
                    <a:pt x="3541" y="2999"/>
                    <a:pt x="3560" y="2994"/>
                  </a:cubicBezTo>
                  <a:cubicBezTo>
                    <a:pt x="3598" y="2984"/>
                    <a:pt x="3640" y="2975"/>
                    <a:pt x="3678" y="2966"/>
                  </a:cubicBezTo>
                  <a:cubicBezTo>
                    <a:pt x="3683" y="2961"/>
                    <a:pt x="3692" y="2961"/>
                    <a:pt x="3697" y="2961"/>
                  </a:cubicBezTo>
                  <a:cubicBezTo>
                    <a:pt x="3782" y="2937"/>
                    <a:pt x="3862" y="2914"/>
                    <a:pt x="3943" y="2885"/>
                  </a:cubicBezTo>
                  <a:cubicBezTo>
                    <a:pt x="3952" y="2885"/>
                    <a:pt x="3957" y="2885"/>
                    <a:pt x="3961" y="2881"/>
                  </a:cubicBezTo>
                  <a:cubicBezTo>
                    <a:pt x="4094" y="2838"/>
                    <a:pt x="4226" y="2791"/>
                    <a:pt x="4353" y="2734"/>
                  </a:cubicBezTo>
                  <a:cubicBezTo>
                    <a:pt x="4117" y="2012"/>
                    <a:pt x="3669" y="841"/>
                    <a:pt x="3121" y="3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53"/>
            <p:cNvSpPr/>
            <p:nvPr/>
          </p:nvSpPr>
          <p:spPr>
            <a:xfrm>
              <a:off x="7614280" y="1069259"/>
              <a:ext cx="5158" cy="4903"/>
            </a:xfrm>
            <a:custGeom>
              <a:avLst/>
              <a:gdLst/>
              <a:ahLst/>
              <a:cxnLst/>
              <a:rect l="l" t="t" r="r" b="b"/>
              <a:pathLst>
                <a:path w="81" h="77" extrusionOk="0">
                  <a:moveTo>
                    <a:pt x="0" y="0"/>
                  </a:moveTo>
                  <a:cubicBezTo>
                    <a:pt x="0" y="5"/>
                    <a:pt x="5" y="5"/>
                    <a:pt x="5" y="5"/>
                  </a:cubicBezTo>
                  <a:cubicBezTo>
                    <a:pt x="33" y="29"/>
                    <a:pt x="57" y="52"/>
                    <a:pt x="80" y="76"/>
                  </a:cubicBezTo>
                  <a:cubicBezTo>
                    <a:pt x="57" y="48"/>
                    <a:pt x="28" y="24"/>
                    <a:pt x="0" y="0"/>
                  </a:cubicBezTo>
                  <a:close/>
                </a:path>
              </a:pathLst>
            </a:custGeom>
            <a:solidFill>
              <a:srgbClr val="785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53"/>
            <p:cNvSpPr/>
            <p:nvPr/>
          </p:nvSpPr>
          <p:spPr>
            <a:xfrm>
              <a:off x="7612751" y="1068049"/>
              <a:ext cx="1274" cy="955"/>
            </a:xfrm>
            <a:custGeom>
              <a:avLst/>
              <a:gdLst/>
              <a:ahLst/>
              <a:cxnLst/>
              <a:rect l="l" t="t" r="r" b="b"/>
              <a:pathLst>
                <a:path w="20" h="15" extrusionOk="0">
                  <a:moveTo>
                    <a:pt x="0" y="1"/>
                  </a:moveTo>
                  <a:lnTo>
                    <a:pt x="0" y="5"/>
                  </a:lnTo>
                  <a:cubicBezTo>
                    <a:pt x="5" y="5"/>
                    <a:pt x="10" y="10"/>
                    <a:pt x="19" y="15"/>
                  </a:cubicBezTo>
                  <a:lnTo>
                    <a:pt x="19" y="15"/>
                  </a:lnTo>
                  <a:cubicBezTo>
                    <a:pt x="10" y="10"/>
                    <a:pt x="5" y="5"/>
                    <a:pt x="0" y="1"/>
                  </a:cubicBezTo>
                  <a:close/>
                </a:path>
              </a:pathLst>
            </a:custGeom>
            <a:solidFill>
              <a:srgbClr val="785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53"/>
            <p:cNvSpPr/>
            <p:nvPr/>
          </p:nvSpPr>
          <p:spPr>
            <a:xfrm>
              <a:off x="7450376" y="1054550"/>
              <a:ext cx="194598" cy="193962"/>
            </a:xfrm>
            <a:custGeom>
              <a:avLst/>
              <a:gdLst/>
              <a:ahLst/>
              <a:cxnLst/>
              <a:rect l="l" t="t" r="r" b="b"/>
              <a:pathLst>
                <a:path w="3056" h="3046" extrusionOk="0">
                  <a:moveTo>
                    <a:pt x="1535" y="0"/>
                  </a:moveTo>
                  <a:cubicBezTo>
                    <a:pt x="1054" y="142"/>
                    <a:pt x="572" y="638"/>
                    <a:pt x="1" y="1497"/>
                  </a:cubicBezTo>
                  <a:cubicBezTo>
                    <a:pt x="176" y="1526"/>
                    <a:pt x="366" y="1542"/>
                    <a:pt x="567" y="1542"/>
                  </a:cubicBezTo>
                  <a:cubicBezTo>
                    <a:pt x="816" y="1542"/>
                    <a:pt x="1082" y="1518"/>
                    <a:pt x="1356" y="1469"/>
                  </a:cubicBezTo>
                  <a:lnTo>
                    <a:pt x="1356" y="1469"/>
                  </a:lnTo>
                  <a:cubicBezTo>
                    <a:pt x="1346" y="1969"/>
                    <a:pt x="1176" y="2753"/>
                    <a:pt x="1073" y="2965"/>
                  </a:cubicBezTo>
                  <a:cubicBezTo>
                    <a:pt x="1200" y="2998"/>
                    <a:pt x="1332" y="3022"/>
                    <a:pt x="1464" y="3046"/>
                  </a:cubicBezTo>
                  <a:cubicBezTo>
                    <a:pt x="1493" y="2621"/>
                    <a:pt x="1516" y="1870"/>
                    <a:pt x="1422" y="1459"/>
                  </a:cubicBezTo>
                  <a:cubicBezTo>
                    <a:pt x="1502" y="1445"/>
                    <a:pt x="1582" y="1426"/>
                    <a:pt x="1667" y="1407"/>
                  </a:cubicBezTo>
                  <a:cubicBezTo>
                    <a:pt x="2210" y="1275"/>
                    <a:pt x="2687" y="1067"/>
                    <a:pt x="3056" y="826"/>
                  </a:cubicBezTo>
                  <a:cubicBezTo>
                    <a:pt x="2933" y="623"/>
                    <a:pt x="2796" y="444"/>
                    <a:pt x="2659" y="307"/>
                  </a:cubicBezTo>
                  <a:lnTo>
                    <a:pt x="2654" y="307"/>
                  </a:lnTo>
                  <a:cubicBezTo>
                    <a:pt x="2631" y="279"/>
                    <a:pt x="2602" y="255"/>
                    <a:pt x="2574" y="231"/>
                  </a:cubicBezTo>
                  <a:cubicBezTo>
                    <a:pt x="2569" y="231"/>
                    <a:pt x="2569" y="227"/>
                    <a:pt x="2569" y="227"/>
                  </a:cubicBezTo>
                  <a:cubicBezTo>
                    <a:pt x="2560" y="222"/>
                    <a:pt x="2555" y="217"/>
                    <a:pt x="2550" y="217"/>
                  </a:cubicBezTo>
                  <a:lnTo>
                    <a:pt x="2494" y="864"/>
                  </a:lnTo>
                  <a:lnTo>
                    <a:pt x="15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3" name="Google Shape;6073;p53"/>
            <p:cNvSpPr/>
            <p:nvPr/>
          </p:nvSpPr>
          <p:spPr>
            <a:xfrm>
              <a:off x="7441398" y="952668"/>
              <a:ext cx="104367" cy="108124"/>
            </a:xfrm>
            <a:custGeom>
              <a:avLst/>
              <a:gdLst/>
              <a:ahLst/>
              <a:cxnLst/>
              <a:rect l="l" t="t" r="r" b="b"/>
              <a:pathLst>
                <a:path w="1639" h="1698" extrusionOk="0">
                  <a:moveTo>
                    <a:pt x="620" y="0"/>
                  </a:moveTo>
                  <a:cubicBezTo>
                    <a:pt x="505" y="0"/>
                    <a:pt x="397" y="29"/>
                    <a:pt x="307" y="94"/>
                  </a:cubicBezTo>
                  <a:cubicBezTo>
                    <a:pt x="5" y="311"/>
                    <a:pt x="0" y="821"/>
                    <a:pt x="293" y="1241"/>
                  </a:cubicBezTo>
                  <a:cubicBezTo>
                    <a:pt x="331" y="1293"/>
                    <a:pt x="373" y="1340"/>
                    <a:pt x="416" y="1388"/>
                  </a:cubicBezTo>
                  <a:cubicBezTo>
                    <a:pt x="608" y="1587"/>
                    <a:pt x="850" y="1698"/>
                    <a:pt x="1068" y="1698"/>
                  </a:cubicBezTo>
                  <a:cubicBezTo>
                    <a:pt x="1182" y="1698"/>
                    <a:pt x="1289" y="1668"/>
                    <a:pt x="1379" y="1605"/>
                  </a:cubicBezTo>
                  <a:cubicBezTo>
                    <a:pt x="1379" y="1605"/>
                    <a:pt x="1379" y="1600"/>
                    <a:pt x="1379" y="1600"/>
                  </a:cubicBezTo>
                  <a:cubicBezTo>
                    <a:pt x="1563" y="1473"/>
                    <a:pt x="1638" y="1232"/>
                    <a:pt x="1601" y="967"/>
                  </a:cubicBezTo>
                  <a:lnTo>
                    <a:pt x="1591" y="967"/>
                  </a:lnTo>
                  <a:cubicBezTo>
                    <a:pt x="1473" y="930"/>
                    <a:pt x="1388" y="835"/>
                    <a:pt x="1313" y="746"/>
                  </a:cubicBezTo>
                  <a:cubicBezTo>
                    <a:pt x="1114" y="519"/>
                    <a:pt x="911" y="278"/>
                    <a:pt x="784" y="18"/>
                  </a:cubicBezTo>
                  <a:cubicBezTo>
                    <a:pt x="729" y="6"/>
                    <a:pt x="674" y="0"/>
                    <a:pt x="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4" name="Google Shape;6074;p53"/>
            <p:cNvSpPr/>
            <p:nvPr/>
          </p:nvSpPr>
          <p:spPr>
            <a:xfrm>
              <a:off x="7556207" y="1022648"/>
              <a:ext cx="52088" cy="62022"/>
            </a:xfrm>
            <a:custGeom>
              <a:avLst/>
              <a:gdLst/>
              <a:ahLst/>
              <a:cxnLst/>
              <a:rect l="l" t="t" r="r" b="b"/>
              <a:pathLst>
                <a:path w="818" h="974" extrusionOk="0">
                  <a:moveTo>
                    <a:pt x="43" y="1"/>
                  </a:moveTo>
                  <a:lnTo>
                    <a:pt x="1" y="359"/>
                  </a:lnTo>
                  <a:lnTo>
                    <a:pt x="756" y="973"/>
                  </a:lnTo>
                  <a:lnTo>
                    <a:pt x="813" y="605"/>
                  </a:lnTo>
                  <a:lnTo>
                    <a:pt x="818" y="558"/>
                  </a:lnTo>
                  <a:cubicBezTo>
                    <a:pt x="426" y="430"/>
                    <a:pt x="185" y="232"/>
                    <a:pt x="43"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53"/>
            <p:cNvSpPr/>
            <p:nvPr/>
          </p:nvSpPr>
          <p:spPr>
            <a:xfrm>
              <a:off x="7523477" y="887654"/>
              <a:ext cx="195745" cy="176068"/>
            </a:xfrm>
            <a:custGeom>
              <a:avLst/>
              <a:gdLst/>
              <a:ahLst/>
              <a:cxnLst/>
              <a:rect l="l" t="t" r="r" b="b"/>
              <a:pathLst>
                <a:path w="3074" h="2765" extrusionOk="0">
                  <a:moveTo>
                    <a:pt x="1447" y="1159"/>
                  </a:moveTo>
                  <a:cubicBezTo>
                    <a:pt x="1456" y="1159"/>
                    <a:pt x="1465" y="1160"/>
                    <a:pt x="1473" y="1162"/>
                  </a:cubicBezTo>
                  <a:cubicBezTo>
                    <a:pt x="1554" y="1181"/>
                    <a:pt x="1620" y="1285"/>
                    <a:pt x="1615" y="1389"/>
                  </a:cubicBezTo>
                  <a:cubicBezTo>
                    <a:pt x="1601" y="1323"/>
                    <a:pt x="1549" y="1266"/>
                    <a:pt x="1483" y="1257"/>
                  </a:cubicBezTo>
                  <a:cubicBezTo>
                    <a:pt x="1477" y="1256"/>
                    <a:pt x="1471" y="1255"/>
                    <a:pt x="1465" y="1255"/>
                  </a:cubicBezTo>
                  <a:cubicBezTo>
                    <a:pt x="1402" y="1255"/>
                    <a:pt x="1348" y="1300"/>
                    <a:pt x="1322" y="1360"/>
                  </a:cubicBezTo>
                  <a:cubicBezTo>
                    <a:pt x="1322" y="1346"/>
                    <a:pt x="1322" y="1337"/>
                    <a:pt x="1322" y="1323"/>
                  </a:cubicBezTo>
                  <a:cubicBezTo>
                    <a:pt x="1322" y="1226"/>
                    <a:pt x="1378" y="1159"/>
                    <a:pt x="1447" y="1159"/>
                  </a:cubicBezTo>
                  <a:close/>
                  <a:moveTo>
                    <a:pt x="2558" y="1327"/>
                  </a:moveTo>
                  <a:cubicBezTo>
                    <a:pt x="2563" y="1327"/>
                    <a:pt x="2568" y="1327"/>
                    <a:pt x="2573" y="1327"/>
                  </a:cubicBezTo>
                  <a:cubicBezTo>
                    <a:pt x="2649" y="1337"/>
                    <a:pt x="2706" y="1422"/>
                    <a:pt x="2691" y="1516"/>
                  </a:cubicBezTo>
                  <a:cubicBezTo>
                    <a:pt x="2691" y="1521"/>
                    <a:pt x="2687" y="1526"/>
                    <a:pt x="2687" y="1530"/>
                  </a:cubicBezTo>
                  <a:cubicBezTo>
                    <a:pt x="2673" y="1464"/>
                    <a:pt x="2621" y="1412"/>
                    <a:pt x="2554" y="1403"/>
                  </a:cubicBezTo>
                  <a:cubicBezTo>
                    <a:pt x="2551" y="1403"/>
                    <a:pt x="2547" y="1403"/>
                    <a:pt x="2543" y="1403"/>
                  </a:cubicBezTo>
                  <a:cubicBezTo>
                    <a:pt x="2486" y="1403"/>
                    <a:pt x="2435" y="1435"/>
                    <a:pt x="2408" y="1488"/>
                  </a:cubicBezTo>
                  <a:cubicBezTo>
                    <a:pt x="2408" y="1483"/>
                    <a:pt x="2408" y="1479"/>
                    <a:pt x="2408" y="1479"/>
                  </a:cubicBezTo>
                  <a:cubicBezTo>
                    <a:pt x="2417" y="1390"/>
                    <a:pt x="2484" y="1327"/>
                    <a:pt x="2558" y="1327"/>
                  </a:cubicBezTo>
                  <a:close/>
                  <a:moveTo>
                    <a:pt x="294" y="1405"/>
                  </a:moveTo>
                  <a:cubicBezTo>
                    <a:pt x="382" y="1405"/>
                    <a:pt x="487" y="1476"/>
                    <a:pt x="553" y="1587"/>
                  </a:cubicBezTo>
                  <a:cubicBezTo>
                    <a:pt x="600" y="1663"/>
                    <a:pt x="614" y="1738"/>
                    <a:pt x="604" y="1800"/>
                  </a:cubicBezTo>
                  <a:cubicBezTo>
                    <a:pt x="600" y="1776"/>
                    <a:pt x="590" y="1757"/>
                    <a:pt x="576" y="1733"/>
                  </a:cubicBezTo>
                  <a:cubicBezTo>
                    <a:pt x="537" y="1667"/>
                    <a:pt x="472" y="1624"/>
                    <a:pt x="419" y="1624"/>
                  </a:cubicBezTo>
                  <a:cubicBezTo>
                    <a:pt x="408" y="1624"/>
                    <a:pt x="397" y="1625"/>
                    <a:pt x="387" y="1630"/>
                  </a:cubicBezTo>
                  <a:cubicBezTo>
                    <a:pt x="331" y="1658"/>
                    <a:pt x="326" y="1743"/>
                    <a:pt x="373" y="1823"/>
                  </a:cubicBezTo>
                  <a:cubicBezTo>
                    <a:pt x="401" y="1866"/>
                    <a:pt x="434" y="1899"/>
                    <a:pt x="468" y="1918"/>
                  </a:cubicBezTo>
                  <a:cubicBezTo>
                    <a:pt x="383" y="1908"/>
                    <a:pt x="283" y="1842"/>
                    <a:pt x="217" y="1738"/>
                  </a:cubicBezTo>
                  <a:cubicBezTo>
                    <a:pt x="137" y="1601"/>
                    <a:pt x="146" y="1460"/>
                    <a:pt x="236" y="1417"/>
                  </a:cubicBezTo>
                  <a:cubicBezTo>
                    <a:pt x="254" y="1409"/>
                    <a:pt x="273" y="1405"/>
                    <a:pt x="294" y="1405"/>
                  </a:cubicBezTo>
                  <a:close/>
                  <a:moveTo>
                    <a:pt x="2091" y="1769"/>
                  </a:moveTo>
                  <a:cubicBezTo>
                    <a:pt x="2110" y="1769"/>
                    <a:pt x="2120" y="1771"/>
                    <a:pt x="2120" y="1771"/>
                  </a:cubicBezTo>
                  <a:cubicBezTo>
                    <a:pt x="2117" y="1820"/>
                    <a:pt x="2071" y="1989"/>
                    <a:pt x="1948" y="1989"/>
                  </a:cubicBezTo>
                  <a:cubicBezTo>
                    <a:pt x="1892" y="1989"/>
                    <a:pt x="1820" y="1954"/>
                    <a:pt x="1728" y="1856"/>
                  </a:cubicBezTo>
                  <a:cubicBezTo>
                    <a:pt x="1728" y="1856"/>
                    <a:pt x="1733" y="1852"/>
                    <a:pt x="1738" y="1847"/>
                  </a:cubicBezTo>
                  <a:cubicBezTo>
                    <a:pt x="1803" y="1903"/>
                    <a:pt x="1858" y="1925"/>
                    <a:pt x="1902" y="1925"/>
                  </a:cubicBezTo>
                  <a:cubicBezTo>
                    <a:pt x="1991" y="1925"/>
                    <a:pt x="2040" y="1837"/>
                    <a:pt x="2059" y="1771"/>
                  </a:cubicBezTo>
                  <a:cubicBezTo>
                    <a:pt x="2071" y="1770"/>
                    <a:pt x="2082" y="1769"/>
                    <a:pt x="2091" y="1769"/>
                  </a:cubicBezTo>
                  <a:close/>
                  <a:moveTo>
                    <a:pt x="1388" y="1946"/>
                  </a:moveTo>
                  <a:cubicBezTo>
                    <a:pt x="1426" y="2078"/>
                    <a:pt x="1544" y="2182"/>
                    <a:pt x="1695" y="2196"/>
                  </a:cubicBezTo>
                  <a:cubicBezTo>
                    <a:pt x="1783" y="2205"/>
                    <a:pt x="1786" y="2250"/>
                    <a:pt x="1705" y="2250"/>
                  </a:cubicBezTo>
                  <a:cubicBezTo>
                    <a:pt x="1695" y="2250"/>
                    <a:pt x="1684" y="2250"/>
                    <a:pt x="1672" y="2248"/>
                  </a:cubicBezTo>
                  <a:cubicBezTo>
                    <a:pt x="1520" y="2229"/>
                    <a:pt x="1407" y="2102"/>
                    <a:pt x="1388" y="1946"/>
                  </a:cubicBezTo>
                  <a:close/>
                  <a:moveTo>
                    <a:pt x="2573" y="1"/>
                  </a:moveTo>
                  <a:cubicBezTo>
                    <a:pt x="2517" y="67"/>
                    <a:pt x="2432" y="109"/>
                    <a:pt x="2347" y="147"/>
                  </a:cubicBezTo>
                  <a:cubicBezTo>
                    <a:pt x="2243" y="185"/>
                    <a:pt x="2134" y="223"/>
                    <a:pt x="2026" y="246"/>
                  </a:cubicBezTo>
                  <a:cubicBezTo>
                    <a:pt x="1978" y="258"/>
                    <a:pt x="1927" y="268"/>
                    <a:pt x="1876" y="268"/>
                  </a:cubicBezTo>
                  <a:cubicBezTo>
                    <a:pt x="1845" y="268"/>
                    <a:pt x="1815" y="264"/>
                    <a:pt x="1785" y="256"/>
                  </a:cubicBezTo>
                  <a:cubicBezTo>
                    <a:pt x="1738" y="246"/>
                    <a:pt x="1695" y="213"/>
                    <a:pt x="1667" y="175"/>
                  </a:cubicBezTo>
                  <a:cubicBezTo>
                    <a:pt x="1662" y="199"/>
                    <a:pt x="1657" y="223"/>
                    <a:pt x="1648" y="241"/>
                  </a:cubicBezTo>
                  <a:cubicBezTo>
                    <a:pt x="1563" y="426"/>
                    <a:pt x="1379" y="567"/>
                    <a:pt x="1166" y="619"/>
                  </a:cubicBezTo>
                  <a:cubicBezTo>
                    <a:pt x="1152" y="624"/>
                    <a:pt x="1138" y="629"/>
                    <a:pt x="1129" y="629"/>
                  </a:cubicBezTo>
                  <a:cubicBezTo>
                    <a:pt x="1114" y="633"/>
                    <a:pt x="1105" y="633"/>
                    <a:pt x="1096" y="633"/>
                  </a:cubicBezTo>
                  <a:cubicBezTo>
                    <a:pt x="1067" y="638"/>
                    <a:pt x="1039" y="643"/>
                    <a:pt x="1011" y="643"/>
                  </a:cubicBezTo>
                  <a:cubicBezTo>
                    <a:pt x="1062" y="652"/>
                    <a:pt x="1100" y="714"/>
                    <a:pt x="1110" y="770"/>
                  </a:cubicBezTo>
                  <a:cubicBezTo>
                    <a:pt x="1119" y="733"/>
                    <a:pt x="1152" y="699"/>
                    <a:pt x="1195" y="690"/>
                  </a:cubicBezTo>
                  <a:lnTo>
                    <a:pt x="1643" y="586"/>
                  </a:lnTo>
                  <a:cubicBezTo>
                    <a:pt x="1652" y="584"/>
                    <a:pt x="1661" y="583"/>
                    <a:pt x="1669" y="583"/>
                  </a:cubicBezTo>
                  <a:cubicBezTo>
                    <a:pt x="1715" y="583"/>
                    <a:pt x="1753" y="613"/>
                    <a:pt x="1757" y="657"/>
                  </a:cubicBezTo>
                  <a:lnTo>
                    <a:pt x="1775" y="756"/>
                  </a:lnTo>
                  <a:cubicBezTo>
                    <a:pt x="1785" y="808"/>
                    <a:pt x="1742" y="865"/>
                    <a:pt x="1690" y="874"/>
                  </a:cubicBezTo>
                  <a:lnTo>
                    <a:pt x="1237" y="978"/>
                  </a:lnTo>
                  <a:cubicBezTo>
                    <a:pt x="1228" y="980"/>
                    <a:pt x="1220" y="981"/>
                    <a:pt x="1211" y="981"/>
                  </a:cubicBezTo>
                  <a:cubicBezTo>
                    <a:pt x="1167" y="981"/>
                    <a:pt x="1132" y="951"/>
                    <a:pt x="1124" y="907"/>
                  </a:cubicBezTo>
                  <a:lnTo>
                    <a:pt x="1114" y="836"/>
                  </a:lnTo>
                  <a:cubicBezTo>
                    <a:pt x="1110" y="860"/>
                    <a:pt x="1105" y="884"/>
                    <a:pt x="1100" y="907"/>
                  </a:cubicBezTo>
                  <a:cubicBezTo>
                    <a:pt x="1086" y="950"/>
                    <a:pt x="1067" y="992"/>
                    <a:pt x="1039" y="1035"/>
                  </a:cubicBezTo>
                  <a:cubicBezTo>
                    <a:pt x="1006" y="1077"/>
                    <a:pt x="963" y="1115"/>
                    <a:pt x="916" y="1143"/>
                  </a:cubicBezTo>
                  <a:cubicBezTo>
                    <a:pt x="874" y="1162"/>
                    <a:pt x="831" y="1181"/>
                    <a:pt x="789" y="1200"/>
                  </a:cubicBezTo>
                  <a:cubicBezTo>
                    <a:pt x="774" y="1209"/>
                    <a:pt x="765" y="1214"/>
                    <a:pt x="751" y="1224"/>
                  </a:cubicBezTo>
                  <a:cubicBezTo>
                    <a:pt x="713" y="1247"/>
                    <a:pt x="685" y="1280"/>
                    <a:pt x="661" y="1318"/>
                  </a:cubicBezTo>
                  <a:cubicBezTo>
                    <a:pt x="642" y="1342"/>
                    <a:pt x="633" y="1370"/>
                    <a:pt x="619" y="1398"/>
                  </a:cubicBezTo>
                  <a:cubicBezTo>
                    <a:pt x="604" y="1431"/>
                    <a:pt x="595" y="1464"/>
                    <a:pt x="581" y="1497"/>
                  </a:cubicBezTo>
                  <a:cubicBezTo>
                    <a:pt x="485" y="1352"/>
                    <a:pt x="343" y="1260"/>
                    <a:pt x="225" y="1260"/>
                  </a:cubicBezTo>
                  <a:cubicBezTo>
                    <a:pt x="197" y="1260"/>
                    <a:pt x="171" y="1265"/>
                    <a:pt x="146" y="1275"/>
                  </a:cubicBezTo>
                  <a:cubicBezTo>
                    <a:pt x="10" y="1337"/>
                    <a:pt x="0" y="1545"/>
                    <a:pt x="118" y="1738"/>
                  </a:cubicBezTo>
                  <a:cubicBezTo>
                    <a:pt x="203" y="1880"/>
                    <a:pt x="331" y="1974"/>
                    <a:pt x="449" y="1993"/>
                  </a:cubicBezTo>
                  <a:lnTo>
                    <a:pt x="491" y="1993"/>
                  </a:lnTo>
                  <a:cubicBezTo>
                    <a:pt x="510" y="2036"/>
                    <a:pt x="534" y="2078"/>
                    <a:pt x="557" y="2121"/>
                  </a:cubicBezTo>
                  <a:cubicBezTo>
                    <a:pt x="699" y="2352"/>
                    <a:pt x="940" y="2550"/>
                    <a:pt x="1332" y="2678"/>
                  </a:cubicBezTo>
                  <a:cubicBezTo>
                    <a:pt x="1412" y="2706"/>
                    <a:pt x="1502" y="2725"/>
                    <a:pt x="1596" y="2744"/>
                  </a:cubicBezTo>
                  <a:cubicBezTo>
                    <a:pt x="1664" y="2758"/>
                    <a:pt x="1730" y="2765"/>
                    <a:pt x="1795" y="2765"/>
                  </a:cubicBezTo>
                  <a:cubicBezTo>
                    <a:pt x="1969" y="2765"/>
                    <a:pt x="2131" y="2715"/>
                    <a:pt x="2276" y="2626"/>
                  </a:cubicBezTo>
                  <a:cubicBezTo>
                    <a:pt x="2422" y="2541"/>
                    <a:pt x="2554" y="2413"/>
                    <a:pt x="2663" y="2267"/>
                  </a:cubicBezTo>
                  <a:cubicBezTo>
                    <a:pt x="2923" y="1913"/>
                    <a:pt x="3074" y="1431"/>
                    <a:pt x="3055" y="983"/>
                  </a:cubicBezTo>
                  <a:lnTo>
                    <a:pt x="3055" y="983"/>
                  </a:lnTo>
                  <a:cubicBezTo>
                    <a:pt x="3055" y="992"/>
                    <a:pt x="3055" y="997"/>
                    <a:pt x="3050" y="1002"/>
                  </a:cubicBezTo>
                  <a:lnTo>
                    <a:pt x="3008" y="1096"/>
                  </a:lnTo>
                  <a:cubicBezTo>
                    <a:pt x="2991" y="1126"/>
                    <a:pt x="2958" y="1144"/>
                    <a:pt x="2924" y="1144"/>
                  </a:cubicBezTo>
                  <a:cubicBezTo>
                    <a:pt x="2909" y="1144"/>
                    <a:pt x="2894" y="1141"/>
                    <a:pt x="2880" y="1134"/>
                  </a:cubicBezTo>
                  <a:lnTo>
                    <a:pt x="2503" y="931"/>
                  </a:lnTo>
                  <a:cubicBezTo>
                    <a:pt x="2455" y="907"/>
                    <a:pt x="2436" y="851"/>
                    <a:pt x="2460" y="803"/>
                  </a:cubicBezTo>
                  <a:lnTo>
                    <a:pt x="2503" y="714"/>
                  </a:lnTo>
                  <a:cubicBezTo>
                    <a:pt x="2519" y="681"/>
                    <a:pt x="2550" y="665"/>
                    <a:pt x="2583" y="665"/>
                  </a:cubicBezTo>
                  <a:cubicBezTo>
                    <a:pt x="2599" y="665"/>
                    <a:pt x="2615" y="668"/>
                    <a:pt x="2630" y="676"/>
                  </a:cubicBezTo>
                  <a:lnTo>
                    <a:pt x="3008" y="874"/>
                  </a:lnTo>
                  <a:cubicBezTo>
                    <a:pt x="3031" y="884"/>
                    <a:pt x="3046" y="902"/>
                    <a:pt x="3050" y="926"/>
                  </a:cubicBezTo>
                  <a:cubicBezTo>
                    <a:pt x="3027" y="544"/>
                    <a:pt x="2876" y="204"/>
                    <a:pt x="2573" y="1"/>
                  </a:cubicBezTo>
                  <a:close/>
                </a:path>
              </a:pathLst>
            </a:custGeom>
            <a:solidFill>
              <a:srgbClr val="FEB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53"/>
            <p:cNvSpPr/>
            <p:nvPr/>
          </p:nvSpPr>
          <p:spPr>
            <a:xfrm>
              <a:off x="7515645" y="813789"/>
              <a:ext cx="177469" cy="113346"/>
            </a:xfrm>
            <a:custGeom>
              <a:avLst/>
              <a:gdLst/>
              <a:ahLst/>
              <a:cxnLst/>
              <a:rect l="l" t="t" r="r" b="b"/>
              <a:pathLst>
                <a:path w="2787" h="1780" extrusionOk="0">
                  <a:moveTo>
                    <a:pt x="1184" y="1"/>
                  </a:moveTo>
                  <a:cubicBezTo>
                    <a:pt x="1156" y="1"/>
                    <a:pt x="1128" y="2"/>
                    <a:pt x="1100" y="4"/>
                  </a:cubicBezTo>
                  <a:cubicBezTo>
                    <a:pt x="727" y="32"/>
                    <a:pt x="402" y="216"/>
                    <a:pt x="128" y="443"/>
                  </a:cubicBezTo>
                  <a:cubicBezTo>
                    <a:pt x="85" y="481"/>
                    <a:pt x="43" y="523"/>
                    <a:pt x="0" y="566"/>
                  </a:cubicBezTo>
                  <a:cubicBezTo>
                    <a:pt x="156" y="1052"/>
                    <a:pt x="703" y="1571"/>
                    <a:pt x="1368" y="1755"/>
                  </a:cubicBezTo>
                  <a:lnTo>
                    <a:pt x="1368" y="1755"/>
                  </a:lnTo>
                  <a:cubicBezTo>
                    <a:pt x="1547" y="1691"/>
                    <a:pt x="1697" y="1562"/>
                    <a:pt x="1771" y="1401"/>
                  </a:cubicBezTo>
                  <a:cubicBezTo>
                    <a:pt x="1780" y="1383"/>
                    <a:pt x="1785" y="1359"/>
                    <a:pt x="1790" y="1335"/>
                  </a:cubicBezTo>
                  <a:cubicBezTo>
                    <a:pt x="1818" y="1373"/>
                    <a:pt x="1861" y="1406"/>
                    <a:pt x="1908" y="1416"/>
                  </a:cubicBezTo>
                  <a:cubicBezTo>
                    <a:pt x="1938" y="1424"/>
                    <a:pt x="1968" y="1428"/>
                    <a:pt x="1999" y="1428"/>
                  </a:cubicBezTo>
                  <a:cubicBezTo>
                    <a:pt x="2050" y="1428"/>
                    <a:pt x="2101" y="1418"/>
                    <a:pt x="2149" y="1406"/>
                  </a:cubicBezTo>
                  <a:cubicBezTo>
                    <a:pt x="2257" y="1383"/>
                    <a:pt x="2366" y="1345"/>
                    <a:pt x="2470" y="1307"/>
                  </a:cubicBezTo>
                  <a:cubicBezTo>
                    <a:pt x="2555" y="1269"/>
                    <a:pt x="2640" y="1227"/>
                    <a:pt x="2696" y="1161"/>
                  </a:cubicBezTo>
                  <a:cubicBezTo>
                    <a:pt x="2734" y="1128"/>
                    <a:pt x="2758" y="1085"/>
                    <a:pt x="2767" y="1038"/>
                  </a:cubicBezTo>
                  <a:cubicBezTo>
                    <a:pt x="2786" y="929"/>
                    <a:pt x="2729" y="821"/>
                    <a:pt x="2644" y="740"/>
                  </a:cubicBezTo>
                  <a:cubicBezTo>
                    <a:pt x="2559" y="665"/>
                    <a:pt x="2446" y="618"/>
                    <a:pt x="2342" y="566"/>
                  </a:cubicBezTo>
                  <a:lnTo>
                    <a:pt x="2059" y="457"/>
                  </a:lnTo>
                  <a:cubicBezTo>
                    <a:pt x="1902" y="164"/>
                    <a:pt x="1533" y="1"/>
                    <a:pt x="1184" y="1"/>
                  </a:cubicBezTo>
                  <a:close/>
                  <a:moveTo>
                    <a:pt x="1368" y="1755"/>
                  </a:moveTo>
                  <a:cubicBezTo>
                    <a:pt x="1343" y="1765"/>
                    <a:pt x="1316" y="1773"/>
                    <a:pt x="1289" y="1779"/>
                  </a:cubicBezTo>
                  <a:cubicBezTo>
                    <a:pt x="1318" y="1774"/>
                    <a:pt x="1341" y="1765"/>
                    <a:pt x="1370" y="1756"/>
                  </a:cubicBezTo>
                  <a:cubicBezTo>
                    <a:pt x="1369" y="1755"/>
                    <a:pt x="1369" y="1755"/>
                    <a:pt x="1368" y="175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53"/>
            <p:cNvSpPr/>
            <p:nvPr/>
          </p:nvSpPr>
          <p:spPr>
            <a:xfrm>
              <a:off x="7548374" y="1014561"/>
              <a:ext cx="3693" cy="318"/>
            </a:xfrm>
            <a:custGeom>
              <a:avLst/>
              <a:gdLst/>
              <a:ahLst/>
              <a:cxnLst/>
              <a:rect l="l" t="t" r="r" b="b"/>
              <a:pathLst>
                <a:path w="58" h="5" extrusionOk="0">
                  <a:moveTo>
                    <a:pt x="1" y="5"/>
                  </a:moveTo>
                  <a:cubicBezTo>
                    <a:pt x="20" y="5"/>
                    <a:pt x="39" y="5"/>
                    <a:pt x="58" y="0"/>
                  </a:cubicBezTo>
                  <a:cubicBezTo>
                    <a:pt x="39" y="5"/>
                    <a:pt x="20" y="5"/>
                    <a:pt x="1" y="5"/>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53"/>
            <p:cNvSpPr/>
            <p:nvPr/>
          </p:nvSpPr>
          <p:spPr>
            <a:xfrm>
              <a:off x="7593203" y="927643"/>
              <a:ext cx="2165" cy="382"/>
            </a:xfrm>
            <a:custGeom>
              <a:avLst/>
              <a:gdLst/>
              <a:ahLst/>
              <a:cxnLst/>
              <a:rect l="l" t="t" r="r" b="b"/>
              <a:pathLst>
                <a:path w="34" h="6" extrusionOk="0">
                  <a:moveTo>
                    <a:pt x="34" y="1"/>
                  </a:moveTo>
                  <a:cubicBezTo>
                    <a:pt x="19" y="5"/>
                    <a:pt x="10" y="5"/>
                    <a:pt x="1" y="5"/>
                  </a:cubicBezTo>
                  <a:cubicBezTo>
                    <a:pt x="10" y="5"/>
                    <a:pt x="19" y="5"/>
                    <a:pt x="34" y="1"/>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53"/>
            <p:cNvSpPr/>
            <p:nvPr/>
          </p:nvSpPr>
          <p:spPr>
            <a:xfrm>
              <a:off x="7573654" y="960436"/>
              <a:ext cx="8214" cy="3630"/>
            </a:xfrm>
            <a:custGeom>
              <a:avLst/>
              <a:gdLst/>
              <a:ahLst/>
              <a:cxnLst/>
              <a:rect l="l" t="t" r="r" b="b"/>
              <a:pathLst>
                <a:path w="129" h="57" extrusionOk="0">
                  <a:moveTo>
                    <a:pt x="128" y="0"/>
                  </a:moveTo>
                  <a:cubicBezTo>
                    <a:pt x="86" y="19"/>
                    <a:pt x="43" y="38"/>
                    <a:pt x="1" y="57"/>
                  </a:cubicBezTo>
                  <a:cubicBezTo>
                    <a:pt x="43" y="38"/>
                    <a:pt x="86" y="19"/>
                    <a:pt x="128"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53"/>
            <p:cNvSpPr/>
            <p:nvPr/>
          </p:nvSpPr>
          <p:spPr>
            <a:xfrm>
              <a:off x="7587790" y="928534"/>
              <a:ext cx="64" cy="64"/>
            </a:xfrm>
            <a:custGeom>
              <a:avLst/>
              <a:gdLst/>
              <a:ahLst/>
              <a:cxnLst/>
              <a:rect l="l" t="t" r="r" b="b"/>
              <a:pathLst>
                <a:path w="1" h="1" extrusionOk="0">
                  <a:moveTo>
                    <a:pt x="1" y="1"/>
                  </a:moveTo>
                  <a:lnTo>
                    <a:pt x="1" y="1"/>
                  </a:lnTo>
                  <a:lnTo>
                    <a:pt x="1" y="1"/>
                  </a:ln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1" name="Google Shape;6081;p53"/>
            <p:cNvSpPr/>
            <p:nvPr/>
          </p:nvSpPr>
          <p:spPr>
            <a:xfrm>
              <a:off x="7589573" y="945409"/>
              <a:ext cx="4012" cy="8151"/>
            </a:xfrm>
            <a:custGeom>
              <a:avLst/>
              <a:gdLst/>
              <a:ahLst/>
              <a:cxnLst/>
              <a:rect l="l" t="t" r="r" b="b"/>
              <a:pathLst>
                <a:path w="63" h="128" extrusionOk="0">
                  <a:moveTo>
                    <a:pt x="62" y="0"/>
                  </a:moveTo>
                  <a:cubicBezTo>
                    <a:pt x="48" y="43"/>
                    <a:pt x="29" y="85"/>
                    <a:pt x="1" y="128"/>
                  </a:cubicBezTo>
                  <a:cubicBezTo>
                    <a:pt x="29" y="85"/>
                    <a:pt x="48" y="43"/>
                    <a:pt x="62" y="0"/>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53"/>
            <p:cNvSpPr/>
            <p:nvPr/>
          </p:nvSpPr>
          <p:spPr>
            <a:xfrm>
              <a:off x="7562829" y="971516"/>
              <a:ext cx="2802" cy="5222"/>
            </a:xfrm>
            <a:custGeom>
              <a:avLst/>
              <a:gdLst/>
              <a:ahLst/>
              <a:cxnLst/>
              <a:rect l="l" t="t" r="r" b="b"/>
              <a:pathLst>
                <a:path w="44" h="82" extrusionOk="0">
                  <a:moveTo>
                    <a:pt x="43" y="1"/>
                  </a:moveTo>
                  <a:cubicBezTo>
                    <a:pt x="24" y="25"/>
                    <a:pt x="15" y="53"/>
                    <a:pt x="1" y="81"/>
                  </a:cubicBezTo>
                  <a:cubicBezTo>
                    <a:pt x="15" y="53"/>
                    <a:pt x="24" y="25"/>
                    <a:pt x="43" y="1"/>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53"/>
            <p:cNvSpPr/>
            <p:nvPr/>
          </p:nvSpPr>
          <p:spPr>
            <a:xfrm>
              <a:off x="7560409" y="976674"/>
              <a:ext cx="2483" cy="6368"/>
            </a:xfrm>
            <a:custGeom>
              <a:avLst/>
              <a:gdLst/>
              <a:ahLst/>
              <a:cxnLst/>
              <a:rect l="l" t="t" r="r" b="b"/>
              <a:pathLst>
                <a:path w="39" h="100" extrusionOk="0">
                  <a:moveTo>
                    <a:pt x="1" y="99"/>
                  </a:moveTo>
                  <a:cubicBezTo>
                    <a:pt x="15" y="66"/>
                    <a:pt x="24" y="33"/>
                    <a:pt x="39" y="0"/>
                  </a:cubicBezTo>
                  <a:cubicBezTo>
                    <a:pt x="24" y="33"/>
                    <a:pt x="15" y="66"/>
                    <a:pt x="1" y="99"/>
                  </a:cubicBezTo>
                  <a:close/>
                </a:path>
              </a:pathLst>
            </a:custGeom>
            <a:solidFill>
              <a:srgbClr val="F8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53"/>
            <p:cNvSpPr/>
            <p:nvPr/>
          </p:nvSpPr>
          <p:spPr>
            <a:xfrm>
              <a:off x="7478330" y="838050"/>
              <a:ext cx="124553" cy="176960"/>
            </a:xfrm>
            <a:custGeom>
              <a:avLst/>
              <a:gdLst/>
              <a:ahLst/>
              <a:cxnLst/>
              <a:rect l="l" t="t" r="r" b="b"/>
              <a:pathLst>
                <a:path w="1956" h="2779" extrusionOk="0">
                  <a:moveTo>
                    <a:pt x="549" y="1"/>
                  </a:moveTo>
                  <a:cubicBezTo>
                    <a:pt x="194" y="336"/>
                    <a:pt x="1" y="935"/>
                    <a:pt x="67" y="1408"/>
                  </a:cubicBezTo>
                  <a:cubicBezTo>
                    <a:pt x="86" y="1554"/>
                    <a:pt x="138" y="1691"/>
                    <a:pt x="204" y="1818"/>
                  </a:cubicBezTo>
                  <a:cubicBezTo>
                    <a:pt x="331" y="2078"/>
                    <a:pt x="534" y="2319"/>
                    <a:pt x="733" y="2546"/>
                  </a:cubicBezTo>
                  <a:cubicBezTo>
                    <a:pt x="808" y="2635"/>
                    <a:pt x="893" y="2730"/>
                    <a:pt x="1011" y="2767"/>
                  </a:cubicBezTo>
                  <a:lnTo>
                    <a:pt x="1021" y="2767"/>
                  </a:lnTo>
                  <a:cubicBezTo>
                    <a:pt x="1030" y="2772"/>
                    <a:pt x="1044" y="2777"/>
                    <a:pt x="1054" y="2777"/>
                  </a:cubicBezTo>
                  <a:cubicBezTo>
                    <a:pt x="1066" y="2777"/>
                    <a:pt x="1077" y="2779"/>
                    <a:pt x="1087" y="2779"/>
                  </a:cubicBezTo>
                  <a:cubicBezTo>
                    <a:pt x="1092" y="2779"/>
                    <a:pt x="1096" y="2778"/>
                    <a:pt x="1101" y="2777"/>
                  </a:cubicBezTo>
                  <a:cubicBezTo>
                    <a:pt x="1120" y="2777"/>
                    <a:pt x="1139" y="2777"/>
                    <a:pt x="1158" y="2772"/>
                  </a:cubicBezTo>
                  <a:cubicBezTo>
                    <a:pt x="1040" y="2753"/>
                    <a:pt x="912" y="2659"/>
                    <a:pt x="827" y="2517"/>
                  </a:cubicBezTo>
                  <a:cubicBezTo>
                    <a:pt x="709" y="2324"/>
                    <a:pt x="719" y="2116"/>
                    <a:pt x="851" y="2054"/>
                  </a:cubicBezTo>
                  <a:cubicBezTo>
                    <a:pt x="876" y="2044"/>
                    <a:pt x="903" y="2039"/>
                    <a:pt x="932" y="2039"/>
                  </a:cubicBezTo>
                  <a:cubicBezTo>
                    <a:pt x="1052" y="2039"/>
                    <a:pt x="1194" y="2131"/>
                    <a:pt x="1290" y="2276"/>
                  </a:cubicBezTo>
                  <a:cubicBezTo>
                    <a:pt x="1304" y="2243"/>
                    <a:pt x="1313" y="2210"/>
                    <a:pt x="1328" y="2177"/>
                  </a:cubicBezTo>
                  <a:cubicBezTo>
                    <a:pt x="1342" y="2149"/>
                    <a:pt x="1351" y="2121"/>
                    <a:pt x="1370" y="2097"/>
                  </a:cubicBezTo>
                  <a:cubicBezTo>
                    <a:pt x="1394" y="2059"/>
                    <a:pt x="1422" y="2026"/>
                    <a:pt x="1460" y="2003"/>
                  </a:cubicBezTo>
                  <a:cubicBezTo>
                    <a:pt x="1474" y="1993"/>
                    <a:pt x="1483" y="1988"/>
                    <a:pt x="1498" y="1979"/>
                  </a:cubicBezTo>
                  <a:cubicBezTo>
                    <a:pt x="1540" y="1960"/>
                    <a:pt x="1583" y="1941"/>
                    <a:pt x="1625" y="1922"/>
                  </a:cubicBezTo>
                  <a:cubicBezTo>
                    <a:pt x="1672" y="1894"/>
                    <a:pt x="1715" y="1856"/>
                    <a:pt x="1748" y="1809"/>
                  </a:cubicBezTo>
                  <a:cubicBezTo>
                    <a:pt x="1776" y="1771"/>
                    <a:pt x="1795" y="1729"/>
                    <a:pt x="1809" y="1686"/>
                  </a:cubicBezTo>
                  <a:cubicBezTo>
                    <a:pt x="1814" y="1663"/>
                    <a:pt x="1819" y="1639"/>
                    <a:pt x="1823" y="1615"/>
                  </a:cubicBezTo>
                  <a:lnTo>
                    <a:pt x="1819" y="1582"/>
                  </a:lnTo>
                  <a:cubicBezTo>
                    <a:pt x="1814" y="1573"/>
                    <a:pt x="1814" y="1559"/>
                    <a:pt x="1819" y="1549"/>
                  </a:cubicBezTo>
                  <a:cubicBezTo>
                    <a:pt x="1809" y="1493"/>
                    <a:pt x="1771" y="1431"/>
                    <a:pt x="1720" y="1422"/>
                  </a:cubicBezTo>
                  <a:cubicBezTo>
                    <a:pt x="1748" y="1422"/>
                    <a:pt x="1776" y="1417"/>
                    <a:pt x="1805" y="1412"/>
                  </a:cubicBezTo>
                  <a:cubicBezTo>
                    <a:pt x="1814" y="1412"/>
                    <a:pt x="1823" y="1412"/>
                    <a:pt x="1838" y="1408"/>
                  </a:cubicBezTo>
                  <a:cubicBezTo>
                    <a:pt x="1847" y="1408"/>
                    <a:pt x="1861" y="1403"/>
                    <a:pt x="1875" y="1398"/>
                  </a:cubicBezTo>
                  <a:cubicBezTo>
                    <a:pt x="1904" y="1393"/>
                    <a:pt x="1927" y="1384"/>
                    <a:pt x="1956" y="1375"/>
                  </a:cubicBezTo>
                  <a:cubicBezTo>
                    <a:pt x="1290" y="1190"/>
                    <a:pt x="742" y="671"/>
                    <a:pt x="586" y="185"/>
                  </a:cubicBezTo>
                  <a:cubicBezTo>
                    <a:pt x="567" y="123"/>
                    <a:pt x="558" y="67"/>
                    <a:pt x="549" y="10"/>
                  </a:cubicBezTo>
                  <a:cubicBezTo>
                    <a:pt x="549" y="5"/>
                    <a:pt x="549" y="5"/>
                    <a:pt x="5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53"/>
            <p:cNvSpPr/>
            <p:nvPr/>
          </p:nvSpPr>
          <p:spPr>
            <a:xfrm>
              <a:off x="7532201" y="977119"/>
              <a:ext cx="30374" cy="32667"/>
            </a:xfrm>
            <a:custGeom>
              <a:avLst/>
              <a:gdLst/>
              <a:ahLst/>
              <a:cxnLst/>
              <a:rect l="l" t="t" r="r" b="b"/>
              <a:pathLst>
                <a:path w="477" h="513" extrusionOk="0">
                  <a:moveTo>
                    <a:pt x="157" y="0"/>
                  </a:moveTo>
                  <a:cubicBezTo>
                    <a:pt x="136" y="0"/>
                    <a:pt x="117" y="4"/>
                    <a:pt x="99" y="12"/>
                  </a:cubicBezTo>
                  <a:cubicBezTo>
                    <a:pt x="9" y="55"/>
                    <a:pt x="0" y="196"/>
                    <a:pt x="80" y="333"/>
                  </a:cubicBezTo>
                  <a:cubicBezTo>
                    <a:pt x="146" y="437"/>
                    <a:pt x="246" y="508"/>
                    <a:pt x="331" y="513"/>
                  </a:cubicBezTo>
                  <a:cubicBezTo>
                    <a:pt x="297" y="494"/>
                    <a:pt x="264" y="461"/>
                    <a:pt x="236" y="418"/>
                  </a:cubicBezTo>
                  <a:cubicBezTo>
                    <a:pt x="189" y="338"/>
                    <a:pt x="194" y="253"/>
                    <a:pt x="250" y="225"/>
                  </a:cubicBezTo>
                  <a:cubicBezTo>
                    <a:pt x="260" y="220"/>
                    <a:pt x="271" y="219"/>
                    <a:pt x="282" y="219"/>
                  </a:cubicBezTo>
                  <a:cubicBezTo>
                    <a:pt x="335" y="219"/>
                    <a:pt x="400" y="262"/>
                    <a:pt x="439" y="328"/>
                  </a:cubicBezTo>
                  <a:cubicBezTo>
                    <a:pt x="453" y="352"/>
                    <a:pt x="463" y="371"/>
                    <a:pt x="467" y="395"/>
                  </a:cubicBezTo>
                  <a:cubicBezTo>
                    <a:pt x="477" y="333"/>
                    <a:pt x="463" y="258"/>
                    <a:pt x="416" y="182"/>
                  </a:cubicBezTo>
                  <a:cubicBezTo>
                    <a:pt x="350" y="71"/>
                    <a:pt x="245" y="0"/>
                    <a:pt x="157"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53"/>
            <p:cNvSpPr/>
            <p:nvPr/>
          </p:nvSpPr>
          <p:spPr>
            <a:xfrm>
              <a:off x="7548120" y="1045508"/>
              <a:ext cx="64696" cy="64123"/>
            </a:xfrm>
            <a:custGeom>
              <a:avLst/>
              <a:gdLst/>
              <a:ahLst/>
              <a:cxnLst/>
              <a:rect l="l" t="t" r="r" b="b"/>
              <a:pathLst>
                <a:path w="1016" h="1007" extrusionOk="0">
                  <a:moveTo>
                    <a:pt x="128" y="0"/>
                  </a:moveTo>
                  <a:lnTo>
                    <a:pt x="0" y="137"/>
                  </a:lnTo>
                  <a:lnTo>
                    <a:pt x="0" y="142"/>
                  </a:lnTo>
                  <a:lnTo>
                    <a:pt x="959" y="1006"/>
                  </a:lnTo>
                  <a:lnTo>
                    <a:pt x="1015" y="359"/>
                  </a:lnTo>
                  <a:lnTo>
                    <a:pt x="1015" y="355"/>
                  </a:lnTo>
                  <a:lnTo>
                    <a:pt x="1015" y="350"/>
                  </a:lnTo>
                  <a:lnTo>
                    <a:pt x="940" y="246"/>
                  </a:lnTo>
                  <a:lnTo>
                    <a:pt x="883" y="614"/>
                  </a:lnTo>
                  <a:lnTo>
                    <a:pt x="1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53"/>
            <p:cNvSpPr/>
            <p:nvPr/>
          </p:nvSpPr>
          <p:spPr>
            <a:xfrm>
              <a:off x="7607657" y="961455"/>
              <a:ext cx="18976" cy="14646"/>
            </a:xfrm>
            <a:custGeom>
              <a:avLst/>
              <a:gdLst/>
              <a:ahLst/>
              <a:cxnLst/>
              <a:rect l="l" t="t" r="r" b="b"/>
              <a:pathLst>
                <a:path w="298" h="230" extrusionOk="0">
                  <a:moveTo>
                    <a:pt x="125" y="0"/>
                  </a:moveTo>
                  <a:cubicBezTo>
                    <a:pt x="56" y="0"/>
                    <a:pt x="0" y="67"/>
                    <a:pt x="0" y="164"/>
                  </a:cubicBezTo>
                  <a:cubicBezTo>
                    <a:pt x="0" y="178"/>
                    <a:pt x="0" y="192"/>
                    <a:pt x="0" y="201"/>
                  </a:cubicBezTo>
                  <a:cubicBezTo>
                    <a:pt x="26" y="141"/>
                    <a:pt x="80" y="96"/>
                    <a:pt x="143" y="96"/>
                  </a:cubicBezTo>
                  <a:cubicBezTo>
                    <a:pt x="149" y="96"/>
                    <a:pt x="155" y="97"/>
                    <a:pt x="161" y="98"/>
                  </a:cubicBezTo>
                  <a:cubicBezTo>
                    <a:pt x="227" y="107"/>
                    <a:pt x="279" y="164"/>
                    <a:pt x="293" y="230"/>
                  </a:cubicBezTo>
                  <a:cubicBezTo>
                    <a:pt x="298" y="126"/>
                    <a:pt x="232" y="22"/>
                    <a:pt x="151" y="3"/>
                  </a:cubicBezTo>
                  <a:cubicBezTo>
                    <a:pt x="143" y="1"/>
                    <a:pt x="134"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53"/>
            <p:cNvSpPr/>
            <p:nvPr/>
          </p:nvSpPr>
          <p:spPr>
            <a:xfrm>
              <a:off x="7676810" y="972089"/>
              <a:ext cx="18976" cy="13054"/>
            </a:xfrm>
            <a:custGeom>
              <a:avLst/>
              <a:gdLst/>
              <a:ahLst/>
              <a:cxnLst/>
              <a:rect l="l" t="t" r="r" b="b"/>
              <a:pathLst>
                <a:path w="298" h="205" extrusionOk="0">
                  <a:moveTo>
                    <a:pt x="150" y="1"/>
                  </a:moveTo>
                  <a:cubicBezTo>
                    <a:pt x="76" y="1"/>
                    <a:pt x="9" y="64"/>
                    <a:pt x="0" y="153"/>
                  </a:cubicBezTo>
                  <a:cubicBezTo>
                    <a:pt x="0" y="153"/>
                    <a:pt x="0" y="157"/>
                    <a:pt x="0" y="162"/>
                  </a:cubicBezTo>
                  <a:cubicBezTo>
                    <a:pt x="25" y="112"/>
                    <a:pt x="73" y="80"/>
                    <a:pt x="126" y="80"/>
                  </a:cubicBezTo>
                  <a:cubicBezTo>
                    <a:pt x="133" y="80"/>
                    <a:pt x="139" y="81"/>
                    <a:pt x="146" y="82"/>
                  </a:cubicBezTo>
                  <a:cubicBezTo>
                    <a:pt x="213" y="86"/>
                    <a:pt x="265" y="138"/>
                    <a:pt x="279" y="204"/>
                  </a:cubicBezTo>
                  <a:cubicBezTo>
                    <a:pt x="279" y="200"/>
                    <a:pt x="283" y="195"/>
                    <a:pt x="283" y="190"/>
                  </a:cubicBezTo>
                  <a:cubicBezTo>
                    <a:pt x="298" y="96"/>
                    <a:pt x="241" y="11"/>
                    <a:pt x="165" y="1"/>
                  </a:cubicBezTo>
                  <a:cubicBezTo>
                    <a:pt x="160" y="1"/>
                    <a:pt x="155"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53"/>
            <p:cNvSpPr/>
            <p:nvPr/>
          </p:nvSpPr>
          <p:spPr>
            <a:xfrm>
              <a:off x="7593776" y="924714"/>
              <a:ext cx="43364" cy="25471"/>
            </a:xfrm>
            <a:custGeom>
              <a:avLst/>
              <a:gdLst/>
              <a:ahLst/>
              <a:cxnLst/>
              <a:rect l="l" t="t" r="r" b="b"/>
              <a:pathLst>
                <a:path w="681" h="400" extrusionOk="0">
                  <a:moveTo>
                    <a:pt x="565" y="1"/>
                  </a:moveTo>
                  <a:cubicBezTo>
                    <a:pt x="557" y="1"/>
                    <a:pt x="548" y="2"/>
                    <a:pt x="539" y="4"/>
                  </a:cubicBezTo>
                  <a:lnTo>
                    <a:pt x="91" y="108"/>
                  </a:lnTo>
                  <a:cubicBezTo>
                    <a:pt x="48" y="117"/>
                    <a:pt x="15" y="151"/>
                    <a:pt x="6" y="188"/>
                  </a:cubicBezTo>
                  <a:cubicBezTo>
                    <a:pt x="1" y="198"/>
                    <a:pt x="1" y="212"/>
                    <a:pt x="6" y="226"/>
                  </a:cubicBezTo>
                  <a:lnTo>
                    <a:pt x="10" y="254"/>
                  </a:lnTo>
                  <a:lnTo>
                    <a:pt x="20" y="325"/>
                  </a:lnTo>
                  <a:cubicBezTo>
                    <a:pt x="28" y="369"/>
                    <a:pt x="63" y="399"/>
                    <a:pt x="107" y="399"/>
                  </a:cubicBezTo>
                  <a:cubicBezTo>
                    <a:pt x="116" y="399"/>
                    <a:pt x="124" y="398"/>
                    <a:pt x="133" y="396"/>
                  </a:cubicBezTo>
                  <a:lnTo>
                    <a:pt x="586" y="292"/>
                  </a:lnTo>
                  <a:cubicBezTo>
                    <a:pt x="638" y="283"/>
                    <a:pt x="681" y="226"/>
                    <a:pt x="671" y="174"/>
                  </a:cubicBezTo>
                  <a:lnTo>
                    <a:pt x="653" y="75"/>
                  </a:lnTo>
                  <a:cubicBezTo>
                    <a:pt x="649" y="31"/>
                    <a:pt x="611" y="1"/>
                    <a:pt x="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53"/>
            <p:cNvSpPr/>
            <p:nvPr/>
          </p:nvSpPr>
          <p:spPr>
            <a:xfrm>
              <a:off x="7678593" y="929935"/>
              <a:ext cx="39735" cy="30629"/>
            </a:xfrm>
            <a:custGeom>
              <a:avLst/>
              <a:gdLst/>
              <a:ahLst/>
              <a:cxnLst/>
              <a:rect l="l" t="t" r="r" b="b"/>
              <a:pathLst>
                <a:path w="624" h="481" extrusionOk="0">
                  <a:moveTo>
                    <a:pt x="147" y="1"/>
                  </a:moveTo>
                  <a:cubicBezTo>
                    <a:pt x="114" y="1"/>
                    <a:pt x="83" y="17"/>
                    <a:pt x="67" y="50"/>
                  </a:cubicBezTo>
                  <a:lnTo>
                    <a:pt x="24" y="139"/>
                  </a:lnTo>
                  <a:cubicBezTo>
                    <a:pt x="0" y="187"/>
                    <a:pt x="19" y="243"/>
                    <a:pt x="67" y="267"/>
                  </a:cubicBezTo>
                  <a:lnTo>
                    <a:pt x="444" y="470"/>
                  </a:lnTo>
                  <a:cubicBezTo>
                    <a:pt x="458" y="477"/>
                    <a:pt x="473" y="480"/>
                    <a:pt x="488" y="480"/>
                  </a:cubicBezTo>
                  <a:cubicBezTo>
                    <a:pt x="522" y="480"/>
                    <a:pt x="555" y="462"/>
                    <a:pt x="572" y="432"/>
                  </a:cubicBezTo>
                  <a:lnTo>
                    <a:pt x="614" y="338"/>
                  </a:lnTo>
                  <a:cubicBezTo>
                    <a:pt x="619" y="333"/>
                    <a:pt x="619" y="328"/>
                    <a:pt x="619" y="319"/>
                  </a:cubicBezTo>
                  <a:cubicBezTo>
                    <a:pt x="624" y="300"/>
                    <a:pt x="624" y="281"/>
                    <a:pt x="614" y="262"/>
                  </a:cubicBezTo>
                  <a:cubicBezTo>
                    <a:pt x="610" y="238"/>
                    <a:pt x="595" y="220"/>
                    <a:pt x="572" y="210"/>
                  </a:cubicBezTo>
                  <a:lnTo>
                    <a:pt x="194" y="12"/>
                  </a:lnTo>
                  <a:cubicBezTo>
                    <a:pt x="179" y="4"/>
                    <a:pt x="163" y="1"/>
                    <a:pt x="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53"/>
            <p:cNvSpPr/>
            <p:nvPr/>
          </p:nvSpPr>
          <p:spPr>
            <a:xfrm>
              <a:off x="7633510" y="1000298"/>
              <a:ext cx="25025" cy="14009"/>
            </a:xfrm>
            <a:custGeom>
              <a:avLst/>
              <a:gdLst/>
              <a:ahLst/>
              <a:cxnLst/>
              <a:rect l="l" t="t" r="r" b="b"/>
              <a:pathLst>
                <a:path w="393" h="220" extrusionOk="0">
                  <a:moveTo>
                    <a:pt x="361" y="0"/>
                  </a:moveTo>
                  <a:cubicBezTo>
                    <a:pt x="352" y="0"/>
                    <a:pt x="342" y="1"/>
                    <a:pt x="331" y="2"/>
                  </a:cubicBezTo>
                  <a:cubicBezTo>
                    <a:pt x="312" y="68"/>
                    <a:pt x="263" y="156"/>
                    <a:pt x="174" y="156"/>
                  </a:cubicBezTo>
                  <a:cubicBezTo>
                    <a:pt x="130" y="156"/>
                    <a:pt x="75" y="134"/>
                    <a:pt x="10" y="78"/>
                  </a:cubicBezTo>
                  <a:cubicBezTo>
                    <a:pt x="5" y="83"/>
                    <a:pt x="0" y="87"/>
                    <a:pt x="0" y="87"/>
                  </a:cubicBezTo>
                  <a:cubicBezTo>
                    <a:pt x="92" y="185"/>
                    <a:pt x="164" y="220"/>
                    <a:pt x="220" y="220"/>
                  </a:cubicBezTo>
                  <a:cubicBezTo>
                    <a:pt x="343" y="220"/>
                    <a:pt x="389" y="51"/>
                    <a:pt x="392" y="2"/>
                  </a:cubicBezTo>
                  <a:cubicBezTo>
                    <a:pt x="392" y="2"/>
                    <a:pt x="380" y="0"/>
                    <a:pt x="361" y="0"/>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53"/>
            <p:cNvSpPr/>
            <p:nvPr/>
          </p:nvSpPr>
          <p:spPr>
            <a:xfrm>
              <a:off x="7611860" y="1011505"/>
              <a:ext cx="25344" cy="19485"/>
            </a:xfrm>
            <a:custGeom>
              <a:avLst/>
              <a:gdLst/>
              <a:ahLst/>
              <a:cxnLst/>
              <a:rect l="l" t="t" r="r" b="b"/>
              <a:pathLst>
                <a:path w="398" h="306" extrusionOk="0">
                  <a:moveTo>
                    <a:pt x="0" y="1"/>
                  </a:moveTo>
                  <a:cubicBezTo>
                    <a:pt x="19" y="157"/>
                    <a:pt x="132" y="284"/>
                    <a:pt x="284" y="303"/>
                  </a:cubicBezTo>
                  <a:cubicBezTo>
                    <a:pt x="296" y="305"/>
                    <a:pt x="307" y="305"/>
                    <a:pt x="317" y="305"/>
                  </a:cubicBezTo>
                  <a:cubicBezTo>
                    <a:pt x="398" y="305"/>
                    <a:pt x="395" y="260"/>
                    <a:pt x="307" y="251"/>
                  </a:cubicBezTo>
                  <a:cubicBezTo>
                    <a:pt x="156" y="237"/>
                    <a:pt x="38" y="133"/>
                    <a:pt x="0" y="1"/>
                  </a:cubicBezTo>
                  <a:close/>
                </a:path>
              </a:pathLst>
            </a:custGeom>
            <a:solidFill>
              <a:srgbClr val="EC7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3" name="Google Shape;6093;p53"/>
          <p:cNvGrpSpPr/>
          <p:nvPr/>
        </p:nvGrpSpPr>
        <p:grpSpPr>
          <a:xfrm>
            <a:off x="-7175" y="4706100"/>
            <a:ext cx="9151200" cy="437400"/>
            <a:chOff x="-7175" y="4706100"/>
            <a:chExt cx="9151200" cy="437400"/>
          </a:xfrm>
        </p:grpSpPr>
        <p:sp>
          <p:nvSpPr>
            <p:cNvPr id="6094" name="Google Shape;6094;p53"/>
            <p:cNvSpPr/>
            <p:nvPr/>
          </p:nvSpPr>
          <p:spPr>
            <a:xfrm>
              <a:off x="-7175" y="4706100"/>
              <a:ext cx="9151200" cy="4374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53"/>
            <p:cNvSpPr/>
            <p:nvPr/>
          </p:nvSpPr>
          <p:spPr>
            <a:xfrm flipH="1">
              <a:off x="7083201" y="4706100"/>
              <a:ext cx="1679700" cy="437400"/>
            </a:xfrm>
            <a:prstGeom prst="parallelogram">
              <a:avLst>
                <a:gd name="adj" fmla="val 12330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53"/>
            <p:cNvSpPr/>
            <p:nvPr/>
          </p:nvSpPr>
          <p:spPr>
            <a:xfrm flipH="1">
              <a:off x="723956" y="4706100"/>
              <a:ext cx="1476300" cy="437400"/>
            </a:xfrm>
            <a:prstGeom prst="parallelogram">
              <a:avLst>
                <a:gd name="adj" fmla="val 12330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53"/>
            <p:cNvSpPr/>
            <p:nvPr/>
          </p:nvSpPr>
          <p:spPr>
            <a:xfrm>
              <a:off x="510106" y="4706100"/>
              <a:ext cx="1149600" cy="437400"/>
            </a:xfrm>
            <a:prstGeom prst="parallelogram">
              <a:avLst>
                <a:gd name="adj" fmla="val 45113"/>
              </a:avLst>
            </a:prstGeom>
            <a:solidFill>
              <a:srgbClr val="191919">
                <a:alpha val="6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53"/>
            <p:cNvSpPr/>
            <p:nvPr/>
          </p:nvSpPr>
          <p:spPr>
            <a:xfrm>
              <a:off x="6975675" y="4706100"/>
              <a:ext cx="173700" cy="437400"/>
            </a:xfrm>
            <a:prstGeom prst="parallelogram">
              <a:avLst>
                <a:gd name="adj" fmla="val 60219"/>
              </a:avLst>
            </a:prstGeom>
            <a:solidFill>
              <a:srgbClr val="191919">
                <a:alpha val="6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53"/>
            <p:cNvSpPr/>
            <p:nvPr/>
          </p:nvSpPr>
          <p:spPr>
            <a:xfrm>
              <a:off x="7562665" y="4706100"/>
              <a:ext cx="600600" cy="437400"/>
            </a:xfrm>
            <a:prstGeom prst="parallelogram">
              <a:avLst>
                <a:gd name="adj" fmla="val 29829"/>
              </a:avLst>
            </a:prstGeom>
            <a:solidFill>
              <a:srgbClr val="191919">
                <a:alpha val="6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0" name="Google Shape;6100;p53"/>
          <p:cNvGrpSpPr/>
          <p:nvPr/>
        </p:nvGrpSpPr>
        <p:grpSpPr>
          <a:xfrm>
            <a:off x="723278" y="3040418"/>
            <a:ext cx="935073" cy="1665559"/>
            <a:chOff x="723300" y="3134225"/>
            <a:chExt cx="882477" cy="1571875"/>
          </a:xfrm>
        </p:grpSpPr>
        <p:sp>
          <p:nvSpPr>
            <p:cNvPr id="6101" name="Google Shape;6101;p53"/>
            <p:cNvSpPr/>
            <p:nvPr/>
          </p:nvSpPr>
          <p:spPr>
            <a:xfrm>
              <a:off x="874849" y="3758906"/>
              <a:ext cx="351458" cy="38313"/>
            </a:xfrm>
            <a:custGeom>
              <a:avLst/>
              <a:gdLst/>
              <a:ahLst/>
              <a:cxnLst/>
              <a:rect l="l" t="t" r="r" b="b"/>
              <a:pathLst>
                <a:path w="4128" h="450" extrusionOk="0">
                  <a:moveTo>
                    <a:pt x="1" y="1"/>
                  </a:moveTo>
                  <a:lnTo>
                    <a:pt x="1" y="449"/>
                  </a:lnTo>
                  <a:lnTo>
                    <a:pt x="4127" y="449"/>
                  </a:lnTo>
                  <a:lnTo>
                    <a:pt x="4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53"/>
            <p:cNvSpPr/>
            <p:nvPr/>
          </p:nvSpPr>
          <p:spPr>
            <a:xfrm>
              <a:off x="1037637" y="3374664"/>
              <a:ext cx="26223" cy="390367"/>
            </a:xfrm>
            <a:custGeom>
              <a:avLst/>
              <a:gdLst/>
              <a:ahLst/>
              <a:cxnLst/>
              <a:rect l="l" t="t" r="r" b="b"/>
              <a:pathLst>
                <a:path w="308" h="4585" extrusionOk="0">
                  <a:moveTo>
                    <a:pt x="1" y="0"/>
                  </a:moveTo>
                  <a:lnTo>
                    <a:pt x="1" y="4585"/>
                  </a:lnTo>
                  <a:lnTo>
                    <a:pt x="308" y="4585"/>
                  </a:lnTo>
                  <a:lnTo>
                    <a:pt x="3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53"/>
            <p:cNvSpPr/>
            <p:nvPr/>
          </p:nvSpPr>
          <p:spPr>
            <a:xfrm>
              <a:off x="1037637" y="3409997"/>
              <a:ext cx="26223" cy="222811"/>
            </a:xfrm>
            <a:custGeom>
              <a:avLst/>
              <a:gdLst/>
              <a:ahLst/>
              <a:cxnLst/>
              <a:rect l="l" t="t" r="r" b="b"/>
              <a:pathLst>
                <a:path w="308" h="2617" extrusionOk="0">
                  <a:moveTo>
                    <a:pt x="1" y="1"/>
                  </a:moveTo>
                  <a:lnTo>
                    <a:pt x="1" y="2616"/>
                  </a:lnTo>
                  <a:lnTo>
                    <a:pt x="308" y="2616"/>
                  </a:lnTo>
                  <a:lnTo>
                    <a:pt x="3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53"/>
            <p:cNvSpPr/>
            <p:nvPr/>
          </p:nvSpPr>
          <p:spPr>
            <a:xfrm>
              <a:off x="723300" y="3779851"/>
              <a:ext cx="797677" cy="868769"/>
            </a:xfrm>
            <a:custGeom>
              <a:avLst/>
              <a:gdLst/>
              <a:ahLst/>
              <a:cxnLst/>
              <a:rect l="l" t="t" r="r" b="b"/>
              <a:pathLst>
                <a:path w="9369" h="10204" extrusionOk="0">
                  <a:moveTo>
                    <a:pt x="1" y="0"/>
                  </a:moveTo>
                  <a:lnTo>
                    <a:pt x="1" y="10204"/>
                  </a:lnTo>
                  <a:lnTo>
                    <a:pt x="9368" y="10204"/>
                  </a:lnTo>
                  <a:lnTo>
                    <a:pt x="93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53"/>
            <p:cNvSpPr/>
            <p:nvPr/>
          </p:nvSpPr>
          <p:spPr>
            <a:xfrm>
              <a:off x="723300" y="3779851"/>
              <a:ext cx="797677" cy="868769"/>
            </a:xfrm>
            <a:custGeom>
              <a:avLst/>
              <a:gdLst/>
              <a:ahLst/>
              <a:cxnLst/>
              <a:rect l="l" t="t" r="r" b="b"/>
              <a:pathLst>
                <a:path w="9369" h="10204" extrusionOk="0">
                  <a:moveTo>
                    <a:pt x="1" y="0"/>
                  </a:moveTo>
                  <a:lnTo>
                    <a:pt x="3976" y="10204"/>
                  </a:lnTo>
                  <a:lnTo>
                    <a:pt x="9368" y="10204"/>
                  </a:lnTo>
                  <a:lnTo>
                    <a:pt x="9368" y="0"/>
                  </a:lnTo>
                  <a:close/>
                </a:path>
              </a:pathLst>
            </a:custGeom>
            <a:solidFill>
              <a:srgbClr val="55404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53"/>
            <p:cNvSpPr/>
            <p:nvPr/>
          </p:nvSpPr>
          <p:spPr>
            <a:xfrm>
              <a:off x="723300" y="4560511"/>
              <a:ext cx="147207" cy="145589"/>
            </a:xfrm>
            <a:custGeom>
              <a:avLst/>
              <a:gdLst/>
              <a:ahLst/>
              <a:cxnLst/>
              <a:rect l="l" t="t" r="r" b="b"/>
              <a:pathLst>
                <a:path w="1729" h="1710" extrusionOk="0">
                  <a:moveTo>
                    <a:pt x="1" y="1"/>
                  </a:moveTo>
                  <a:lnTo>
                    <a:pt x="1" y="1710"/>
                  </a:lnTo>
                  <a:lnTo>
                    <a:pt x="822" y="1710"/>
                  </a:lnTo>
                  <a:lnTo>
                    <a:pt x="17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53"/>
            <p:cNvSpPr/>
            <p:nvPr/>
          </p:nvSpPr>
          <p:spPr>
            <a:xfrm>
              <a:off x="962118" y="4560511"/>
              <a:ext cx="147207" cy="145589"/>
            </a:xfrm>
            <a:custGeom>
              <a:avLst/>
              <a:gdLst/>
              <a:ahLst/>
              <a:cxnLst/>
              <a:rect l="l" t="t" r="r" b="b"/>
              <a:pathLst>
                <a:path w="1729" h="1710" extrusionOk="0">
                  <a:moveTo>
                    <a:pt x="0" y="1"/>
                  </a:moveTo>
                  <a:lnTo>
                    <a:pt x="0" y="1710"/>
                  </a:lnTo>
                  <a:lnTo>
                    <a:pt x="822" y="1710"/>
                  </a:lnTo>
                  <a:lnTo>
                    <a:pt x="1728" y="1"/>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53"/>
            <p:cNvSpPr/>
            <p:nvPr/>
          </p:nvSpPr>
          <p:spPr>
            <a:xfrm>
              <a:off x="1460954" y="4560511"/>
              <a:ext cx="144823" cy="145589"/>
            </a:xfrm>
            <a:custGeom>
              <a:avLst/>
              <a:gdLst/>
              <a:ahLst/>
              <a:cxnLst/>
              <a:rect l="l" t="t" r="r" b="b"/>
              <a:pathLst>
                <a:path w="1701" h="1710" extrusionOk="0">
                  <a:moveTo>
                    <a:pt x="1" y="1"/>
                  </a:moveTo>
                  <a:lnTo>
                    <a:pt x="893" y="1710"/>
                  </a:lnTo>
                  <a:lnTo>
                    <a:pt x="1701" y="1710"/>
                  </a:lnTo>
                  <a:lnTo>
                    <a:pt x="1701" y="1"/>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53"/>
            <p:cNvSpPr/>
            <p:nvPr/>
          </p:nvSpPr>
          <p:spPr>
            <a:xfrm>
              <a:off x="1225797" y="4560511"/>
              <a:ext cx="144823" cy="145589"/>
            </a:xfrm>
            <a:custGeom>
              <a:avLst/>
              <a:gdLst/>
              <a:ahLst/>
              <a:cxnLst/>
              <a:rect l="l" t="t" r="r" b="b"/>
              <a:pathLst>
                <a:path w="1701" h="1710" extrusionOk="0">
                  <a:moveTo>
                    <a:pt x="1" y="1"/>
                  </a:moveTo>
                  <a:lnTo>
                    <a:pt x="888" y="1710"/>
                  </a:lnTo>
                  <a:lnTo>
                    <a:pt x="1700" y="1710"/>
                  </a:lnTo>
                  <a:lnTo>
                    <a:pt x="1700" y="1"/>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53"/>
            <p:cNvSpPr/>
            <p:nvPr/>
          </p:nvSpPr>
          <p:spPr>
            <a:xfrm>
              <a:off x="960926" y="3779851"/>
              <a:ext cx="643658" cy="868769"/>
            </a:xfrm>
            <a:custGeom>
              <a:avLst/>
              <a:gdLst/>
              <a:ahLst/>
              <a:cxnLst/>
              <a:rect l="l" t="t" r="r" b="b"/>
              <a:pathLst>
                <a:path w="7560" h="10204" extrusionOk="0">
                  <a:moveTo>
                    <a:pt x="0" y="0"/>
                  </a:moveTo>
                  <a:lnTo>
                    <a:pt x="0" y="10204"/>
                  </a:lnTo>
                  <a:lnTo>
                    <a:pt x="7559" y="10204"/>
                  </a:lnTo>
                  <a:lnTo>
                    <a:pt x="7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53"/>
            <p:cNvSpPr/>
            <p:nvPr/>
          </p:nvSpPr>
          <p:spPr>
            <a:xfrm>
              <a:off x="977784" y="3779851"/>
              <a:ext cx="558433" cy="868769"/>
            </a:xfrm>
            <a:custGeom>
              <a:avLst/>
              <a:gdLst/>
              <a:ahLst/>
              <a:cxnLst/>
              <a:rect l="l" t="t" r="r" b="b"/>
              <a:pathLst>
                <a:path w="6559" h="10204" extrusionOk="0">
                  <a:moveTo>
                    <a:pt x="3032" y="0"/>
                  </a:moveTo>
                  <a:lnTo>
                    <a:pt x="0" y="10204"/>
                  </a:lnTo>
                  <a:lnTo>
                    <a:pt x="3527" y="10204"/>
                  </a:lnTo>
                  <a:lnTo>
                    <a:pt x="6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53"/>
            <p:cNvSpPr/>
            <p:nvPr/>
          </p:nvSpPr>
          <p:spPr>
            <a:xfrm>
              <a:off x="995833" y="3833319"/>
              <a:ext cx="573758" cy="761407"/>
            </a:xfrm>
            <a:custGeom>
              <a:avLst/>
              <a:gdLst/>
              <a:ahLst/>
              <a:cxnLst/>
              <a:rect l="l" t="t" r="r" b="b"/>
              <a:pathLst>
                <a:path w="6739" h="8943" extrusionOk="0">
                  <a:moveTo>
                    <a:pt x="6559" y="184"/>
                  </a:moveTo>
                  <a:lnTo>
                    <a:pt x="6559" y="8764"/>
                  </a:lnTo>
                  <a:lnTo>
                    <a:pt x="180" y="8764"/>
                  </a:lnTo>
                  <a:lnTo>
                    <a:pt x="180" y="184"/>
                  </a:lnTo>
                  <a:close/>
                  <a:moveTo>
                    <a:pt x="1" y="0"/>
                  </a:moveTo>
                  <a:lnTo>
                    <a:pt x="1" y="8943"/>
                  </a:lnTo>
                  <a:lnTo>
                    <a:pt x="6739" y="8943"/>
                  </a:lnTo>
                  <a:lnTo>
                    <a:pt x="6739" y="0"/>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53"/>
            <p:cNvSpPr/>
            <p:nvPr/>
          </p:nvSpPr>
          <p:spPr>
            <a:xfrm>
              <a:off x="1005880" y="4068480"/>
              <a:ext cx="552899" cy="19752"/>
            </a:xfrm>
            <a:custGeom>
              <a:avLst/>
              <a:gdLst/>
              <a:ahLst/>
              <a:cxnLst/>
              <a:rect l="l" t="t" r="r" b="b"/>
              <a:pathLst>
                <a:path w="6494" h="232" extrusionOk="0">
                  <a:moveTo>
                    <a:pt x="1" y="0"/>
                  </a:moveTo>
                  <a:lnTo>
                    <a:pt x="1" y="232"/>
                  </a:lnTo>
                  <a:lnTo>
                    <a:pt x="6493" y="232"/>
                  </a:lnTo>
                  <a:lnTo>
                    <a:pt x="6493" y="0"/>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53"/>
            <p:cNvSpPr/>
            <p:nvPr/>
          </p:nvSpPr>
          <p:spPr>
            <a:xfrm>
              <a:off x="1005880" y="4323733"/>
              <a:ext cx="552899" cy="19752"/>
            </a:xfrm>
            <a:custGeom>
              <a:avLst/>
              <a:gdLst/>
              <a:ahLst/>
              <a:cxnLst/>
              <a:rect l="l" t="t" r="r" b="b"/>
              <a:pathLst>
                <a:path w="6494" h="232" extrusionOk="0">
                  <a:moveTo>
                    <a:pt x="1" y="1"/>
                  </a:moveTo>
                  <a:lnTo>
                    <a:pt x="1" y="232"/>
                  </a:lnTo>
                  <a:lnTo>
                    <a:pt x="6493" y="232"/>
                  </a:lnTo>
                  <a:lnTo>
                    <a:pt x="6493" y="1"/>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53"/>
            <p:cNvSpPr/>
            <p:nvPr/>
          </p:nvSpPr>
          <p:spPr>
            <a:xfrm>
              <a:off x="819764" y="3134225"/>
              <a:ext cx="461629" cy="321318"/>
            </a:xfrm>
            <a:custGeom>
              <a:avLst/>
              <a:gdLst/>
              <a:ahLst/>
              <a:cxnLst/>
              <a:rect l="l" t="t" r="r" b="b"/>
              <a:pathLst>
                <a:path w="5422" h="3774" extrusionOk="0">
                  <a:moveTo>
                    <a:pt x="440" y="1"/>
                  </a:moveTo>
                  <a:lnTo>
                    <a:pt x="1" y="3773"/>
                  </a:lnTo>
                  <a:lnTo>
                    <a:pt x="5421" y="3773"/>
                  </a:lnTo>
                  <a:lnTo>
                    <a:pt x="49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53"/>
            <p:cNvSpPr/>
            <p:nvPr/>
          </p:nvSpPr>
          <p:spPr>
            <a:xfrm>
              <a:off x="819764" y="3134225"/>
              <a:ext cx="171387" cy="321318"/>
            </a:xfrm>
            <a:custGeom>
              <a:avLst/>
              <a:gdLst/>
              <a:ahLst/>
              <a:cxnLst/>
              <a:rect l="l" t="t" r="r" b="b"/>
              <a:pathLst>
                <a:path w="2013" h="3774" extrusionOk="0">
                  <a:moveTo>
                    <a:pt x="440" y="1"/>
                  </a:moveTo>
                  <a:lnTo>
                    <a:pt x="1" y="3773"/>
                  </a:lnTo>
                  <a:lnTo>
                    <a:pt x="2012" y="3773"/>
                  </a:lnTo>
                  <a:cubicBezTo>
                    <a:pt x="1899" y="3386"/>
                    <a:pt x="1809" y="2970"/>
                    <a:pt x="1738" y="2536"/>
                  </a:cubicBezTo>
                  <a:cubicBezTo>
                    <a:pt x="1587" y="1606"/>
                    <a:pt x="1568" y="728"/>
                    <a:pt x="1663" y="1"/>
                  </a:cubicBezTo>
                  <a:close/>
                </a:path>
              </a:pathLst>
            </a:custGeom>
            <a:solidFill>
              <a:srgbClr val="310058">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53"/>
            <p:cNvSpPr/>
            <p:nvPr/>
          </p:nvSpPr>
          <p:spPr>
            <a:xfrm>
              <a:off x="798479" y="3445757"/>
              <a:ext cx="501389" cy="18220"/>
            </a:xfrm>
            <a:custGeom>
              <a:avLst/>
              <a:gdLst/>
              <a:ahLst/>
              <a:cxnLst/>
              <a:rect l="l" t="t" r="r" b="b"/>
              <a:pathLst>
                <a:path w="5889" h="214" extrusionOk="0">
                  <a:moveTo>
                    <a:pt x="1" y="1"/>
                  </a:moveTo>
                  <a:lnTo>
                    <a:pt x="1" y="213"/>
                  </a:lnTo>
                  <a:lnTo>
                    <a:pt x="5888" y="213"/>
                  </a:lnTo>
                  <a:lnTo>
                    <a:pt x="58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53"/>
            <p:cNvSpPr/>
            <p:nvPr/>
          </p:nvSpPr>
          <p:spPr>
            <a:xfrm>
              <a:off x="1214558" y="4272648"/>
              <a:ext cx="19752" cy="5790"/>
            </a:xfrm>
            <a:custGeom>
              <a:avLst/>
              <a:gdLst/>
              <a:ahLst/>
              <a:cxnLst/>
              <a:rect l="l" t="t" r="r" b="b"/>
              <a:pathLst>
                <a:path w="232" h="68" extrusionOk="0">
                  <a:moveTo>
                    <a:pt x="63" y="1"/>
                  </a:moveTo>
                  <a:cubicBezTo>
                    <a:pt x="31" y="1"/>
                    <a:pt x="8" y="6"/>
                    <a:pt x="5" y="15"/>
                  </a:cubicBezTo>
                  <a:cubicBezTo>
                    <a:pt x="0" y="34"/>
                    <a:pt x="48" y="53"/>
                    <a:pt x="109" y="62"/>
                  </a:cubicBezTo>
                  <a:cubicBezTo>
                    <a:pt x="131" y="66"/>
                    <a:pt x="151" y="67"/>
                    <a:pt x="169" y="67"/>
                  </a:cubicBezTo>
                  <a:cubicBezTo>
                    <a:pt x="201" y="67"/>
                    <a:pt x="224" y="62"/>
                    <a:pt x="227" y="53"/>
                  </a:cubicBezTo>
                  <a:cubicBezTo>
                    <a:pt x="232" y="34"/>
                    <a:pt x="185" y="15"/>
                    <a:pt x="123" y="6"/>
                  </a:cubicBezTo>
                  <a:cubicBezTo>
                    <a:pt x="102" y="2"/>
                    <a:pt x="81" y="1"/>
                    <a:pt x="63" y="1"/>
                  </a:cubicBezTo>
                  <a:close/>
                </a:path>
              </a:pathLst>
            </a:custGeom>
            <a:solidFill>
              <a:srgbClr val="FED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9" name="Google Shape;6119;p53"/>
          <p:cNvGrpSpPr/>
          <p:nvPr/>
        </p:nvGrpSpPr>
        <p:grpSpPr>
          <a:xfrm>
            <a:off x="7282372" y="3494149"/>
            <a:ext cx="1148707" cy="1211855"/>
            <a:chOff x="7077500" y="3566050"/>
            <a:chExt cx="1080526" cy="1139926"/>
          </a:xfrm>
        </p:grpSpPr>
        <p:sp>
          <p:nvSpPr>
            <p:cNvPr id="6120" name="Google Shape;6120;p53"/>
            <p:cNvSpPr/>
            <p:nvPr/>
          </p:nvSpPr>
          <p:spPr>
            <a:xfrm flipH="1">
              <a:off x="7118795" y="4518941"/>
              <a:ext cx="1039231" cy="135403"/>
            </a:xfrm>
            <a:custGeom>
              <a:avLst/>
              <a:gdLst/>
              <a:ahLst/>
              <a:cxnLst/>
              <a:rect l="l" t="t" r="r" b="b"/>
              <a:pathLst>
                <a:path w="17008" h="2216" extrusionOk="0">
                  <a:moveTo>
                    <a:pt x="1" y="1"/>
                  </a:moveTo>
                  <a:lnTo>
                    <a:pt x="1" y="2215"/>
                  </a:lnTo>
                  <a:lnTo>
                    <a:pt x="17008" y="2215"/>
                  </a:lnTo>
                  <a:lnTo>
                    <a:pt x="17008" y="1"/>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53"/>
            <p:cNvSpPr/>
            <p:nvPr/>
          </p:nvSpPr>
          <p:spPr>
            <a:xfrm flipH="1">
              <a:off x="8022379" y="4511486"/>
              <a:ext cx="69535" cy="194489"/>
            </a:xfrm>
            <a:custGeom>
              <a:avLst/>
              <a:gdLst/>
              <a:ahLst/>
              <a:cxnLst/>
              <a:rect l="l" t="t" r="r" b="b"/>
              <a:pathLst>
                <a:path w="1138" h="3183" extrusionOk="0">
                  <a:moveTo>
                    <a:pt x="0" y="0"/>
                  </a:moveTo>
                  <a:lnTo>
                    <a:pt x="0" y="3182"/>
                  </a:lnTo>
                  <a:lnTo>
                    <a:pt x="746" y="3182"/>
                  </a:lnTo>
                  <a:lnTo>
                    <a:pt x="1138" y="0"/>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53"/>
            <p:cNvSpPr/>
            <p:nvPr/>
          </p:nvSpPr>
          <p:spPr>
            <a:xfrm flipH="1">
              <a:off x="8045414" y="4511486"/>
              <a:ext cx="112612" cy="194489"/>
            </a:xfrm>
            <a:custGeom>
              <a:avLst/>
              <a:gdLst/>
              <a:ahLst/>
              <a:cxnLst/>
              <a:rect l="l" t="t" r="r" b="b"/>
              <a:pathLst>
                <a:path w="1843" h="3183" extrusionOk="0">
                  <a:moveTo>
                    <a:pt x="1" y="0"/>
                  </a:moveTo>
                  <a:lnTo>
                    <a:pt x="1" y="3182"/>
                  </a:lnTo>
                  <a:lnTo>
                    <a:pt x="1450" y="3182"/>
                  </a:lnTo>
                  <a:lnTo>
                    <a:pt x="1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53"/>
            <p:cNvSpPr/>
            <p:nvPr/>
          </p:nvSpPr>
          <p:spPr>
            <a:xfrm flipH="1">
              <a:off x="7568576" y="4511486"/>
              <a:ext cx="76745" cy="194489"/>
            </a:xfrm>
            <a:custGeom>
              <a:avLst/>
              <a:gdLst/>
              <a:ahLst/>
              <a:cxnLst/>
              <a:rect l="l" t="t" r="r" b="b"/>
              <a:pathLst>
                <a:path w="1256" h="3183" extrusionOk="0">
                  <a:moveTo>
                    <a:pt x="0" y="0"/>
                  </a:moveTo>
                  <a:lnTo>
                    <a:pt x="505" y="3182"/>
                  </a:lnTo>
                  <a:lnTo>
                    <a:pt x="1256" y="3182"/>
                  </a:lnTo>
                  <a:lnTo>
                    <a:pt x="1138" y="0"/>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53"/>
            <p:cNvSpPr/>
            <p:nvPr/>
          </p:nvSpPr>
          <p:spPr>
            <a:xfrm flipH="1">
              <a:off x="7682225" y="4511486"/>
              <a:ext cx="76806" cy="194489"/>
            </a:xfrm>
            <a:custGeom>
              <a:avLst/>
              <a:gdLst/>
              <a:ahLst/>
              <a:cxnLst/>
              <a:rect l="l" t="t" r="r" b="b"/>
              <a:pathLst>
                <a:path w="1257" h="3183" extrusionOk="0">
                  <a:moveTo>
                    <a:pt x="1" y="0"/>
                  </a:moveTo>
                  <a:lnTo>
                    <a:pt x="511" y="3182"/>
                  </a:lnTo>
                  <a:lnTo>
                    <a:pt x="1257" y="3182"/>
                  </a:lnTo>
                  <a:lnTo>
                    <a:pt x="1143" y="0"/>
                  </a:lnTo>
                  <a:close/>
                </a:path>
              </a:pathLst>
            </a:custGeom>
            <a:solidFill>
              <a:srgbClr val="F7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53"/>
            <p:cNvSpPr/>
            <p:nvPr/>
          </p:nvSpPr>
          <p:spPr>
            <a:xfrm flipH="1">
              <a:off x="7724935" y="4511486"/>
              <a:ext cx="89760" cy="194489"/>
            </a:xfrm>
            <a:custGeom>
              <a:avLst/>
              <a:gdLst/>
              <a:ahLst/>
              <a:cxnLst/>
              <a:rect l="l" t="t" r="r" b="b"/>
              <a:pathLst>
                <a:path w="1469" h="3183" extrusionOk="0">
                  <a:moveTo>
                    <a:pt x="0" y="0"/>
                  </a:moveTo>
                  <a:lnTo>
                    <a:pt x="723" y="3182"/>
                  </a:lnTo>
                  <a:lnTo>
                    <a:pt x="1469" y="3182"/>
                  </a:lnTo>
                  <a:lnTo>
                    <a:pt x="1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53"/>
            <p:cNvSpPr/>
            <p:nvPr/>
          </p:nvSpPr>
          <p:spPr>
            <a:xfrm flipH="1">
              <a:off x="7098030" y="4511486"/>
              <a:ext cx="91776" cy="194489"/>
            </a:xfrm>
            <a:custGeom>
              <a:avLst/>
              <a:gdLst/>
              <a:ahLst/>
              <a:cxnLst/>
              <a:rect l="l" t="t" r="r" b="b"/>
              <a:pathLst>
                <a:path w="1502" h="3183" extrusionOk="0">
                  <a:moveTo>
                    <a:pt x="0" y="0"/>
                  </a:moveTo>
                  <a:lnTo>
                    <a:pt x="756" y="3182"/>
                  </a:lnTo>
                  <a:lnTo>
                    <a:pt x="1502" y="3182"/>
                  </a:lnTo>
                  <a:lnTo>
                    <a:pt x="1138" y="0"/>
                  </a:lnTo>
                  <a:close/>
                </a:path>
              </a:pathLst>
            </a:custGeom>
            <a:solidFill>
              <a:srgbClr val="55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53"/>
            <p:cNvSpPr/>
            <p:nvPr/>
          </p:nvSpPr>
          <p:spPr>
            <a:xfrm flipH="1">
              <a:off x="7077500" y="4511486"/>
              <a:ext cx="91837" cy="194489"/>
            </a:xfrm>
            <a:custGeom>
              <a:avLst/>
              <a:gdLst/>
              <a:ahLst/>
              <a:cxnLst/>
              <a:rect l="l" t="t" r="r" b="b"/>
              <a:pathLst>
                <a:path w="1503" h="3183" extrusionOk="0">
                  <a:moveTo>
                    <a:pt x="1" y="0"/>
                  </a:moveTo>
                  <a:lnTo>
                    <a:pt x="751" y="3182"/>
                  </a:lnTo>
                  <a:lnTo>
                    <a:pt x="1502" y="3182"/>
                  </a:lnTo>
                  <a:lnTo>
                    <a:pt x="1139" y="0"/>
                  </a:lnTo>
                  <a:close/>
                </a:path>
              </a:pathLst>
            </a:custGeom>
            <a:solidFill>
              <a:srgbClr val="F2E9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53"/>
            <p:cNvSpPr/>
            <p:nvPr/>
          </p:nvSpPr>
          <p:spPr>
            <a:xfrm flipH="1">
              <a:off x="7086166" y="3566050"/>
              <a:ext cx="1071860" cy="1036360"/>
            </a:xfrm>
            <a:custGeom>
              <a:avLst/>
              <a:gdLst/>
              <a:ahLst/>
              <a:cxnLst/>
              <a:rect l="l" t="t" r="r" b="b"/>
              <a:pathLst>
                <a:path w="17542" h="16961" extrusionOk="0">
                  <a:moveTo>
                    <a:pt x="1" y="1"/>
                  </a:moveTo>
                  <a:lnTo>
                    <a:pt x="1" y="16960"/>
                  </a:lnTo>
                  <a:lnTo>
                    <a:pt x="17541" y="16960"/>
                  </a:lnTo>
                  <a:lnTo>
                    <a:pt x="15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53"/>
            <p:cNvSpPr/>
            <p:nvPr/>
          </p:nvSpPr>
          <p:spPr>
            <a:xfrm flipH="1">
              <a:off x="7143847" y="3652876"/>
              <a:ext cx="1014179" cy="949533"/>
            </a:xfrm>
            <a:custGeom>
              <a:avLst/>
              <a:gdLst/>
              <a:ahLst/>
              <a:cxnLst/>
              <a:rect l="l" t="t" r="r" b="b"/>
              <a:pathLst>
                <a:path w="16598" h="15540" extrusionOk="0">
                  <a:moveTo>
                    <a:pt x="15998" y="1"/>
                  </a:moveTo>
                  <a:lnTo>
                    <a:pt x="1" y="14477"/>
                  </a:lnTo>
                  <a:lnTo>
                    <a:pt x="1" y="15539"/>
                  </a:lnTo>
                  <a:lnTo>
                    <a:pt x="9586" y="15539"/>
                  </a:lnTo>
                  <a:lnTo>
                    <a:pt x="16597" y="6026"/>
                  </a:lnTo>
                  <a:lnTo>
                    <a:pt x="15998" y="1"/>
                  </a:lnTo>
                  <a:close/>
                </a:path>
              </a:pathLst>
            </a:custGeom>
            <a:solidFill>
              <a:srgbClr val="F7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53"/>
            <p:cNvSpPr/>
            <p:nvPr/>
          </p:nvSpPr>
          <p:spPr>
            <a:xfrm flipH="1">
              <a:off x="7180513" y="4037454"/>
              <a:ext cx="502935" cy="513017"/>
            </a:xfrm>
            <a:custGeom>
              <a:avLst/>
              <a:gdLst/>
              <a:ahLst/>
              <a:cxnLst/>
              <a:rect l="l" t="t" r="r" b="b"/>
              <a:pathLst>
                <a:path w="8231" h="8396" extrusionOk="0">
                  <a:moveTo>
                    <a:pt x="1" y="1"/>
                  </a:moveTo>
                  <a:lnTo>
                    <a:pt x="1" y="1"/>
                  </a:lnTo>
                  <a:cubicBezTo>
                    <a:pt x="6" y="416"/>
                    <a:pt x="355" y="2947"/>
                    <a:pt x="360" y="3362"/>
                  </a:cubicBezTo>
                  <a:cubicBezTo>
                    <a:pt x="364" y="3858"/>
                    <a:pt x="374" y="4354"/>
                    <a:pt x="487" y="4836"/>
                  </a:cubicBezTo>
                  <a:cubicBezTo>
                    <a:pt x="615" y="5345"/>
                    <a:pt x="860" y="5836"/>
                    <a:pt x="1106" y="6328"/>
                  </a:cubicBezTo>
                  <a:cubicBezTo>
                    <a:pt x="1365" y="6847"/>
                    <a:pt x="1625" y="7366"/>
                    <a:pt x="1889" y="7881"/>
                  </a:cubicBezTo>
                  <a:cubicBezTo>
                    <a:pt x="1929" y="7965"/>
                    <a:pt x="2030" y="8062"/>
                    <a:pt x="2162" y="8062"/>
                  </a:cubicBezTo>
                  <a:cubicBezTo>
                    <a:pt x="2187" y="8062"/>
                    <a:pt x="2212" y="8058"/>
                    <a:pt x="2239" y="8051"/>
                  </a:cubicBezTo>
                  <a:cubicBezTo>
                    <a:pt x="2338" y="8023"/>
                    <a:pt x="2376" y="7956"/>
                    <a:pt x="2399" y="7895"/>
                  </a:cubicBezTo>
                  <a:cubicBezTo>
                    <a:pt x="2508" y="7635"/>
                    <a:pt x="2621" y="7376"/>
                    <a:pt x="2730" y="7116"/>
                  </a:cubicBezTo>
                  <a:cubicBezTo>
                    <a:pt x="2763" y="7040"/>
                    <a:pt x="2801" y="6960"/>
                    <a:pt x="2881" y="6894"/>
                  </a:cubicBezTo>
                  <a:cubicBezTo>
                    <a:pt x="3032" y="6781"/>
                    <a:pt x="3315" y="6719"/>
                    <a:pt x="3391" y="6583"/>
                  </a:cubicBezTo>
                  <a:cubicBezTo>
                    <a:pt x="3443" y="6483"/>
                    <a:pt x="3363" y="6389"/>
                    <a:pt x="3339" y="6290"/>
                  </a:cubicBezTo>
                  <a:cubicBezTo>
                    <a:pt x="3311" y="6192"/>
                    <a:pt x="3411" y="6058"/>
                    <a:pt x="3580" y="6058"/>
                  </a:cubicBezTo>
                  <a:cubicBezTo>
                    <a:pt x="3583" y="6058"/>
                    <a:pt x="3586" y="6058"/>
                    <a:pt x="3589" y="6058"/>
                  </a:cubicBezTo>
                  <a:cubicBezTo>
                    <a:pt x="3655" y="6058"/>
                    <a:pt x="3712" y="6087"/>
                    <a:pt x="3759" y="6115"/>
                  </a:cubicBezTo>
                  <a:cubicBezTo>
                    <a:pt x="3939" y="6233"/>
                    <a:pt x="3972" y="6413"/>
                    <a:pt x="3953" y="6578"/>
                  </a:cubicBezTo>
                  <a:cubicBezTo>
                    <a:pt x="3934" y="6743"/>
                    <a:pt x="3873" y="6913"/>
                    <a:pt x="3896" y="7078"/>
                  </a:cubicBezTo>
                  <a:cubicBezTo>
                    <a:pt x="3905" y="7145"/>
                    <a:pt x="3965" y="7224"/>
                    <a:pt x="4068" y="7224"/>
                  </a:cubicBezTo>
                  <a:cubicBezTo>
                    <a:pt x="4081" y="7224"/>
                    <a:pt x="4094" y="7223"/>
                    <a:pt x="4109" y="7220"/>
                  </a:cubicBezTo>
                  <a:cubicBezTo>
                    <a:pt x="4179" y="7210"/>
                    <a:pt x="4227" y="7168"/>
                    <a:pt x="4297" y="7154"/>
                  </a:cubicBezTo>
                  <a:cubicBezTo>
                    <a:pt x="4315" y="7150"/>
                    <a:pt x="4331" y="7149"/>
                    <a:pt x="4348" y="7149"/>
                  </a:cubicBezTo>
                  <a:cubicBezTo>
                    <a:pt x="4438" y="7149"/>
                    <a:pt x="4513" y="7199"/>
                    <a:pt x="4557" y="7244"/>
                  </a:cubicBezTo>
                  <a:cubicBezTo>
                    <a:pt x="4864" y="7569"/>
                    <a:pt x="4888" y="7975"/>
                    <a:pt x="5128" y="8320"/>
                  </a:cubicBezTo>
                  <a:cubicBezTo>
                    <a:pt x="5147" y="8348"/>
                    <a:pt x="5176" y="8381"/>
                    <a:pt x="5223" y="8391"/>
                  </a:cubicBezTo>
                  <a:cubicBezTo>
                    <a:pt x="5236" y="8394"/>
                    <a:pt x="5250" y="8395"/>
                    <a:pt x="5264" y="8395"/>
                  </a:cubicBezTo>
                  <a:cubicBezTo>
                    <a:pt x="5334" y="8395"/>
                    <a:pt x="5409" y="8359"/>
                    <a:pt x="5440" y="8320"/>
                  </a:cubicBezTo>
                  <a:cubicBezTo>
                    <a:pt x="5473" y="8273"/>
                    <a:pt x="5464" y="8216"/>
                    <a:pt x="5459" y="8169"/>
                  </a:cubicBezTo>
                  <a:cubicBezTo>
                    <a:pt x="5398" y="7683"/>
                    <a:pt x="5756" y="7192"/>
                    <a:pt x="5870" y="6701"/>
                  </a:cubicBezTo>
                  <a:cubicBezTo>
                    <a:pt x="6002" y="6139"/>
                    <a:pt x="5827" y="5553"/>
                    <a:pt x="6266" y="5024"/>
                  </a:cubicBezTo>
                  <a:cubicBezTo>
                    <a:pt x="6290" y="5001"/>
                    <a:pt x="6314" y="4972"/>
                    <a:pt x="6347" y="4958"/>
                  </a:cubicBezTo>
                  <a:cubicBezTo>
                    <a:pt x="6377" y="4946"/>
                    <a:pt x="6411" y="4940"/>
                    <a:pt x="6446" y="4940"/>
                  </a:cubicBezTo>
                  <a:cubicBezTo>
                    <a:pt x="6502" y="4940"/>
                    <a:pt x="6557" y="4955"/>
                    <a:pt x="6592" y="4982"/>
                  </a:cubicBezTo>
                  <a:cubicBezTo>
                    <a:pt x="6649" y="5020"/>
                    <a:pt x="6658" y="5072"/>
                    <a:pt x="6668" y="5124"/>
                  </a:cubicBezTo>
                  <a:cubicBezTo>
                    <a:pt x="6710" y="5350"/>
                    <a:pt x="6639" y="5676"/>
                    <a:pt x="6786" y="5785"/>
                  </a:cubicBezTo>
                  <a:cubicBezTo>
                    <a:pt x="6789" y="5785"/>
                    <a:pt x="6792" y="5785"/>
                    <a:pt x="6796" y="5785"/>
                  </a:cubicBezTo>
                  <a:cubicBezTo>
                    <a:pt x="6983" y="5785"/>
                    <a:pt x="6942" y="5650"/>
                    <a:pt x="6956" y="5539"/>
                  </a:cubicBezTo>
                  <a:cubicBezTo>
                    <a:pt x="6990" y="5213"/>
                    <a:pt x="6989" y="4437"/>
                    <a:pt x="7239" y="4437"/>
                  </a:cubicBezTo>
                  <a:cubicBezTo>
                    <a:pt x="7265" y="4437"/>
                    <a:pt x="7293" y="4445"/>
                    <a:pt x="7324" y="4463"/>
                  </a:cubicBezTo>
                  <a:cubicBezTo>
                    <a:pt x="7555" y="4892"/>
                    <a:pt x="7546" y="5364"/>
                    <a:pt x="7560" y="5827"/>
                  </a:cubicBezTo>
                  <a:cubicBezTo>
                    <a:pt x="7579" y="6474"/>
                    <a:pt x="7650" y="7121"/>
                    <a:pt x="7773" y="7758"/>
                  </a:cubicBezTo>
                  <a:cubicBezTo>
                    <a:pt x="7791" y="7867"/>
                    <a:pt x="7815" y="7975"/>
                    <a:pt x="7928" y="8056"/>
                  </a:cubicBezTo>
                  <a:cubicBezTo>
                    <a:pt x="8188" y="7928"/>
                    <a:pt x="8231" y="7702"/>
                    <a:pt x="8193" y="7522"/>
                  </a:cubicBezTo>
                  <a:cubicBezTo>
                    <a:pt x="7546" y="4595"/>
                    <a:pt x="7612" y="2834"/>
                    <a:pt x="7928" y="145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53"/>
            <p:cNvSpPr/>
            <p:nvPr/>
          </p:nvSpPr>
          <p:spPr>
            <a:xfrm flipH="1">
              <a:off x="7209965" y="4037454"/>
              <a:ext cx="473483" cy="403093"/>
            </a:xfrm>
            <a:custGeom>
              <a:avLst/>
              <a:gdLst/>
              <a:ahLst/>
              <a:cxnLst/>
              <a:rect l="l" t="t" r="r" b="b"/>
              <a:pathLst>
                <a:path w="7749" h="6597" extrusionOk="0">
                  <a:moveTo>
                    <a:pt x="1" y="1"/>
                  </a:moveTo>
                  <a:lnTo>
                    <a:pt x="1" y="1"/>
                  </a:lnTo>
                  <a:cubicBezTo>
                    <a:pt x="6" y="416"/>
                    <a:pt x="355" y="2947"/>
                    <a:pt x="360" y="3362"/>
                  </a:cubicBezTo>
                  <a:cubicBezTo>
                    <a:pt x="364" y="3768"/>
                    <a:pt x="369" y="4175"/>
                    <a:pt x="435" y="4576"/>
                  </a:cubicBezTo>
                  <a:cubicBezTo>
                    <a:pt x="1167" y="5714"/>
                    <a:pt x="2225" y="6464"/>
                    <a:pt x="3386" y="6587"/>
                  </a:cubicBezTo>
                  <a:cubicBezTo>
                    <a:pt x="3386" y="6587"/>
                    <a:pt x="3386" y="6587"/>
                    <a:pt x="3391" y="6583"/>
                  </a:cubicBezTo>
                  <a:cubicBezTo>
                    <a:pt x="3443" y="6483"/>
                    <a:pt x="3363" y="6389"/>
                    <a:pt x="3334" y="6290"/>
                  </a:cubicBezTo>
                  <a:cubicBezTo>
                    <a:pt x="3311" y="6192"/>
                    <a:pt x="3411" y="6058"/>
                    <a:pt x="3580" y="6058"/>
                  </a:cubicBezTo>
                  <a:cubicBezTo>
                    <a:pt x="3583" y="6058"/>
                    <a:pt x="3586" y="6058"/>
                    <a:pt x="3589" y="6058"/>
                  </a:cubicBezTo>
                  <a:cubicBezTo>
                    <a:pt x="3655" y="6058"/>
                    <a:pt x="3712" y="6087"/>
                    <a:pt x="3759" y="6115"/>
                  </a:cubicBezTo>
                  <a:cubicBezTo>
                    <a:pt x="3939" y="6233"/>
                    <a:pt x="3972" y="6413"/>
                    <a:pt x="3953" y="6578"/>
                  </a:cubicBezTo>
                  <a:cubicBezTo>
                    <a:pt x="3953" y="6583"/>
                    <a:pt x="3948" y="6592"/>
                    <a:pt x="3948" y="6597"/>
                  </a:cubicBezTo>
                  <a:cubicBezTo>
                    <a:pt x="4000" y="6597"/>
                    <a:pt x="4047" y="6592"/>
                    <a:pt x="4099" y="6587"/>
                  </a:cubicBezTo>
                  <a:cubicBezTo>
                    <a:pt x="4793" y="6507"/>
                    <a:pt x="5431" y="6200"/>
                    <a:pt x="5969" y="5733"/>
                  </a:cubicBezTo>
                  <a:cubicBezTo>
                    <a:pt x="6002" y="5492"/>
                    <a:pt x="6077" y="5251"/>
                    <a:pt x="6266" y="5024"/>
                  </a:cubicBezTo>
                  <a:cubicBezTo>
                    <a:pt x="6290" y="5001"/>
                    <a:pt x="6314" y="4972"/>
                    <a:pt x="6347" y="4958"/>
                  </a:cubicBezTo>
                  <a:cubicBezTo>
                    <a:pt x="6377" y="4946"/>
                    <a:pt x="6411" y="4940"/>
                    <a:pt x="6446" y="4940"/>
                  </a:cubicBezTo>
                  <a:cubicBezTo>
                    <a:pt x="6502" y="4940"/>
                    <a:pt x="6557" y="4955"/>
                    <a:pt x="6592" y="4982"/>
                  </a:cubicBezTo>
                  <a:cubicBezTo>
                    <a:pt x="6606" y="4991"/>
                    <a:pt x="6620" y="5001"/>
                    <a:pt x="6630" y="5015"/>
                  </a:cubicBezTo>
                  <a:cubicBezTo>
                    <a:pt x="7319" y="4080"/>
                    <a:pt x="7735" y="2810"/>
                    <a:pt x="7749" y="1422"/>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53"/>
            <p:cNvSpPr/>
            <p:nvPr/>
          </p:nvSpPr>
          <p:spPr>
            <a:xfrm flipH="1">
              <a:off x="7198416" y="3784185"/>
              <a:ext cx="508678" cy="624956"/>
            </a:xfrm>
            <a:custGeom>
              <a:avLst/>
              <a:gdLst/>
              <a:ahLst/>
              <a:cxnLst/>
              <a:rect l="l" t="t" r="r" b="b"/>
              <a:pathLst>
                <a:path w="8325" h="10228" extrusionOk="0">
                  <a:moveTo>
                    <a:pt x="3542" y="0"/>
                  </a:moveTo>
                  <a:cubicBezTo>
                    <a:pt x="1431" y="0"/>
                    <a:pt x="1" y="2290"/>
                    <a:pt x="350" y="5114"/>
                  </a:cubicBezTo>
                  <a:cubicBezTo>
                    <a:pt x="695" y="7937"/>
                    <a:pt x="2682" y="10227"/>
                    <a:pt x="4788" y="10227"/>
                  </a:cubicBezTo>
                  <a:cubicBezTo>
                    <a:pt x="6899" y="10227"/>
                    <a:pt x="8325" y="7937"/>
                    <a:pt x="7980" y="5114"/>
                  </a:cubicBezTo>
                  <a:cubicBezTo>
                    <a:pt x="7635" y="2290"/>
                    <a:pt x="5648" y="0"/>
                    <a:pt x="35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53"/>
            <p:cNvSpPr/>
            <p:nvPr/>
          </p:nvSpPr>
          <p:spPr>
            <a:xfrm flipH="1">
              <a:off x="7240821" y="3972258"/>
              <a:ext cx="444337" cy="436883"/>
            </a:xfrm>
            <a:custGeom>
              <a:avLst/>
              <a:gdLst/>
              <a:ahLst/>
              <a:cxnLst/>
              <a:rect l="l" t="t" r="r" b="b"/>
              <a:pathLst>
                <a:path w="7272" h="7150" extrusionOk="0">
                  <a:moveTo>
                    <a:pt x="2843" y="1"/>
                  </a:moveTo>
                  <a:cubicBezTo>
                    <a:pt x="1563" y="1"/>
                    <a:pt x="539" y="841"/>
                    <a:pt x="0" y="2135"/>
                  </a:cubicBezTo>
                  <a:cubicBezTo>
                    <a:pt x="383" y="4911"/>
                    <a:pt x="2347" y="7149"/>
                    <a:pt x="4429" y="7149"/>
                  </a:cubicBezTo>
                  <a:cubicBezTo>
                    <a:pt x="5709" y="7149"/>
                    <a:pt x="6738" y="6309"/>
                    <a:pt x="7272" y="5015"/>
                  </a:cubicBezTo>
                  <a:cubicBezTo>
                    <a:pt x="6894" y="2234"/>
                    <a:pt x="4925" y="1"/>
                    <a:pt x="28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53"/>
            <p:cNvSpPr/>
            <p:nvPr/>
          </p:nvSpPr>
          <p:spPr>
            <a:xfrm flipH="1">
              <a:off x="7183385" y="3776059"/>
              <a:ext cx="508678" cy="624712"/>
            </a:xfrm>
            <a:custGeom>
              <a:avLst/>
              <a:gdLst/>
              <a:ahLst/>
              <a:cxnLst/>
              <a:rect l="l" t="t" r="r" b="b"/>
              <a:pathLst>
                <a:path w="8325" h="10224" extrusionOk="0">
                  <a:moveTo>
                    <a:pt x="3537" y="1"/>
                  </a:moveTo>
                  <a:cubicBezTo>
                    <a:pt x="1431" y="1"/>
                    <a:pt x="0" y="2286"/>
                    <a:pt x="345" y="5110"/>
                  </a:cubicBezTo>
                  <a:cubicBezTo>
                    <a:pt x="690" y="7933"/>
                    <a:pt x="2682" y="10223"/>
                    <a:pt x="4788" y="10223"/>
                  </a:cubicBezTo>
                  <a:cubicBezTo>
                    <a:pt x="6894" y="10223"/>
                    <a:pt x="8324" y="7933"/>
                    <a:pt x="7980" y="5110"/>
                  </a:cubicBezTo>
                  <a:cubicBezTo>
                    <a:pt x="7635" y="2286"/>
                    <a:pt x="5647" y="1"/>
                    <a:pt x="3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53"/>
            <p:cNvSpPr/>
            <p:nvPr/>
          </p:nvSpPr>
          <p:spPr>
            <a:xfrm flipH="1">
              <a:off x="7235323" y="3844188"/>
              <a:ext cx="386107" cy="478371"/>
            </a:xfrm>
            <a:custGeom>
              <a:avLst/>
              <a:gdLst/>
              <a:ahLst/>
              <a:cxnLst/>
              <a:rect l="l" t="t" r="r" b="b"/>
              <a:pathLst>
                <a:path w="6319" h="7829" extrusionOk="0">
                  <a:moveTo>
                    <a:pt x="2716" y="0"/>
                  </a:moveTo>
                  <a:cubicBezTo>
                    <a:pt x="1106" y="0"/>
                    <a:pt x="1" y="1752"/>
                    <a:pt x="242" y="3914"/>
                  </a:cubicBezTo>
                  <a:cubicBezTo>
                    <a:pt x="487" y="6077"/>
                    <a:pt x="1989" y="7829"/>
                    <a:pt x="3599" y="7829"/>
                  </a:cubicBezTo>
                  <a:cubicBezTo>
                    <a:pt x="5209" y="7829"/>
                    <a:pt x="6318" y="6077"/>
                    <a:pt x="6073" y="3914"/>
                  </a:cubicBezTo>
                  <a:cubicBezTo>
                    <a:pt x="5827" y="1752"/>
                    <a:pt x="4326" y="0"/>
                    <a:pt x="2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53"/>
            <p:cNvSpPr/>
            <p:nvPr/>
          </p:nvSpPr>
          <p:spPr>
            <a:xfrm flipH="1">
              <a:off x="7241983" y="3844188"/>
              <a:ext cx="379447" cy="420935"/>
            </a:xfrm>
            <a:custGeom>
              <a:avLst/>
              <a:gdLst/>
              <a:ahLst/>
              <a:cxnLst/>
              <a:rect l="l" t="t" r="r" b="b"/>
              <a:pathLst>
                <a:path w="6210" h="6889" extrusionOk="0">
                  <a:moveTo>
                    <a:pt x="2716" y="0"/>
                  </a:moveTo>
                  <a:cubicBezTo>
                    <a:pt x="1106" y="0"/>
                    <a:pt x="1" y="1752"/>
                    <a:pt x="242" y="3914"/>
                  </a:cubicBezTo>
                  <a:cubicBezTo>
                    <a:pt x="280" y="4250"/>
                    <a:pt x="350" y="4575"/>
                    <a:pt x="445" y="4882"/>
                  </a:cubicBezTo>
                  <a:cubicBezTo>
                    <a:pt x="964" y="4500"/>
                    <a:pt x="1611" y="4269"/>
                    <a:pt x="2315" y="4269"/>
                  </a:cubicBezTo>
                  <a:cubicBezTo>
                    <a:pt x="3877" y="4269"/>
                    <a:pt x="5171" y="5406"/>
                    <a:pt x="5388" y="6889"/>
                  </a:cubicBezTo>
                  <a:cubicBezTo>
                    <a:pt x="5931" y="6171"/>
                    <a:pt x="6210" y="5104"/>
                    <a:pt x="6073" y="3914"/>
                  </a:cubicBezTo>
                  <a:cubicBezTo>
                    <a:pt x="5827" y="1752"/>
                    <a:pt x="4326" y="0"/>
                    <a:pt x="2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53"/>
            <p:cNvSpPr/>
            <p:nvPr/>
          </p:nvSpPr>
          <p:spPr>
            <a:xfrm flipH="1">
              <a:off x="7295326" y="3861480"/>
              <a:ext cx="322927" cy="442627"/>
            </a:xfrm>
            <a:custGeom>
              <a:avLst/>
              <a:gdLst/>
              <a:ahLst/>
              <a:cxnLst/>
              <a:rect l="l" t="t" r="r" b="b"/>
              <a:pathLst>
                <a:path w="5285" h="7244" extrusionOk="0">
                  <a:moveTo>
                    <a:pt x="2267" y="1"/>
                  </a:moveTo>
                  <a:cubicBezTo>
                    <a:pt x="926" y="1"/>
                    <a:pt x="1" y="1620"/>
                    <a:pt x="209" y="3622"/>
                  </a:cubicBezTo>
                  <a:cubicBezTo>
                    <a:pt x="416" y="5624"/>
                    <a:pt x="1672" y="7243"/>
                    <a:pt x="3018" y="7243"/>
                  </a:cubicBezTo>
                  <a:cubicBezTo>
                    <a:pt x="4364" y="7243"/>
                    <a:pt x="5284" y="5624"/>
                    <a:pt x="5081" y="3622"/>
                  </a:cubicBezTo>
                  <a:cubicBezTo>
                    <a:pt x="4874" y="1620"/>
                    <a:pt x="3613" y="1"/>
                    <a:pt x="2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53"/>
            <p:cNvSpPr/>
            <p:nvPr/>
          </p:nvSpPr>
          <p:spPr>
            <a:xfrm flipH="1">
              <a:off x="7279623" y="3861480"/>
              <a:ext cx="303130" cy="435966"/>
            </a:xfrm>
            <a:custGeom>
              <a:avLst/>
              <a:gdLst/>
              <a:ahLst/>
              <a:cxnLst/>
              <a:rect l="l" t="t" r="r" b="b"/>
              <a:pathLst>
                <a:path w="4961" h="7135" extrusionOk="0">
                  <a:moveTo>
                    <a:pt x="1686" y="1"/>
                  </a:moveTo>
                  <a:cubicBezTo>
                    <a:pt x="969" y="1"/>
                    <a:pt x="374" y="463"/>
                    <a:pt x="1" y="1200"/>
                  </a:cubicBezTo>
                  <a:cubicBezTo>
                    <a:pt x="359" y="913"/>
                    <a:pt x="722" y="787"/>
                    <a:pt x="1074" y="787"/>
                  </a:cubicBezTo>
                  <a:cubicBezTo>
                    <a:pt x="3209" y="787"/>
                    <a:pt x="4961" y="5432"/>
                    <a:pt x="3027" y="7135"/>
                  </a:cubicBezTo>
                  <a:cubicBezTo>
                    <a:pt x="4038" y="6738"/>
                    <a:pt x="4675" y="5317"/>
                    <a:pt x="4500" y="3622"/>
                  </a:cubicBezTo>
                  <a:cubicBezTo>
                    <a:pt x="4293" y="1620"/>
                    <a:pt x="3032" y="1"/>
                    <a:pt x="1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53"/>
            <p:cNvSpPr/>
            <p:nvPr/>
          </p:nvSpPr>
          <p:spPr>
            <a:xfrm flipH="1">
              <a:off x="7179656" y="3648599"/>
              <a:ext cx="680621" cy="14176"/>
            </a:xfrm>
            <a:custGeom>
              <a:avLst/>
              <a:gdLst/>
              <a:ahLst/>
              <a:cxnLst/>
              <a:rect l="l" t="t" r="r" b="b"/>
              <a:pathLst>
                <a:path w="11139" h="232" extrusionOk="0">
                  <a:moveTo>
                    <a:pt x="0" y="0"/>
                  </a:moveTo>
                  <a:lnTo>
                    <a:pt x="0" y="231"/>
                  </a:lnTo>
                  <a:lnTo>
                    <a:pt x="11139" y="231"/>
                  </a:lnTo>
                  <a:lnTo>
                    <a:pt x="111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53"/>
            <p:cNvSpPr/>
            <p:nvPr/>
          </p:nvSpPr>
          <p:spPr>
            <a:xfrm flipH="1">
              <a:off x="7735013" y="3566050"/>
              <a:ext cx="423013" cy="1042409"/>
            </a:xfrm>
            <a:custGeom>
              <a:avLst/>
              <a:gdLst/>
              <a:ahLst/>
              <a:cxnLst/>
              <a:rect l="l" t="t" r="r" b="b"/>
              <a:pathLst>
                <a:path w="6923" h="17060" extrusionOk="0">
                  <a:moveTo>
                    <a:pt x="1" y="1"/>
                  </a:moveTo>
                  <a:lnTo>
                    <a:pt x="1" y="16960"/>
                  </a:lnTo>
                  <a:lnTo>
                    <a:pt x="6923" y="17060"/>
                  </a:lnTo>
                  <a:lnTo>
                    <a:pt x="5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53"/>
            <p:cNvSpPr/>
            <p:nvPr/>
          </p:nvSpPr>
          <p:spPr>
            <a:xfrm flipH="1">
              <a:off x="7735319" y="3566050"/>
              <a:ext cx="422707" cy="1036360"/>
            </a:xfrm>
            <a:custGeom>
              <a:avLst/>
              <a:gdLst/>
              <a:ahLst/>
              <a:cxnLst/>
              <a:rect l="l" t="t" r="r" b="b"/>
              <a:pathLst>
                <a:path w="6918" h="16961" extrusionOk="0">
                  <a:moveTo>
                    <a:pt x="1" y="1"/>
                  </a:moveTo>
                  <a:cubicBezTo>
                    <a:pt x="1786" y="2026"/>
                    <a:pt x="4444" y="5733"/>
                    <a:pt x="5629" y="10223"/>
                  </a:cubicBezTo>
                  <a:cubicBezTo>
                    <a:pt x="6252" y="12598"/>
                    <a:pt x="6918" y="16960"/>
                    <a:pt x="6918" y="16960"/>
                  </a:cubicBezTo>
                  <a:lnTo>
                    <a:pt x="5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53"/>
            <p:cNvSpPr/>
            <p:nvPr/>
          </p:nvSpPr>
          <p:spPr>
            <a:xfrm flipH="1">
              <a:off x="7633283" y="4385677"/>
              <a:ext cx="23586" cy="120494"/>
            </a:xfrm>
            <a:custGeom>
              <a:avLst/>
              <a:gdLst/>
              <a:ahLst/>
              <a:cxnLst/>
              <a:rect l="l" t="t" r="r" b="b"/>
              <a:pathLst>
                <a:path w="386" h="1972" extrusionOk="0">
                  <a:moveTo>
                    <a:pt x="57" y="1"/>
                  </a:moveTo>
                  <a:cubicBezTo>
                    <a:pt x="57" y="1"/>
                    <a:pt x="0" y="1776"/>
                    <a:pt x="208" y="1955"/>
                  </a:cubicBezTo>
                  <a:cubicBezTo>
                    <a:pt x="220" y="1966"/>
                    <a:pt x="231" y="1971"/>
                    <a:pt x="240" y="1971"/>
                  </a:cubicBezTo>
                  <a:cubicBezTo>
                    <a:pt x="386" y="1971"/>
                    <a:pt x="190" y="702"/>
                    <a:pt x="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53"/>
            <p:cNvSpPr/>
            <p:nvPr/>
          </p:nvSpPr>
          <p:spPr>
            <a:xfrm flipH="1">
              <a:off x="7234469" y="3844188"/>
              <a:ext cx="266040" cy="474033"/>
            </a:xfrm>
            <a:custGeom>
              <a:avLst/>
              <a:gdLst/>
              <a:ahLst/>
              <a:cxnLst/>
              <a:rect l="l" t="t" r="r" b="b"/>
              <a:pathLst>
                <a:path w="4354" h="7758" extrusionOk="0">
                  <a:moveTo>
                    <a:pt x="737" y="0"/>
                  </a:moveTo>
                  <a:cubicBezTo>
                    <a:pt x="477" y="0"/>
                    <a:pt x="232" y="47"/>
                    <a:pt x="0" y="132"/>
                  </a:cubicBezTo>
                  <a:cubicBezTo>
                    <a:pt x="170" y="85"/>
                    <a:pt x="354" y="62"/>
                    <a:pt x="543" y="62"/>
                  </a:cubicBezTo>
                  <a:cubicBezTo>
                    <a:pt x="2153" y="62"/>
                    <a:pt x="3655" y="1813"/>
                    <a:pt x="3900" y="3976"/>
                  </a:cubicBezTo>
                  <a:cubicBezTo>
                    <a:pt x="4103" y="5789"/>
                    <a:pt x="3357" y="7314"/>
                    <a:pt x="2163" y="7758"/>
                  </a:cubicBezTo>
                  <a:cubicBezTo>
                    <a:pt x="3471" y="7413"/>
                    <a:pt x="4354" y="5798"/>
                    <a:pt x="4136" y="3891"/>
                  </a:cubicBezTo>
                  <a:cubicBezTo>
                    <a:pt x="3896" y="1728"/>
                    <a:pt x="2347" y="0"/>
                    <a:pt x="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53"/>
            <p:cNvSpPr/>
            <p:nvPr/>
          </p:nvSpPr>
          <p:spPr>
            <a:xfrm flipH="1">
              <a:off x="7194384" y="3776059"/>
              <a:ext cx="442627" cy="528353"/>
            </a:xfrm>
            <a:custGeom>
              <a:avLst/>
              <a:gdLst/>
              <a:ahLst/>
              <a:cxnLst/>
              <a:rect l="l" t="t" r="r" b="b"/>
              <a:pathLst>
                <a:path w="7244" h="8647" extrusionOk="0">
                  <a:moveTo>
                    <a:pt x="2636" y="1"/>
                  </a:moveTo>
                  <a:cubicBezTo>
                    <a:pt x="1507" y="1"/>
                    <a:pt x="572" y="657"/>
                    <a:pt x="1" y="1701"/>
                  </a:cubicBezTo>
                  <a:cubicBezTo>
                    <a:pt x="577" y="728"/>
                    <a:pt x="1484" y="124"/>
                    <a:pt x="2565" y="124"/>
                  </a:cubicBezTo>
                  <a:cubicBezTo>
                    <a:pt x="4675" y="124"/>
                    <a:pt x="6663" y="2414"/>
                    <a:pt x="7008" y="5237"/>
                  </a:cubicBezTo>
                  <a:cubicBezTo>
                    <a:pt x="7168" y="6545"/>
                    <a:pt x="6946" y="7740"/>
                    <a:pt x="6451" y="8646"/>
                  </a:cubicBezTo>
                  <a:cubicBezTo>
                    <a:pt x="6994" y="7725"/>
                    <a:pt x="7244" y="6484"/>
                    <a:pt x="7079" y="5110"/>
                  </a:cubicBezTo>
                  <a:cubicBezTo>
                    <a:pt x="6734" y="2286"/>
                    <a:pt x="4746" y="1"/>
                    <a:pt x="26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53"/>
            <p:cNvSpPr/>
            <p:nvPr/>
          </p:nvSpPr>
          <p:spPr>
            <a:xfrm flipH="1">
              <a:off x="7364860" y="3929303"/>
              <a:ext cx="230601" cy="352012"/>
            </a:xfrm>
            <a:custGeom>
              <a:avLst/>
              <a:gdLst/>
              <a:ahLst/>
              <a:cxnLst/>
              <a:rect l="l" t="t" r="r" b="b"/>
              <a:pathLst>
                <a:path w="3774" h="5761" extrusionOk="0">
                  <a:moveTo>
                    <a:pt x="903" y="0"/>
                  </a:moveTo>
                  <a:lnTo>
                    <a:pt x="903" y="0"/>
                  </a:lnTo>
                  <a:cubicBezTo>
                    <a:pt x="327" y="529"/>
                    <a:pt x="1" y="1530"/>
                    <a:pt x="119" y="2682"/>
                  </a:cubicBezTo>
                  <a:cubicBezTo>
                    <a:pt x="298" y="4386"/>
                    <a:pt x="1365" y="5760"/>
                    <a:pt x="2508" y="5760"/>
                  </a:cubicBezTo>
                  <a:cubicBezTo>
                    <a:pt x="3018" y="5760"/>
                    <a:pt x="3457" y="5487"/>
                    <a:pt x="3773" y="5029"/>
                  </a:cubicBezTo>
                  <a:lnTo>
                    <a:pt x="3773" y="5029"/>
                  </a:lnTo>
                  <a:cubicBezTo>
                    <a:pt x="3500" y="5279"/>
                    <a:pt x="3169" y="5425"/>
                    <a:pt x="2801" y="5425"/>
                  </a:cubicBezTo>
                  <a:cubicBezTo>
                    <a:pt x="1658" y="5425"/>
                    <a:pt x="591" y="4046"/>
                    <a:pt x="412" y="2347"/>
                  </a:cubicBezTo>
                  <a:cubicBezTo>
                    <a:pt x="317" y="1407"/>
                    <a:pt x="511" y="562"/>
                    <a:pt x="9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53"/>
            <p:cNvSpPr/>
            <p:nvPr/>
          </p:nvSpPr>
          <p:spPr>
            <a:xfrm flipH="1">
              <a:off x="7276571" y="3735120"/>
              <a:ext cx="27191" cy="33545"/>
            </a:xfrm>
            <a:custGeom>
              <a:avLst/>
              <a:gdLst/>
              <a:ahLst/>
              <a:cxnLst/>
              <a:rect l="l" t="t" r="r" b="b"/>
              <a:pathLst>
                <a:path w="445" h="549" extrusionOk="0">
                  <a:moveTo>
                    <a:pt x="0" y="0"/>
                  </a:moveTo>
                  <a:lnTo>
                    <a:pt x="71" y="548"/>
                  </a:lnTo>
                  <a:lnTo>
                    <a:pt x="444" y="548"/>
                  </a:lnTo>
                  <a:lnTo>
                    <a:pt x="3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53"/>
            <p:cNvSpPr/>
            <p:nvPr/>
          </p:nvSpPr>
          <p:spPr>
            <a:xfrm flipH="1">
              <a:off x="7225795" y="3735120"/>
              <a:ext cx="27191" cy="33545"/>
            </a:xfrm>
            <a:custGeom>
              <a:avLst/>
              <a:gdLst/>
              <a:ahLst/>
              <a:cxnLst/>
              <a:rect l="l" t="t" r="r" b="b"/>
              <a:pathLst>
                <a:path w="445" h="549" extrusionOk="0">
                  <a:moveTo>
                    <a:pt x="0" y="0"/>
                  </a:moveTo>
                  <a:lnTo>
                    <a:pt x="71" y="548"/>
                  </a:lnTo>
                  <a:lnTo>
                    <a:pt x="444" y="548"/>
                  </a:lnTo>
                  <a:lnTo>
                    <a:pt x="3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53"/>
            <p:cNvSpPr/>
            <p:nvPr/>
          </p:nvSpPr>
          <p:spPr>
            <a:xfrm flipH="1">
              <a:off x="7710760" y="3566050"/>
              <a:ext cx="13320" cy="90065"/>
            </a:xfrm>
            <a:custGeom>
              <a:avLst/>
              <a:gdLst/>
              <a:ahLst/>
              <a:cxnLst/>
              <a:rect l="l" t="t" r="r" b="b"/>
              <a:pathLst>
                <a:path w="218" h="1474" extrusionOk="0">
                  <a:moveTo>
                    <a:pt x="0" y="1"/>
                  </a:moveTo>
                  <a:lnTo>
                    <a:pt x="109" y="1474"/>
                  </a:lnTo>
                  <a:lnTo>
                    <a:pt x="217" y="1474"/>
                  </a:lnTo>
                  <a:lnTo>
                    <a:pt x="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53"/>
            <p:cNvSpPr/>
            <p:nvPr/>
          </p:nvSpPr>
          <p:spPr>
            <a:xfrm flipH="1">
              <a:off x="7556723" y="3566050"/>
              <a:ext cx="13320" cy="90065"/>
            </a:xfrm>
            <a:custGeom>
              <a:avLst/>
              <a:gdLst/>
              <a:ahLst/>
              <a:cxnLst/>
              <a:rect l="l" t="t" r="r" b="b"/>
              <a:pathLst>
                <a:path w="218" h="1474" extrusionOk="0">
                  <a:moveTo>
                    <a:pt x="0" y="1"/>
                  </a:moveTo>
                  <a:lnTo>
                    <a:pt x="114" y="1474"/>
                  </a:lnTo>
                  <a:lnTo>
                    <a:pt x="218" y="1474"/>
                  </a:lnTo>
                  <a:lnTo>
                    <a:pt x="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53"/>
            <p:cNvSpPr/>
            <p:nvPr/>
          </p:nvSpPr>
          <p:spPr>
            <a:xfrm flipH="1">
              <a:off x="7402379" y="3566050"/>
              <a:ext cx="13320" cy="90065"/>
            </a:xfrm>
            <a:custGeom>
              <a:avLst/>
              <a:gdLst/>
              <a:ahLst/>
              <a:cxnLst/>
              <a:rect l="l" t="t" r="r" b="b"/>
              <a:pathLst>
                <a:path w="218" h="1474" extrusionOk="0">
                  <a:moveTo>
                    <a:pt x="0" y="1"/>
                  </a:moveTo>
                  <a:lnTo>
                    <a:pt x="114" y="1474"/>
                  </a:lnTo>
                  <a:lnTo>
                    <a:pt x="218" y="1474"/>
                  </a:lnTo>
                  <a:lnTo>
                    <a:pt x="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69124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24"/>
        <p:cNvGrpSpPr/>
        <p:nvPr/>
      </p:nvGrpSpPr>
      <p:grpSpPr>
        <a:xfrm>
          <a:off x="0" y="0"/>
          <a:ext cx="0" cy="0"/>
          <a:chOff x="0" y="0"/>
          <a:chExt cx="0" cy="0"/>
        </a:xfrm>
      </p:grpSpPr>
      <p:sp>
        <p:nvSpPr>
          <p:cNvPr id="4225" name="Google Shape;4225;p39"/>
          <p:cNvSpPr txBox="1">
            <a:spLocks noGrp="1"/>
          </p:cNvSpPr>
          <p:nvPr>
            <p:ph type="title"/>
          </p:nvPr>
        </p:nvSpPr>
        <p:spPr>
          <a:xfrm>
            <a:off x="719975" y="437400"/>
            <a:ext cx="7704000" cy="89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latin typeface="Times New Roman" panose="02020603050405020304" pitchFamily="18" charset="0"/>
                <a:cs typeface="Times New Roman" panose="02020603050405020304" pitchFamily="18" charset="0"/>
              </a:rPr>
              <a:t>AI ( TRÍ TUỆ NHÂN TẠO)</a:t>
            </a:r>
            <a:endParaRPr dirty="0">
              <a:latin typeface="Times New Roman" panose="02020603050405020304" pitchFamily="18" charset="0"/>
              <a:cs typeface="Times New Roman" panose="02020603050405020304" pitchFamily="18" charset="0"/>
            </a:endParaRPr>
          </a:p>
        </p:txBody>
      </p:sp>
      <p:sp>
        <p:nvSpPr>
          <p:cNvPr id="4226" name="Google Shape;4226;p39"/>
          <p:cNvSpPr txBox="1">
            <a:spLocks noGrp="1"/>
          </p:cNvSpPr>
          <p:nvPr>
            <p:ph type="body" idx="1"/>
          </p:nvPr>
        </p:nvSpPr>
        <p:spPr>
          <a:xfrm>
            <a:off x="719975" y="1329300"/>
            <a:ext cx="7704000" cy="3584093"/>
          </a:xfrm>
          <a:prstGeom prst="rect">
            <a:avLst/>
          </a:prstGeom>
        </p:spPr>
        <p:txBody>
          <a:bodyPr spcFirstLastPara="1" wrap="square" lIns="91425" tIns="91425" rIns="91425" bIns="91425" anchor="b" anchorCtr="0">
            <a:noAutofit/>
          </a:bodyPr>
          <a:lstStyle/>
          <a:p>
            <a:pPr algn="l"/>
            <a:r>
              <a:rPr lang="vi-VN" sz="1600" b="0" i="0" dirty="0">
                <a:solidFill>
                  <a:schemeClr val="accent6">
                    <a:lumMod val="95000"/>
                  </a:schemeClr>
                </a:solidFill>
                <a:effectLst/>
                <a:latin typeface="+mj-lt"/>
              </a:rPr>
              <a:t>Trí tuệ nhân tạo là trí tuệ máy móc được tạo ra bởi con người. Trí tuệ này có thể tư duy, suy nghĩ, học hỏi,… như con người. Xử lý dữ liệu ở mức độ rộng hơn, quy mô hơn, hệ thống, khoa học và nhanh hơn so với con người.</a:t>
            </a:r>
          </a:p>
          <a:p>
            <a:pPr algn="l"/>
            <a:r>
              <a:rPr lang="vi-VN" sz="1600" b="0" i="0" dirty="0">
                <a:solidFill>
                  <a:srgbClr val="151515"/>
                </a:solidFill>
                <a:effectLst/>
                <a:latin typeface="+mj-lt"/>
              </a:rPr>
              <a:t>AI có ba mức độ khác nhau:</a:t>
            </a:r>
          </a:p>
          <a:p>
            <a:pPr lvl="1">
              <a:buFont typeface="Arial" panose="020B0604020202020204" pitchFamily="34" charset="0"/>
              <a:buChar char="•"/>
            </a:pPr>
            <a:r>
              <a:rPr lang="vi-VN" sz="1600" b="0" i="0" dirty="0">
                <a:solidFill>
                  <a:srgbClr val="FFFF00"/>
                </a:solidFill>
                <a:effectLst/>
                <a:latin typeface="+mj-lt"/>
              </a:rPr>
              <a:t>Narrow AI</a:t>
            </a:r>
            <a:r>
              <a:rPr lang="vi-VN" sz="1600" b="0" i="0" dirty="0">
                <a:solidFill>
                  <a:srgbClr val="151515"/>
                </a:solidFill>
                <a:effectLst/>
                <a:latin typeface="+mj-lt"/>
              </a:rPr>
              <a:t>: Trí tuệ nhân tạo được cho là hẹp khi máy có thể thực hiện một nhiệm vụ cụ thể tốt hơn so với con người. Nghiên cứu hiện tại về AI hiện đang ở cấp độ này.</a:t>
            </a:r>
          </a:p>
          <a:p>
            <a:pPr lvl="1">
              <a:buFont typeface="Arial" panose="020B0604020202020204" pitchFamily="34" charset="0"/>
              <a:buChar char="•"/>
            </a:pPr>
            <a:r>
              <a:rPr lang="vi-VN" sz="1600" b="0" i="0" dirty="0">
                <a:solidFill>
                  <a:srgbClr val="FFFF00"/>
                </a:solidFill>
                <a:effectLst/>
                <a:latin typeface="+mj-lt"/>
              </a:rPr>
              <a:t>General AI</a:t>
            </a:r>
            <a:r>
              <a:rPr lang="vi-VN" sz="1600" b="0" i="0" dirty="0">
                <a:solidFill>
                  <a:srgbClr val="151515"/>
                </a:solidFill>
                <a:effectLst/>
                <a:latin typeface="+mj-lt"/>
              </a:rPr>
              <a:t>: Trí tuệ nhân tạo đạt đến trạng thái chung khi nó có thể thực hiện bất kỳ nhiệm vụ sử dụng trí tuệ nào có cùng độ chính xác như con người.</a:t>
            </a:r>
          </a:p>
          <a:p>
            <a:pPr lvl="1">
              <a:buFont typeface="Arial" panose="020B0604020202020204" pitchFamily="34" charset="0"/>
              <a:buChar char="•"/>
            </a:pPr>
            <a:r>
              <a:rPr lang="vi-VN" sz="1600" b="0" i="0" dirty="0">
                <a:solidFill>
                  <a:srgbClr val="FFFF00"/>
                </a:solidFill>
                <a:effectLst/>
                <a:latin typeface="+mj-lt"/>
              </a:rPr>
              <a:t>Strong AI</a:t>
            </a:r>
            <a:r>
              <a:rPr lang="vi-VN" sz="1600" b="0" i="0" dirty="0">
                <a:solidFill>
                  <a:srgbClr val="151515"/>
                </a:solidFill>
                <a:effectLst/>
                <a:latin typeface="+mj-lt"/>
              </a:rPr>
              <a:t>: AI rất mạnh khi nó có thể đánh bại con người trong nhiều nhiệm vụ cụ thể.</a:t>
            </a:r>
          </a:p>
        </p:txBody>
      </p:sp>
    </p:spTree>
    <p:extLst>
      <p:ext uri="{BB962C8B-B14F-4D97-AF65-F5344CB8AC3E}">
        <p14:creationId xmlns:p14="http://schemas.microsoft.com/office/powerpoint/2010/main" val="3565080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24"/>
        <p:cNvGrpSpPr/>
        <p:nvPr/>
      </p:nvGrpSpPr>
      <p:grpSpPr>
        <a:xfrm>
          <a:off x="0" y="0"/>
          <a:ext cx="0" cy="0"/>
          <a:chOff x="0" y="0"/>
          <a:chExt cx="0" cy="0"/>
        </a:xfrm>
      </p:grpSpPr>
      <p:sp>
        <p:nvSpPr>
          <p:cNvPr id="4225" name="Google Shape;4225;p39"/>
          <p:cNvSpPr txBox="1">
            <a:spLocks noGrp="1"/>
          </p:cNvSpPr>
          <p:nvPr>
            <p:ph type="title"/>
          </p:nvPr>
        </p:nvSpPr>
        <p:spPr>
          <a:xfrm>
            <a:off x="719975" y="437400"/>
            <a:ext cx="7704000" cy="89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latin typeface="Times New Roman" panose="02020603050405020304" pitchFamily="18" charset="0"/>
                <a:cs typeface="Times New Roman" panose="02020603050405020304" pitchFamily="18" charset="0"/>
              </a:rPr>
              <a:t>ML (MACHINE LEARNING)</a:t>
            </a:r>
            <a:endParaRPr dirty="0">
              <a:latin typeface="Times New Roman" panose="02020603050405020304" pitchFamily="18" charset="0"/>
              <a:cs typeface="Times New Roman" panose="02020603050405020304" pitchFamily="18" charset="0"/>
            </a:endParaRPr>
          </a:p>
        </p:txBody>
      </p:sp>
      <p:sp>
        <p:nvSpPr>
          <p:cNvPr id="4226" name="Google Shape;4226;p39"/>
          <p:cNvSpPr txBox="1">
            <a:spLocks noGrp="1"/>
          </p:cNvSpPr>
          <p:nvPr>
            <p:ph type="body" idx="1"/>
          </p:nvPr>
        </p:nvSpPr>
        <p:spPr>
          <a:xfrm>
            <a:off x="719975" y="1329300"/>
            <a:ext cx="7704000" cy="3298905"/>
          </a:xfrm>
          <a:prstGeom prst="rect">
            <a:avLst/>
          </a:prstGeom>
        </p:spPr>
        <p:txBody>
          <a:bodyPr spcFirstLastPara="1" wrap="square" lIns="91425" tIns="91425" rIns="91425" bIns="91425" anchor="b" anchorCtr="0">
            <a:noAutofit/>
          </a:bodyPr>
          <a:lstStyle/>
          <a:p>
            <a:pPr algn="l"/>
            <a:r>
              <a:rPr lang="vi-VN" sz="1600" b="0" i="0" dirty="0">
                <a:solidFill>
                  <a:schemeClr val="accent6">
                    <a:lumMod val="95000"/>
                  </a:schemeClr>
                </a:solidFill>
                <a:effectLst/>
                <a:latin typeface="+mj-lt"/>
              </a:rPr>
              <a:t>Machine Learning hay học máy, thực tế </a:t>
            </a:r>
            <a:r>
              <a:rPr lang="vi-VN" sz="1600" b="0" i="0" dirty="0">
                <a:solidFill>
                  <a:srgbClr val="FFFF00"/>
                </a:solidFill>
                <a:effectLst/>
                <a:latin typeface="+mj-lt"/>
              </a:rPr>
              <a:t>chúng ta có thể viết ứng dụng có AI mà không sử dụng học máy</a:t>
            </a:r>
            <a:r>
              <a:rPr lang="vi-VN" sz="1600" b="0" i="0" dirty="0">
                <a:solidFill>
                  <a:schemeClr val="accent6">
                    <a:lumMod val="95000"/>
                  </a:schemeClr>
                </a:solidFill>
                <a:effectLst/>
                <a:latin typeface="+mj-lt"/>
              </a:rPr>
              <a:t>, nhưng ta phải viết cả triệu triệu dòng code để xây dựng các trường hợp xảy ra.</a:t>
            </a:r>
          </a:p>
          <a:p>
            <a:pPr algn="l"/>
            <a:endParaRPr lang="vi-VN" sz="1600" b="0" i="0" dirty="0">
              <a:solidFill>
                <a:schemeClr val="accent6">
                  <a:lumMod val="95000"/>
                </a:schemeClr>
              </a:solidFill>
              <a:effectLst/>
              <a:latin typeface="+mj-lt"/>
            </a:endParaRPr>
          </a:p>
          <a:p>
            <a:pPr algn="l"/>
            <a:r>
              <a:rPr lang="vi-VN" sz="1600" b="0" i="0" dirty="0">
                <a:solidFill>
                  <a:schemeClr val="accent6">
                    <a:lumMod val="95000"/>
                  </a:schemeClr>
                </a:solidFill>
                <a:effectLst/>
                <a:latin typeface="+mj-lt"/>
              </a:rPr>
              <a:t>Học máy là cách để có được AI, máy tự học mà không cần phải code nhiều như không có học máy. Nói cách khác, nếu </a:t>
            </a:r>
            <a:r>
              <a:rPr lang="vi-VN" sz="1600" b="0" i="0" dirty="0">
                <a:solidFill>
                  <a:srgbClr val="FFFF00"/>
                </a:solidFill>
                <a:effectLst/>
                <a:latin typeface="+mj-lt"/>
              </a:rPr>
              <a:t>AI là mục tiêu thì học máy là phương tiện để đạt được mục tiêu đó</a:t>
            </a:r>
            <a:r>
              <a:rPr lang="vi-VN" sz="1600" b="0" i="0" dirty="0">
                <a:solidFill>
                  <a:schemeClr val="accent6">
                    <a:lumMod val="95000"/>
                  </a:schemeClr>
                </a:solidFill>
                <a:effectLst/>
                <a:latin typeface="+mj-lt"/>
              </a:rPr>
              <a:t>.</a:t>
            </a:r>
          </a:p>
          <a:p>
            <a:pPr algn="l"/>
            <a:endParaRPr lang="vi-VN" sz="1600" b="0" i="0" dirty="0">
              <a:solidFill>
                <a:schemeClr val="accent6">
                  <a:lumMod val="95000"/>
                </a:schemeClr>
              </a:solidFill>
              <a:effectLst/>
              <a:latin typeface="+mj-lt"/>
            </a:endParaRPr>
          </a:p>
          <a:p>
            <a:pPr algn="l"/>
            <a:r>
              <a:rPr lang="vi-VN" sz="1600" b="0" i="0" dirty="0">
                <a:solidFill>
                  <a:schemeClr val="accent6">
                    <a:lumMod val="95000"/>
                  </a:schemeClr>
                </a:solidFill>
                <a:effectLst/>
                <a:latin typeface="+mj-lt"/>
              </a:rPr>
              <a:t>Máy sẽ được </a:t>
            </a:r>
            <a:r>
              <a:rPr lang="vi-VN" sz="1600" b="0" i="0" dirty="0">
                <a:solidFill>
                  <a:srgbClr val="FFFF00"/>
                </a:solidFill>
                <a:effectLst/>
                <a:latin typeface="+mj-lt"/>
              </a:rPr>
              <a:t>“học” bằng cách train nó với một lượng dữ liệu khổng lồ với một thuật toán</a:t>
            </a:r>
            <a:r>
              <a:rPr lang="vi-VN" sz="1600" b="0" i="0" dirty="0">
                <a:solidFill>
                  <a:schemeClr val="accent6">
                    <a:lumMod val="95000"/>
                  </a:schemeClr>
                </a:solidFill>
                <a:effectLst/>
                <a:latin typeface="+mj-lt"/>
              </a:rPr>
              <a:t>, thuật toán có khả năng điều chỉnh và xây dựng model. Tuy nhiên, nếu như trong training dữ liệu có ngôn ngữ khác trong thực tế (tiếng Việt thay vì tiếng Anh…) thì rất có thể máy sẽ dự báo không chính xác nữa.</a:t>
            </a:r>
          </a:p>
        </p:txBody>
      </p:sp>
    </p:spTree>
    <p:extLst>
      <p:ext uri="{BB962C8B-B14F-4D97-AF65-F5344CB8AC3E}">
        <p14:creationId xmlns:p14="http://schemas.microsoft.com/office/powerpoint/2010/main" val="2258168555"/>
      </p:ext>
    </p:extLst>
  </p:cSld>
  <p:clrMapOvr>
    <a:masterClrMapping/>
  </p:clrMapOvr>
</p:sld>
</file>

<file path=ppt/theme/theme1.xml><?xml version="1.0" encoding="utf-8"?>
<a:theme xmlns:a="http://schemas.openxmlformats.org/drawingml/2006/main" name="Virtual Assistant Business Plan by Slidesgo">
  <a:themeElements>
    <a:clrScheme name="Simple Light">
      <a:dk1>
        <a:srgbClr val="310058"/>
      </a:dk1>
      <a:lt1>
        <a:srgbClr val="F1EFEB"/>
      </a:lt1>
      <a:dk2>
        <a:srgbClr val="E9E0D1"/>
      </a:dk2>
      <a:lt2>
        <a:srgbClr val="D3BC98"/>
      </a:lt2>
      <a:accent1>
        <a:srgbClr val="90CDFF"/>
      </a:accent1>
      <a:accent2>
        <a:srgbClr val="59B3F0"/>
      </a:accent2>
      <a:accent3>
        <a:srgbClr val="FFE564"/>
      </a:accent3>
      <a:accent4>
        <a:srgbClr val="D0D340"/>
      </a:accent4>
      <a:accent5>
        <a:srgbClr val="E25A79"/>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1213</Words>
  <Application>Microsoft Office PowerPoint</Application>
  <PresentationFormat>On-screen Show (16:9)</PresentationFormat>
  <Paragraphs>155</Paragraphs>
  <Slides>30</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Open Sans</vt:lpstr>
      <vt:lpstr>Barlow Condensed Light</vt:lpstr>
      <vt:lpstr>Roboto Condensed Light</vt:lpstr>
      <vt:lpstr>Arial</vt:lpstr>
      <vt:lpstr>Times New Roman</vt:lpstr>
      <vt:lpstr>Black Han Sans</vt:lpstr>
      <vt:lpstr>Calibri</vt:lpstr>
      <vt:lpstr>Barlow Condensed Medium</vt:lpstr>
      <vt:lpstr>Virtual Assistant Business Plan by Slidesgo</vt:lpstr>
      <vt:lpstr>Virtual Assistant GVHD: TS. Tran Nhat Quang GVPB: TS. Nguyen Thien Bao</vt:lpstr>
      <vt:lpstr>Trợ lý ảo  là gì?</vt:lpstr>
      <vt:lpstr>Trợ lý ảo  hay VA</vt:lpstr>
      <vt:lpstr>PowerPoint Presentation</vt:lpstr>
      <vt:lpstr>Trợ lý ảo</vt:lpstr>
      <vt:lpstr>MỘT SỐ TÍNH NĂNG HAY CÁC DỊCH VỤ MÀ TRỢ LÝ ẢO CUNG CẤP</vt:lpstr>
      <vt:lpstr>Trợ lý ảo</vt:lpstr>
      <vt:lpstr>AI ( TRÍ TUỆ NHÂN TẠO)</vt:lpstr>
      <vt:lpstr>ML (MACHINE LEARNING)</vt:lpstr>
      <vt:lpstr>DL ( DEEP LEARNING)</vt:lpstr>
      <vt:lpstr>CÁC CHỨC NĂNG CỦA  TRỢ LÝ ẢO</vt:lpstr>
      <vt:lpstr>PowerPoint Presentation</vt:lpstr>
      <vt:lpstr>PowerPoint Presentation</vt:lpstr>
      <vt:lpstr>PowerPoint Presentation</vt:lpstr>
      <vt:lpstr>PowerPoint Presentation</vt:lpstr>
      <vt:lpstr>CHECK  URL</vt:lpstr>
      <vt:lpstr>CHECK URL  (DATA)</vt:lpstr>
      <vt:lpstr>CHECK URL  (DATA PROCESSING)</vt:lpstr>
      <vt:lpstr>CHECK URL (TRAINING MODEL)</vt:lpstr>
      <vt:lpstr>CHECK URL (RESULT)</vt:lpstr>
      <vt:lpstr>CHECK  PASSWORD</vt:lpstr>
      <vt:lpstr>CHECK PASSWORD  (DATA PROCESSING)</vt:lpstr>
      <vt:lpstr>CHECK PASSWORD (TRAINING MODEL)</vt:lpstr>
      <vt:lpstr>CHECK PASSWORD (RESULT)</vt:lpstr>
      <vt:lpstr>IMAGE TO  TEXT</vt:lpstr>
      <vt:lpstr>IMAGE TO TEXT (DATA PROCESSING)</vt:lpstr>
      <vt:lpstr>IMAGE TO TEXT (TRAINING MODEL)</vt:lpstr>
      <vt:lpstr>IMAGE TO TEXT (RESULT)</vt:lpstr>
      <vt:lpstr>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CHỨC NĂNG CỦA  TRỢ LÝ ẢO</dc:title>
  <dc:creator>Huynh Nguyen Tan Nhac</dc:creator>
  <cp:lastModifiedBy>Huynh Nguyen Tan Nhac</cp:lastModifiedBy>
  <cp:revision>20</cp:revision>
  <dcterms:modified xsi:type="dcterms:W3CDTF">2022-12-20T13:16:54Z</dcterms:modified>
</cp:coreProperties>
</file>