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d021012d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d021012d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021012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d021012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d021012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d021012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021012d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021012d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ghiahsgs/Python-Automation-Course-nghiahsgs" TargetMode="External"/><Relationship Id="rId4" Type="http://schemas.openxmlformats.org/officeDocument/2006/relationships/hyperlink" Target="https://github.com/nghiahsgs/Python-Automation-Course-nghiahs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Làm tool auto với python</a:t>
            </a:r>
            <a:endParaRPr/>
          </a:p>
          <a:p>
            <a:pPr indent="0" lvl="0" marL="0" rtl="0" algn="l">
              <a:lnSpc>
                <a:spcPct val="144000"/>
              </a:lnSpc>
              <a:spcBef>
                <a:spcPts val="0"/>
              </a:spcBef>
              <a:spcAft>
                <a:spcPts val="0"/>
              </a:spcAft>
              <a:buClr>
                <a:schemeClr val="dk1"/>
              </a:buClr>
              <a:buSzPts val="1100"/>
              <a:buFont typeface="Arial"/>
              <a:buNone/>
            </a:pPr>
            <a:r>
              <a:rPr lang="en" sz="1350" u="sng">
                <a:solidFill>
                  <a:schemeClr val="hlink"/>
                </a:solidFill>
                <a:hlinkClick r:id="rId3"/>
              </a:rPr>
              <a:t>Python-Automation-Course-nghiahsgs</a:t>
            </a:r>
            <a:endParaRPr sz="1350" u="sng">
              <a:solidFill>
                <a:schemeClr val="hlink"/>
              </a:solidFill>
              <a:hlinkClick r:id="rId4"/>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t>Instructor: nghiahsgs</a:t>
            </a:r>
            <a:endParaRPr/>
          </a:p>
          <a:p>
            <a:pPr indent="0" lvl="0" marL="0" rtl="0" algn="ctr">
              <a:spcBef>
                <a:spcPts val="0"/>
              </a:spcBef>
              <a:spcAft>
                <a:spcPts val="0"/>
              </a:spcAft>
              <a:buNone/>
            </a:pPr>
            <a:r>
              <a:t/>
            </a:r>
            <a:endParaRPr/>
          </a:p>
        </p:txBody>
      </p:sp>
      <p:sp>
        <p:nvSpPr>
          <p:cNvPr id="56" name="Google Shape;56;p13"/>
          <p:cNvSpPr txBox="1"/>
          <p:nvPr>
            <p:ph idx="1" type="subTitle"/>
          </p:nvPr>
        </p:nvSpPr>
        <p:spPr>
          <a:xfrm>
            <a:off x="434525" y="378465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Bài 1: </a:t>
            </a:r>
            <a:r>
              <a:rPr lang="en" sz="1800"/>
              <a:t>Regular Expressions 1</a:t>
            </a:r>
            <a:endParaRPr sz="1800"/>
          </a:p>
          <a:p>
            <a:pPr indent="0" lvl="0" marL="0" rtl="0" algn="ctr">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
            </a:r>
            <a:endParaRPr/>
          </a:p>
        </p:txBody>
      </p:sp>
      <p:sp>
        <p:nvSpPr>
          <p:cNvPr id="62" name="Google Shape;62;p14"/>
          <p:cNvSpPr txBox="1"/>
          <p:nvPr>
            <p:ph idx="1" type="body"/>
          </p:nvPr>
        </p:nvSpPr>
        <p:spPr>
          <a:xfrm>
            <a:off x="311700" y="1152475"/>
            <a:ext cx="8520600" cy="3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Regular Expressions( biểu thức chính quy) là ngôn ngữ nhỏ để chỉ định mẫu văn bản. Viết mã để thực hiện khớp mẫu mà không có biểu thức chính quy là một nỗi đau rất lớn (vd viết chương trình tách số điện thoại từ 1 file text, ko dùng regex thì cực hình)</a:t>
            </a:r>
            <a:endParaRPr sz="1200"/>
          </a:p>
          <a:p>
            <a:pPr indent="0" lvl="0" marL="0" rtl="0" algn="l">
              <a:spcBef>
                <a:spcPts val="1600"/>
              </a:spcBef>
              <a:spcAft>
                <a:spcPts val="0"/>
              </a:spcAft>
              <a:buNone/>
            </a:pPr>
            <a:r>
              <a:rPr lang="en" sz="1200"/>
              <a:t>Regex expression hay có dấu \ (backslash)</a:t>
            </a:r>
            <a:endParaRPr sz="1200"/>
          </a:p>
          <a:p>
            <a:pPr indent="0" lvl="0" marL="0" rtl="0" algn="l">
              <a:spcBef>
                <a:spcPts val="1600"/>
              </a:spcBef>
              <a:spcAft>
                <a:spcPts val="0"/>
              </a:spcAft>
              <a:buNone/>
            </a:pPr>
            <a:r>
              <a:rPr lang="en" sz="1200"/>
              <a:t>Dùng module có sẵn re</a:t>
            </a:r>
            <a:endParaRPr sz="1200"/>
          </a:p>
          <a:p>
            <a:pPr indent="0" lvl="0" marL="0" rtl="0" algn="l">
              <a:spcBef>
                <a:spcPts val="1600"/>
              </a:spcBef>
              <a:spcAft>
                <a:spcPts val="0"/>
              </a:spcAft>
              <a:buClr>
                <a:schemeClr val="dk1"/>
              </a:buClr>
              <a:buSzPts val="1100"/>
              <a:buFont typeface="Arial"/>
              <a:buNone/>
            </a:pPr>
            <a:r>
              <a:rPr lang="en" sz="1200"/>
              <a:t>re.complice(regex string) =&gt; tạo regex object</a:t>
            </a:r>
            <a:endParaRPr sz="1200"/>
          </a:p>
          <a:p>
            <a:pPr indent="0" lvl="0" marL="0" rtl="0" algn="l">
              <a:spcBef>
                <a:spcPts val="1600"/>
              </a:spcBef>
              <a:spcAft>
                <a:spcPts val="0"/>
              </a:spcAft>
              <a:buClr>
                <a:schemeClr val="dk1"/>
              </a:buClr>
              <a:buSzPts val="1100"/>
              <a:buFont typeface="Arial"/>
              <a:buNone/>
            </a:pPr>
            <a:r>
              <a:rPr lang="en" sz="1200"/>
              <a:t>kq=object.search(chuỗi cần search)</a:t>
            </a:r>
            <a:endParaRPr sz="1200"/>
          </a:p>
          <a:p>
            <a:pPr indent="0" lvl="0" marL="0" rtl="0" algn="l">
              <a:spcBef>
                <a:spcPts val="1600"/>
              </a:spcBef>
              <a:spcAft>
                <a:spcPts val="0"/>
              </a:spcAft>
              <a:buClr>
                <a:schemeClr val="dk1"/>
              </a:buClr>
              <a:buSzPts val="1100"/>
              <a:buFont typeface="Arial"/>
              <a:buNone/>
            </a:pPr>
            <a:r>
              <a:rPr lang="en" sz="1200"/>
              <a:t>kq=object.findAll(chuỗi cần search)</a:t>
            </a:r>
            <a:endParaRPr sz="1200"/>
          </a:p>
          <a:p>
            <a:pPr indent="0" lvl="0" marL="0" rtl="0" algn="l">
              <a:spcBef>
                <a:spcPts val="1600"/>
              </a:spcBef>
              <a:spcAft>
                <a:spcPts val="0"/>
              </a:spcAft>
              <a:buNone/>
            </a:pPr>
            <a:r>
              <a:rPr lang="en" sz="1200"/>
              <a:t>kq.group()</a:t>
            </a:r>
            <a:endParaRPr sz="1200"/>
          </a:p>
          <a:p>
            <a:pPr indent="0" lvl="0" marL="0" rtl="0" algn="l">
              <a:spcBef>
                <a:spcPts val="1600"/>
              </a:spcBef>
              <a:spcAft>
                <a:spcPts val="0"/>
              </a:spcAft>
              <a:buNone/>
            </a:pPr>
            <a:r>
              <a:rPr lang="en" sz="1200"/>
              <a:t>Cái khó của regex đó là xác định regex </a:t>
            </a:r>
            <a:r>
              <a:rPr lang="en" sz="1200"/>
              <a:t>expression </a:t>
            </a:r>
            <a:r>
              <a:rPr lang="en" sz="1200"/>
              <a:t>(tips =&gt; dùng công cụ https://regexr.com)</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68" name="Google Shape;68;p15"/>
          <p:cNvSpPr txBox="1"/>
          <p:nvPr>
            <p:ph idx="1" type="body"/>
          </p:nvPr>
        </p:nvSpPr>
        <p:spPr>
          <a:xfrm>
            <a:off x="311700" y="972375"/>
            <a:ext cx="8520600" cy="3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ndung=”’</a:t>
            </a:r>
            <a:r>
              <a:rPr lang="en" sz="1200"/>
              <a:t>nhat ky cua nang</a:t>
            </a:r>
            <a:endParaRPr sz="1200"/>
          </a:p>
          <a:p>
            <a:pPr indent="0" lvl="0" marL="0" rtl="0" algn="l">
              <a:spcBef>
                <a:spcPts val="1600"/>
              </a:spcBef>
              <a:spcAft>
                <a:spcPts val="0"/>
              </a:spcAft>
              <a:buClr>
                <a:schemeClr val="dk1"/>
              </a:buClr>
              <a:buSzPts val="1100"/>
              <a:buFont typeface="Arial"/>
              <a:buNone/>
            </a:pPr>
            <a:r>
              <a:rPr lang="en" sz="1200"/>
              <a:t>hom nay la ngay dep troi, mk gap anh nghiahsgs rat la dep trai</a:t>
            </a:r>
            <a:endParaRPr sz="1200"/>
          </a:p>
          <a:p>
            <a:pPr indent="0" lvl="0" marL="0" rtl="0" algn="l">
              <a:spcBef>
                <a:spcPts val="1600"/>
              </a:spcBef>
              <a:spcAft>
                <a:spcPts val="0"/>
              </a:spcAft>
              <a:buClr>
                <a:schemeClr val="dk1"/>
              </a:buClr>
              <a:buSzPts val="1100"/>
              <a:buFont typeface="Arial"/>
              <a:buNone/>
            </a:pPr>
            <a:r>
              <a:rPr lang="en" sz="1200"/>
              <a:t>mk fall in love with him rui</a:t>
            </a:r>
            <a:endParaRPr sz="1200"/>
          </a:p>
          <a:p>
            <a:pPr indent="0" lvl="0" marL="0" rtl="0" algn="l">
              <a:spcBef>
                <a:spcPts val="1600"/>
              </a:spcBef>
              <a:spcAft>
                <a:spcPts val="0"/>
              </a:spcAft>
              <a:buNone/>
            </a:pPr>
            <a:r>
              <a:rPr lang="en" sz="1200"/>
              <a:t>’’’</a:t>
            </a:r>
            <a:endParaRPr sz="1200"/>
          </a:p>
          <a:p>
            <a:pPr indent="0" lvl="0" marL="0" rtl="0" algn="l">
              <a:spcBef>
                <a:spcPts val="1600"/>
              </a:spcBef>
              <a:spcAft>
                <a:spcPts val="0"/>
              </a:spcAft>
              <a:buClr>
                <a:schemeClr val="dk1"/>
              </a:buClr>
              <a:buSzPts val="1100"/>
              <a:buFont typeface="Arial"/>
              <a:buNone/>
            </a:pPr>
            <a:r>
              <a:rPr lang="en" sz="1200"/>
              <a:t>import re</a:t>
            </a:r>
            <a:endParaRPr sz="1200"/>
          </a:p>
          <a:p>
            <a:pPr indent="0" lvl="0" marL="0" rtl="0" algn="l">
              <a:spcBef>
                <a:spcPts val="1600"/>
              </a:spcBef>
              <a:spcAft>
                <a:spcPts val="0"/>
              </a:spcAft>
              <a:buClr>
                <a:schemeClr val="dk1"/>
              </a:buClr>
              <a:buSzPts val="1100"/>
              <a:buFont typeface="Arial"/>
              <a:buNone/>
            </a:pPr>
            <a:r>
              <a:rPr lang="en" sz="1200"/>
              <a:t>+regex1=re.compile(r'anh(.*?)rat');kq=regex1.search(ndung);kq.group()</a:t>
            </a:r>
            <a:endParaRPr sz="1200"/>
          </a:p>
          <a:p>
            <a:pPr indent="0" lvl="0" marL="0" rtl="0" algn="l">
              <a:spcBef>
                <a:spcPts val="1600"/>
              </a:spcBef>
              <a:spcAft>
                <a:spcPts val="0"/>
              </a:spcAft>
              <a:buClr>
                <a:schemeClr val="dk1"/>
              </a:buClr>
              <a:buSzPts val="1100"/>
              <a:buFont typeface="Arial"/>
              <a:buNone/>
            </a:pPr>
            <a:r>
              <a:rPr lang="en" sz="1200"/>
              <a:t>'anh nghiahsgs rat'</a:t>
            </a:r>
            <a:endParaRPr sz="1200"/>
          </a:p>
          <a:p>
            <a:pPr indent="0" lvl="0" marL="0" rtl="0" algn="l">
              <a:spcBef>
                <a:spcPts val="1600"/>
              </a:spcBef>
              <a:spcAft>
                <a:spcPts val="0"/>
              </a:spcAft>
              <a:buNone/>
            </a:pPr>
            <a:r>
              <a:rPr lang="en" sz="1200"/>
              <a:t>kq.group(1) =&gt;' nghiahsgs '</a:t>
            </a:r>
            <a:endParaRPr sz="1200"/>
          </a:p>
          <a:p>
            <a:pPr indent="0" lvl="0" marL="0" rtl="0" algn="l">
              <a:spcBef>
                <a:spcPts val="1600"/>
              </a:spcBef>
              <a:spcAft>
                <a:spcPts val="0"/>
              </a:spcAft>
              <a:buClr>
                <a:schemeClr val="dk1"/>
              </a:buClr>
              <a:buSzPts val="1100"/>
              <a:buFont typeface="Arial"/>
              <a:buNone/>
            </a:pPr>
            <a:r>
              <a:rPr lang="en" sz="1200"/>
              <a:t>+</a:t>
            </a:r>
            <a:r>
              <a:rPr lang="en" sz="1200"/>
              <a:t>regex1=re.compile(r'anh(.*?)rat');kq=regex1.findall(ndung);kq</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Có bn dấu ngoặc thì tương ứng với bấy nhiêu group</a:t>
            </a:r>
            <a:endParaRPr/>
          </a:p>
        </p:txBody>
      </p:sp>
      <p:pic>
        <p:nvPicPr>
          <p:cNvPr id="75" name="Google Shape;75;p16"/>
          <p:cNvPicPr preferRelativeResize="0"/>
          <p:nvPr/>
        </p:nvPicPr>
        <p:blipFill>
          <a:blip r:embed="rId3">
            <a:alphaModFix/>
          </a:blip>
          <a:stretch>
            <a:fillRect/>
          </a:stretch>
        </p:blipFill>
        <p:spPr>
          <a:xfrm>
            <a:off x="1163188" y="1801075"/>
            <a:ext cx="6315075" cy="1733550"/>
          </a:xfrm>
          <a:prstGeom prst="rect">
            <a:avLst/>
          </a:prstGeom>
          <a:noFill/>
          <a:ln>
            <a:noFill/>
          </a:ln>
        </p:spPr>
      </p:pic>
      <p:pic>
        <p:nvPicPr>
          <p:cNvPr id="76" name="Google Shape;76;p16"/>
          <p:cNvPicPr preferRelativeResize="0"/>
          <p:nvPr/>
        </p:nvPicPr>
        <p:blipFill>
          <a:blip r:embed="rId4">
            <a:alphaModFix/>
          </a:blip>
          <a:stretch>
            <a:fillRect/>
          </a:stretch>
        </p:blipFill>
        <p:spPr>
          <a:xfrm>
            <a:off x="5317738" y="4032838"/>
            <a:ext cx="2124075" cy="75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Dùng search khi muốn lấy 1 về pattern thỏa mãn, dùng findall khi muốn lấy nhiều pattern thỏa mãn</a:t>
            </a:r>
            <a:endParaRPr/>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1663425" y="2062000"/>
            <a:ext cx="6038850" cy="24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