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程序化交易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框架和工具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机构开发策略模式、快速实现程序化交易策略开发、性能优异、资源丰富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9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开发的背景</a:t>
            </a:r>
            <a:endParaRPr lang="en-US" altLang="zh-CN" dirty="0" smtClean="0"/>
          </a:p>
          <a:p>
            <a:r>
              <a:rPr lang="zh-CN" altLang="en-US" dirty="0" smtClean="0"/>
              <a:t>框架功能库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r>
              <a:rPr lang="zh-CN" altLang="en-US" dirty="0" smtClean="0"/>
              <a:t>的方向</a:t>
            </a:r>
            <a:endParaRPr lang="en-US" altLang="zh-CN" dirty="0" smtClean="0"/>
          </a:p>
          <a:p>
            <a:r>
              <a:rPr lang="zh-CN" altLang="en-US" dirty="0" smtClean="0"/>
              <a:t>组织结构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0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zh-CN" altLang="en-US" dirty="0" smtClean="0"/>
              <a:t>开发的背景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常规的商业化交易软件费用高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 开放性</a:t>
            </a:r>
            <a:r>
              <a:rPr lang="zh-CN" altLang="en-US" dirty="0" smtClean="0"/>
              <a:t>不足</a:t>
            </a:r>
            <a:r>
              <a:rPr lang="en-US" altLang="zh-CN" dirty="0" smtClean="0"/>
              <a:t>,</a:t>
            </a:r>
            <a:r>
              <a:rPr lang="zh-CN" altLang="en-US" dirty="0"/>
              <a:t>扩展性不够强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性能不够优异、</a:t>
            </a:r>
            <a:r>
              <a:rPr lang="zh-CN" altLang="en-US" dirty="0" smtClean="0"/>
              <a:t>无法</a:t>
            </a:r>
            <a:r>
              <a:rPr lang="zh-CN" altLang="en-US" dirty="0" smtClean="0"/>
              <a:t>利用最新的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例如人工智能，事件驱动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，通常是要求不高却又需要实现程序化的解决方案，个人使用较多，初学者使用较多。</a:t>
            </a:r>
            <a:endParaRPr lang="en-US" altLang="zh-CN" dirty="0" smtClean="0"/>
          </a:p>
          <a:p>
            <a:r>
              <a:rPr lang="zh-CN" altLang="en-US" dirty="0"/>
              <a:t>机构</a:t>
            </a:r>
            <a:r>
              <a:rPr lang="zh-CN" altLang="en-US" dirty="0" smtClean="0"/>
              <a:t>用户</a:t>
            </a:r>
            <a:r>
              <a:rPr lang="zh-CN" altLang="en-US" dirty="0"/>
              <a:t>通常</a:t>
            </a:r>
            <a:r>
              <a:rPr lang="zh-CN" altLang="en-US" dirty="0" smtClean="0"/>
              <a:t>利用</a:t>
            </a:r>
            <a:r>
              <a:rPr lang="zh-CN" altLang="en-US" dirty="0" smtClean="0"/>
              <a:t>各种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接口来开发程序化交易系统的方案，该方案有</a:t>
            </a:r>
            <a:r>
              <a:rPr lang="zh-CN" altLang="en-US" dirty="0" smtClean="0"/>
              <a:t>足够的灵活性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可对接</a:t>
            </a:r>
            <a:r>
              <a:rPr lang="zh-CN" altLang="en-US" dirty="0" smtClean="0"/>
              <a:t>最新的ＩＴ技术，并且有足够的开放性</a:t>
            </a:r>
            <a:r>
              <a:rPr lang="zh-CN" altLang="en-US" dirty="0" smtClean="0"/>
              <a:t>，性能远远优于商业平台软件。但是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 smtClean="0"/>
              <a:t>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开发难度大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不适合快速开发和修改</a:t>
            </a:r>
            <a:r>
              <a:rPr lang="zh-CN" altLang="en-US" dirty="0" smtClean="0"/>
              <a:t>模型。对有专业化程序化交易需求得机构来说，必须对底层做一次</a:t>
            </a:r>
            <a:r>
              <a:rPr lang="zh-CN" altLang="en-US" dirty="0" smtClean="0"/>
              <a:t>封装，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只做底层平台的搭建，不做策略开发。封装后使得</a:t>
            </a:r>
            <a:r>
              <a:rPr lang="zh-CN" altLang="en-US" dirty="0"/>
              <a:t>交易策略的</a:t>
            </a:r>
            <a:r>
              <a:rPr lang="zh-CN" altLang="en-US" dirty="0" smtClean="0"/>
              <a:t>开发过程中，不需要再和底层打交道，底层和策略逻辑的分离，开发策略更加高效，也避免了策略研究员（不熟悉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的非专业程序员）开发出漏洞百出的策略程序。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75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zh-CN" altLang="en-US" dirty="0" smtClean="0"/>
              <a:t>在这个背景下应运而生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6378"/>
            <a:ext cx="10503802" cy="4642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QuickLib</a:t>
            </a:r>
            <a:r>
              <a:rPr lang="zh-CN" altLang="en-US" dirty="0"/>
              <a:t>程序化交易</a:t>
            </a:r>
            <a:r>
              <a:rPr lang="en-US" altLang="zh-CN" dirty="0"/>
              <a:t>Python</a:t>
            </a:r>
            <a:r>
              <a:rPr lang="zh-CN" altLang="en-US" dirty="0"/>
              <a:t>开源框架和工具是为量化机构和广大宽客打造的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</a:t>
            </a:r>
            <a:r>
              <a:rPr lang="zh-CN" altLang="en-US" dirty="0"/>
              <a:t>通过</a:t>
            </a:r>
            <a:r>
              <a:rPr lang="en-US" altLang="zh-CN" dirty="0" err="1"/>
              <a:t>Quicklib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较为快速</a:t>
            </a:r>
            <a:r>
              <a:rPr lang="zh-CN" altLang="en-US" dirty="0" smtClean="0"/>
              <a:t>的进入</a:t>
            </a:r>
            <a:r>
              <a:rPr lang="zh-CN" altLang="en-US" dirty="0"/>
              <a:t>专业程序化领域进策略的</a:t>
            </a:r>
            <a:r>
              <a:rPr lang="zh-CN" altLang="en-US" dirty="0" smtClean="0"/>
              <a:t>开发。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目前提供的程序化交易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框架和工具包括：</a:t>
            </a:r>
            <a:endParaRPr lang="en-US" altLang="zh-CN" dirty="0"/>
          </a:p>
          <a:p>
            <a:r>
              <a:rPr lang="zh-CN" altLang="en-US" dirty="0" smtClean="0"/>
              <a:t>期货</a:t>
            </a:r>
            <a:r>
              <a:rPr lang="en-US" altLang="zh-CN" dirty="0" smtClean="0"/>
              <a:t>CTP</a:t>
            </a:r>
            <a:r>
              <a:rPr lang="zh-CN" altLang="en-US" dirty="0" smtClean="0"/>
              <a:t>行情交易框架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应用层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、底层</a:t>
            </a:r>
            <a:r>
              <a:rPr lang="en-US" altLang="zh-CN" dirty="0" smtClean="0"/>
              <a:t>C++)</a:t>
            </a:r>
          </a:p>
          <a:p>
            <a:r>
              <a:rPr lang="zh-CN" altLang="en-US" dirty="0" smtClean="0"/>
              <a:t>期货历史行情框架</a:t>
            </a:r>
            <a:r>
              <a:rPr lang="en-US" altLang="zh-CN" dirty="0"/>
              <a:t>(</a:t>
            </a:r>
            <a:r>
              <a:rPr lang="zh-CN" altLang="en-US" dirty="0"/>
              <a:t>应用层</a:t>
            </a:r>
            <a:r>
              <a:rPr lang="en-US" altLang="zh-CN" dirty="0"/>
              <a:t>Python</a:t>
            </a:r>
            <a:r>
              <a:rPr lang="zh-CN" altLang="en-US" dirty="0"/>
              <a:t>、底层</a:t>
            </a:r>
            <a:r>
              <a:rPr lang="en-US" altLang="zh-CN" dirty="0"/>
              <a:t>C</a:t>
            </a:r>
            <a:r>
              <a:rPr lang="en-US" altLang="zh-CN" dirty="0" smtClean="0"/>
              <a:t>++)</a:t>
            </a:r>
          </a:p>
          <a:p>
            <a:r>
              <a:rPr lang="zh-CN" altLang="en-US" dirty="0" smtClean="0"/>
              <a:t>期货全市场行情数据收集工具（工具）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zh-CN" altLang="en-US" dirty="0"/>
              <a:t>股</a:t>
            </a:r>
            <a:r>
              <a:rPr lang="en-US" altLang="zh-CN" dirty="0"/>
              <a:t>CTP2</a:t>
            </a:r>
            <a:r>
              <a:rPr lang="zh-CN" altLang="en-US" dirty="0"/>
              <a:t>行情框架</a:t>
            </a:r>
            <a:r>
              <a:rPr lang="en-US" altLang="zh-CN" dirty="0"/>
              <a:t>(</a:t>
            </a:r>
            <a:r>
              <a:rPr lang="zh-CN" altLang="en-US" dirty="0"/>
              <a:t>应用层</a:t>
            </a:r>
            <a:r>
              <a:rPr lang="en-US" altLang="zh-CN" dirty="0"/>
              <a:t>Python</a:t>
            </a:r>
            <a:r>
              <a:rPr lang="zh-CN" altLang="en-US" dirty="0"/>
              <a:t>、底层</a:t>
            </a:r>
            <a:r>
              <a:rPr lang="en-US" altLang="zh-CN" dirty="0"/>
              <a:t>C</a:t>
            </a:r>
            <a:r>
              <a:rPr lang="en-US" altLang="zh-CN" dirty="0" smtClean="0"/>
              <a:t>++)</a:t>
            </a:r>
          </a:p>
          <a:p>
            <a:r>
              <a:rPr lang="zh-CN" altLang="en-US" dirty="0" smtClean="0"/>
              <a:t>监控器库（预警、监控、远程管理、跟单、多交易服务器冗余复制）（应用层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、工具）（未来会支持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等）</a:t>
            </a:r>
            <a:endParaRPr lang="en-US" altLang="zh-CN" dirty="0"/>
          </a:p>
          <a:p>
            <a:r>
              <a:rPr lang="en-US" altLang="zh-CN" dirty="0" smtClean="0"/>
              <a:t>MOM</a:t>
            </a:r>
            <a:r>
              <a:rPr lang="zh-CN" altLang="en-US" dirty="0" smtClean="0"/>
              <a:t>模式的资金管理库（采用博易鑫管家的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，在期货基础上增加了一道风控管理系统，该框架用法和期货</a:t>
            </a:r>
            <a:r>
              <a:rPr lang="en-US" altLang="zh-CN" dirty="0" smtClean="0"/>
              <a:t>CTP</a:t>
            </a:r>
            <a:r>
              <a:rPr lang="zh-CN" altLang="en-US" dirty="0" smtClean="0"/>
              <a:t>框架一模一样）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100" dirty="0" smtClean="0"/>
              <a:t>       </a:t>
            </a:r>
            <a:r>
              <a:rPr lang="en-US" altLang="zh-CN" sz="2100" dirty="0" err="1" smtClean="0"/>
              <a:t>Quicklib</a:t>
            </a:r>
            <a:r>
              <a:rPr lang="zh-CN" altLang="en-US" sz="2100" dirty="0" smtClean="0"/>
              <a:t>官网和开源</a:t>
            </a:r>
            <a:r>
              <a:rPr lang="zh-CN" altLang="en-US" sz="2100" dirty="0"/>
              <a:t>网址</a:t>
            </a:r>
            <a:r>
              <a:rPr lang="zh-CN" altLang="en-US" sz="2100" dirty="0" smtClean="0"/>
              <a:t>提供的下载内容还</a:t>
            </a:r>
            <a:r>
              <a:rPr lang="zh-CN" altLang="en-US" sz="2100" dirty="0"/>
              <a:t>包括：</a:t>
            </a:r>
            <a:endParaRPr lang="en-US" altLang="zh-CN" sz="2100" dirty="0"/>
          </a:p>
          <a:p>
            <a:pPr marL="342900" lvl="1" indent="-342900"/>
            <a:r>
              <a:rPr lang="en-US" altLang="zh-CN" dirty="0" smtClean="0"/>
              <a:t>Python</a:t>
            </a:r>
            <a:r>
              <a:rPr lang="zh-CN" altLang="en-US" dirty="0"/>
              <a:t>应用层的大量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342900" lvl="1" indent="-342900"/>
            <a:r>
              <a:rPr lang="zh-CN" altLang="en-US" dirty="0"/>
              <a:t>视频教学</a:t>
            </a:r>
            <a:r>
              <a:rPr lang="en-US" altLang="zh-CN" dirty="0"/>
              <a:t>《 </a:t>
            </a:r>
            <a:r>
              <a:rPr lang="en-US" altLang="zh-CN" dirty="0" err="1"/>
              <a:t>Quicklib</a:t>
            </a:r>
            <a:r>
              <a:rPr lang="en-US" altLang="zh-CN" dirty="0"/>
              <a:t> Python</a:t>
            </a:r>
            <a:r>
              <a:rPr lang="zh-CN" altLang="en-US" dirty="0"/>
              <a:t>开发环境安装</a:t>
            </a:r>
            <a:r>
              <a:rPr lang="en-US" altLang="zh-CN" dirty="0"/>
              <a:t>》《 </a:t>
            </a:r>
            <a:r>
              <a:rPr lang="zh-CN" altLang="en-US" dirty="0"/>
              <a:t>利用</a:t>
            </a:r>
            <a:r>
              <a:rPr lang="en-US" altLang="zh-CN" dirty="0"/>
              <a:t>GIT</a:t>
            </a:r>
            <a:r>
              <a:rPr lang="zh-CN" altLang="en-US" dirty="0"/>
              <a:t>克隆</a:t>
            </a:r>
            <a:r>
              <a:rPr lang="en-US" altLang="zh-CN" dirty="0" err="1"/>
              <a:t>Quicklib</a:t>
            </a:r>
            <a:r>
              <a:rPr lang="zh-CN" altLang="en-US" dirty="0"/>
              <a:t>开源代码</a:t>
            </a:r>
            <a:r>
              <a:rPr lang="en-US" altLang="zh-CN" dirty="0" smtClean="0"/>
              <a:t>》</a:t>
            </a:r>
          </a:p>
          <a:p>
            <a:pPr marL="342900" lvl="1" indent="-342900"/>
            <a:r>
              <a:rPr lang="en-US" altLang="zh-CN" dirty="0"/>
              <a:t>GIT</a:t>
            </a:r>
            <a:r>
              <a:rPr lang="zh-CN" altLang="en-US" dirty="0"/>
              <a:t>克隆同步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342900" lvl="1" indent="-342900"/>
            <a:r>
              <a:rPr lang="zh-CN" altLang="en-US" dirty="0"/>
              <a:t>期货</a:t>
            </a:r>
            <a:r>
              <a:rPr lang="en-US" altLang="zh-CN" dirty="0"/>
              <a:t>2013-2015</a:t>
            </a:r>
            <a:r>
              <a:rPr lang="zh-CN" altLang="en-US" dirty="0"/>
              <a:t>历史行情数据打包</a:t>
            </a:r>
            <a:r>
              <a:rPr lang="zh-CN" altLang="en-US" dirty="0" smtClean="0"/>
              <a:t>下载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2937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zh-CN" altLang="en-US" dirty="0" smtClean="0"/>
              <a:t>在这个背景下应运而生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框架可以接入的其它库</a:t>
            </a:r>
            <a:r>
              <a:rPr lang="zh-CN" altLang="en-US" dirty="0" smtClean="0"/>
              <a:t>资源包括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基于人工智能的模块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图形识别技术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数据分析接口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…..</a:t>
            </a:r>
          </a:p>
          <a:p>
            <a:pPr marL="457200" lvl="1" indent="0">
              <a:buNone/>
            </a:pPr>
            <a:r>
              <a:rPr lang="en-US" altLang="zh-CN" dirty="0" err="1" smtClean="0"/>
              <a:t>Quicklib</a:t>
            </a:r>
            <a:r>
              <a:rPr lang="zh-CN" altLang="en-US" dirty="0" smtClean="0"/>
              <a:t>安装环境包括：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mtClean="0"/>
              <a:t>Python X,Y </a:t>
            </a:r>
          </a:p>
          <a:p>
            <a:r>
              <a:rPr lang="zh-CN" altLang="en-US" dirty="0" smtClean="0"/>
              <a:t>最</a:t>
            </a:r>
            <a:r>
              <a:rPr lang="zh-CN" altLang="en-US" dirty="0" smtClean="0"/>
              <a:t>重要的是 </a:t>
            </a:r>
            <a:r>
              <a:rPr lang="zh-CN" altLang="en-US" sz="3200" dirty="0" smtClean="0">
                <a:solidFill>
                  <a:srgbClr val="FF0000"/>
                </a:solidFill>
              </a:rPr>
              <a:t>免费 开</a:t>
            </a:r>
            <a:r>
              <a:rPr lang="zh-CN" altLang="en-US" sz="3200" dirty="0" smtClean="0">
                <a:solidFill>
                  <a:srgbClr val="FF0000"/>
                </a:solidFill>
              </a:rPr>
              <a:t>源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9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0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zh-CN" altLang="en-US" dirty="0" smtClean="0"/>
              <a:t>未来发展方向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7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QuickLib</a:t>
            </a:r>
            <a:r>
              <a:rPr lang="zh-CN" altLang="en-US" dirty="0" smtClean="0"/>
              <a:t>的社区组织结构构想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68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513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</vt:lpstr>
      <vt:lpstr>QuickLib 程序化交易Python框架和工具</vt:lpstr>
      <vt:lpstr>目录</vt:lpstr>
      <vt:lpstr>QuickLib开发的背景</vt:lpstr>
      <vt:lpstr>QuickLib在这个背景下应运而生</vt:lpstr>
      <vt:lpstr>QuickLib在这个背景下应运而生</vt:lpstr>
      <vt:lpstr>QuickLib功能介绍</vt:lpstr>
      <vt:lpstr>QuickLIb未来发展方向</vt:lpstr>
      <vt:lpstr>QuickLib的社区组织结构构想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QuickLib 概述</dc:title>
  <dc:creator>Administrator</dc:creator>
  <cp:lastModifiedBy>Windows 用户</cp:lastModifiedBy>
  <cp:revision>15</cp:revision>
  <dcterms:created xsi:type="dcterms:W3CDTF">2017-02-21T07:24:59Z</dcterms:created>
  <dcterms:modified xsi:type="dcterms:W3CDTF">2017-02-21T13:20:14Z</dcterms:modified>
</cp:coreProperties>
</file>