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67725" autoAdjust="0"/>
  </p:normalViewPr>
  <p:slideViewPr>
    <p:cSldViewPr>
      <p:cViewPr varScale="1">
        <p:scale>
          <a:sx n="51" d="100"/>
          <a:sy n="51" d="100"/>
        </p:scale>
        <p:origin x="16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B4F1A3AF-34DF-4FC3-9D2E-D270E018082A}" type="datetimeFigureOut">
              <a:rPr lang="en-GB"/>
              <a:pPr>
                <a:defRPr/>
              </a:pPr>
              <a:t>19/09/2016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419B36FB-13C5-40E1-A34F-F57F3594F7A7}" type="slidenum">
              <a:rPr lang="en-GB"/>
              <a:pPr>
                <a:defRPr/>
              </a:pPr>
              <a:t>‹#›</a:t>
            </a:fld>
            <a:endParaRPr lang="en-GB"/>
          </a:p>
        </p:txBody>
      </p:sp>
    </p:spTree>
    <p:extLst>
      <p:ext uri="{BB962C8B-B14F-4D97-AF65-F5344CB8AC3E}">
        <p14:creationId xmlns:p14="http://schemas.microsoft.com/office/powerpoint/2010/main" val="2840609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fontAlgn="auto">
              <a:spcBef>
                <a:spcPts val="0"/>
              </a:spcBef>
              <a:spcAft>
                <a:spcPts val="0"/>
              </a:spcAft>
              <a:defRPr/>
            </a:pPr>
            <a:r>
              <a:rPr lang="en-GB" smtClean="0"/>
              <a:t>** Chatbot : </a:t>
            </a:r>
            <a:r>
              <a:rPr lang="vi-VN" smtClean="0"/>
              <a:t>Hiểu một cách đơn giản hơn: Thay vì trò chuyện (text/voice chat) với người, bạn có thể trò chuyện với một chương trình máy tính đã được lập trình sẵn, có khả năng hiểu câu nói của bạn ở một mức độ nhất định, và tự động trả lời bạn.</a:t>
            </a:r>
            <a:endParaRPr lang="en-GB" smtClean="0"/>
          </a:p>
          <a:p>
            <a:pPr fontAlgn="auto">
              <a:spcBef>
                <a:spcPts val="0"/>
              </a:spcBef>
              <a:spcAft>
                <a:spcPts val="0"/>
              </a:spcAft>
              <a:defRPr/>
            </a:pPr>
            <a:endParaRPr lang="en-GB" smtClean="0"/>
          </a:p>
          <a:p>
            <a:pPr fontAlgn="auto">
              <a:spcBef>
                <a:spcPts val="0"/>
              </a:spcBef>
              <a:spcAft>
                <a:spcPts val="0"/>
              </a:spcAft>
              <a:defRPr/>
            </a:pPr>
            <a:r>
              <a:rPr lang="en-GB" smtClean="0"/>
              <a:t>** Messenger Chatbiot : Được facebook giới thiệu trong hội nghị F8 vào 13/4/2016. Tại Hội nghị này facebook đã công bố 5 điều sau :</a:t>
            </a:r>
          </a:p>
          <a:p>
            <a:pPr marL="171450" indent="-171450" fontAlgn="auto">
              <a:spcBef>
                <a:spcPts val="0"/>
              </a:spcBef>
              <a:spcAft>
                <a:spcPts val="0"/>
              </a:spcAft>
              <a:buFontTx/>
              <a:buChar char="-"/>
              <a:defRPr/>
            </a:pPr>
            <a:r>
              <a:rPr lang="en-GB" b="1" smtClean="0"/>
              <a:t>Robot trả lời tin nhắn tự động trên Messenger</a:t>
            </a:r>
          </a:p>
          <a:p>
            <a:pPr marL="171450" indent="-171450" fontAlgn="auto">
              <a:spcBef>
                <a:spcPts val="0"/>
              </a:spcBef>
              <a:spcAft>
                <a:spcPts val="0"/>
              </a:spcAft>
              <a:buFontTx/>
              <a:buChar char="-"/>
              <a:defRPr/>
            </a:pPr>
            <a:r>
              <a:rPr lang="en-GB" b="1" smtClean="0"/>
              <a:t>Camera 360 độ</a:t>
            </a:r>
          </a:p>
          <a:p>
            <a:pPr marL="171450" indent="-171450" fontAlgn="auto">
              <a:spcBef>
                <a:spcPts val="0"/>
              </a:spcBef>
              <a:spcAft>
                <a:spcPts val="0"/>
              </a:spcAft>
              <a:buFontTx/>
              <a:buChar char="-"/>
              <a:defRPr/>
            </a:pPr>
            <a:r>
              <a:rPr lang="en-GB" b="1" smtClean="0"/>
              <a:t>Vận dụng thực tế ảo vào giao tiếp, mạng xã hội</a:t>
            </a:r>
          </a:p>
          <a:p>
            <a:pPr marL="171450" indent="-171450" fontAlgn="auto">
              <a:spcBef>
                <a:spcPts val="0"/>
              </a:spcBef>
              <a:spcAft>
                <a:spcPts val="0"/>
              </a:spcAft>
              <a:buFontTx/>
              <a:buChar char="-"/>
              <a:defRPr/>
            </a:pPr>
            <a:r>
              <a:rPr lang="en-GB" b="1" smtClean="0"/>
              <a:t>Rights Manager giúp bảo vệ bản quyền video</a:t>
            </a:r>
            <a:endParaRPr lang="en-GB" smtClean="0"/>
          </a:p>
          <a:p>
            <a:pPr marL="171450" indent="-171450" fontAlgn="auto">
              <a:spcBef>
                <a:spcPts val="0"/>
              </a:spcBef>
              <a:spcAft>
                <a:spcPts val="0"/>
              </a:spcAft>
              <a:buFontTx/>
              <a:buChar char="-"/>
              <a:defRPr/>
            </a:pPr>
            <a:r>
              <a:rPr lang="vi-VN" b="1" smtClean="0"/>
              <a:t>Video trực tiếp có thêm tính năng, hỗ trợ nhiều thiết bị hơn</a:t>
            </a:r>
            <a:r>
              <a:rPr lang="en-GB" b="1" smtClean="0"/>
              <a:t> (drone - UAV)</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6251A7-6D92-4D9C-9E63-7A84EDA47BA9}" type="slidenum">
              <a:rPr lang="en-GB"/>
              <a:pPr/>
              <a:t>3</a:t>
            </a:fld>
            <a:endParaRPr lang="en-GB"/>
          </a:p>
        </p:txBody>
      </p:sp>
    </p:spTree>
    <p:extLst>
      <p:ext uri="{BB962C8B-B14F-4D97-AF65-F5344CB8AC3E}">
        <p14:creationId xmlns:p14="http://schemas.microsoft.com/office/powerpoint/2010/main" val="111429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smtClean="0"/>
              <a:t>Support - Hỗ trợ (dịch vụ chăm sóc khách hàng,...)</a:t>
            </a:r>
          </a:p>
          <a:p>
            <a:pPr>
              <a:spcBef>
                <a:spcPct val="0"/>
              </a:spcBef>
            </a:pPr>
            <a:r>
              <a:rPr lang="vi-VN" smtClean="0"/>
              <a:t>Alert - Thông báo, cảnh báo (thời tiết, gửi tin tức đã được cá nhân hóa theo sở thích cho độc giả,...)</a:t>
            </a:r>
          </a:p>
          <a:p>
            <a:pPr>
              <a:spcBef>
                <a:spcPct val="0"/>
              </a:spcBef>
            </a:pPr>
            <a:r>
              <a:rPr lang="vi-VN" smtClean="0"/>
              <a:t>Booking - Đặt hàng trực tuyến (đặt vé máy bay, shopping,...)</a:t>
            </a:r>
          </a:p>
          <a:p>
            <a:pPr>
              <a:spcBef>
                <a:spcPct val="0"/>
              </a:spcBef>
            </a:pPr>
            <a:r>
              <a:rPr lang="vi-VN" smtClean="0"/>
              <a:t>Search/Input - Tìm kiếm (địa điểm ăn uống, du lịch,...)</a:t>
            </a:r>
          </a:p>
          <a:p>
            <a:pPr>
              <a:spcBef>
                <a:spcPct val="0"/>
              </a:spcBef>
            </a:pPr>
            <a:endParaRPr lang="en-GB"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81A9E4-24AA-4E98-BE79-7D49B3040C35}" type="slidenum">
              <a:rPr lang="en-GB"/>
              <a:pPr/>
              <a:t>4</a:t>
            </a:fld>
            <a:endParaRPr lang="en-GB"/>
          </a:p>
        </p:txBody>
      </p:sp>
    </p:spTree>
    <p:extLst>
      <p:ext uri="{BB962C8B-B14F-4D97-AF65-F5344CB8AC3E}">
        <p14:creationId xmlns:p14="http://schemas.microsoft.com/office/powerpoint/2010/main" val="196995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smtClean="0"/>
              <a:t>Thay thế các ứng dụng hiện nay : </a:t>
            </a:r>
          </a:p>
          <a:p>
            <a:pPr>
              <a:spcBef>
                <a:spcPct val="0"/>
              </a:spcBef>
            </a:pPr>
            <a:r>
              <a:rPr lang="en-GB" smtClean="0"/>
              <a:t>	* Chatbot có thể thông báo lịch làm việc của bạn</a:t>
            </a:r>
          </a:p>
          <a:p>
            <a:pPr>
              <a:spcBef>
                <a:spcPct val="0"/>
              </a:spcBef>
            </a:pPr>
            <a:r>
              <a:rPr lang="en-GB" smtClean="0"/>
              <a:t>	* Đặt vé máy bay, tìm địa điểm ăn uống, giải trí.</a:t>
            </a:r>
          </a:p>
          <a:p>
            <a:pPr>
              <a:spcBef>
                <a:spcPct val="0"/>
              </a:spcBef>
            </a:pPr>
            <a:r>
              <a:rPr lang="en-GB" smtClean="0"/>
              <a:t>	* Có thể tìm đường đi cho bạn</a:t>
            </a:r>
          </a:p>
          <a:p>
            <a:pPr>
              <a:spcBef>
                <a:spcPct val="0"/>
              </a:spcBef>
            </a:pPr>
            <a:endParaRPr lang="en-GB"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986FDC-C051-4B7F-9A42-5AAE4EC5DADB}" type="slidenum">
              <a:rPr lang="en-GB"/>
              <a:pPr/>
              <a:t>5</a:t>
            </a:fld>
            <a:endParaRPr lang="en-GB"/>
          </a:p>
        </p:txBody>
      </p:sp>
    </p:spTree>
    <p:extLst>
      <p:ext uri="{BB962C8B-B14F-4D97-AF65-F5344CB8AC3E}">
        <p14:creationId xmlns:p14="http://schemas.microsoft.com/office/powerpoint/2010/main" val="269213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smtClean="0"/>
              <a:t>1 Facebook page:. Để giao tiếp được với người dùng cuối, bạn cần một trang Facebook để người dùng chat thông qua messenger.</a:t>
            </a:r>
          </a:p>
          <a:p>
            <a:pPr>
              <a:spcBef>
                <a:spcPct val="0"/>
              </a:spcBef>
            </a:pPr>
            <a:r>
              <a:rPr lang="vi-VN" smtClean="0"/>
              <a:t>1 Facebook app: App là trung gian giao tiếp giữa Page và back-end server của bạn. Tại đây bạn sẽ đăng ký messenger platform để sử dụng Chatbot</a:t>
            </a:r>
          </a:p>
          <a:p>
            <a:pPr>
              <a:spcBef>
                <a:spcPct val="0"/>
              </a:spcBef>
            </a:pPr>
            <a:r>
              <a:rPr lang="vi-VN" smtClean="0"/>
              <a:t>1 Back-end server: Facebook app sẽ gửi dữ liệu tin nhắn của người dùng lên back-end server này. Tại đây, dữ liệu sẽ được xử lý, sau đó gửi trả lại cho Facebook app, và chuyển đến người dùng cuối. Back-end server hoạt động dưới dạng API. Facebook hỗ trợ một số công nghệ để làm API. Trong phạm vi bài hướng dẫn này, chúng ta sẽ sử dụng Nodejs. Tất nhiên, trên server sẽ cần cài đặt nhiều thứ hơn nữa, chúng ta sẽ tìm hiểu cụ thể ở phần sau.</a:t>
            </a:r>
          </a:p>
          <a:p>
            <a:pPr>
              <a:spcBef>
                <a:spcPct val="0"/>
              </a:spcBef>
            </a:pPr>
            <a:endParaRPr lang="en-GB"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C9307E-262F-4A46-8142-A45CFEB53483}" type="slidenum">
              <a:rPr lang="en-GB"/>
              <a:pPr/>
              <a:t>6</a:t>
            </a:fld>
            <a:endParaRPr lang="en-GB"/>
          </a:p>
        </p:txBody>
      </p:sp>
    </p:spTree>
    <p:extLst>
      <p:ext uri="{BB962C8B-B14F-4D97-AF65-F5344CB8AC3E}">
        <p14:creationId xmlns:p14="http://schemas.microsoft.com/office/powerpoint/2010/main" val="418383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75B9E4A-E5FB-4AC7-8092-2D3F8ECA2263}" type="slidenum">
              <a:rPr lang="es-ES"/>
              <a:pPr>
                <a:defRPr/>
              </a:pPr>
              <a:t>‹#›</a:t>
            </a:fld>
            <a:endParaRPr lang="es-ES"/>
          </a:p>
        </p:txBody>
      </p:sp>
    </p:spTree>
    <p:extLst>
      <p:ext uri="{BB962C8B-B14F-4D97-AF65-F5344CB8AC3E}">
        <p14:creationId xmlns:p14="http://schemas.microsoft.com/office/powerpoint/2010/main" val="411102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764E5FA-D4CA-4CDF-8CAB-26001A7D2941}" type="slidenum">
              <a:rPr lang="es-ES"/>
              <a:pPr>
                <a:defRPr/>
              </a:pPr>
              <a:t>‹#›</a:t>
            </a:fld>
            <a:endParaRPr lang="es-ES"/>
          </a:p>
        </p:txBody>
      </p:sp>
    </p:spTree>
    <p:extLst>
      <p:ext uri="{BB962C8B-B14F-4D97-AF65-F5344CB8AC3E}">
        <p14:creationId xmlns:p14="http://schemas.microsoft.com/office/powerpoint/2010/main" val="326043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B0F173E-62D3-4B08-8B51-8E5BB16E7D4F}" type="slidenum">
              <a:rPr lang="es-ES"/>
              <a:pPr>
                <a:defRPr/>
              </a:pPr>
              <a:t>‹#›</a:t>
            </a:fld>
            <a:endParaRPr lang="es-ES"/>
          </a:p>
        </p:txBody>
      </p:sp>
    </p:spTree>
    <p:extLst>
      <p:ext uri="{BB962C8B-B14F-4D97-AF65-F5344CB8AC3E}">
        <p14:creationId xmlns:p14="http://schemas.microsoft.com/office/powerpoint/2010/main" val="177311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8E69078-F0D8-43D1-B445-A7F55499CDA4}" type="slidenum">
              <a:rPr lang="es-ES"/>
              <a:pPr>
                <a:defRPr/>
              </a:pPr>
              <a:t>‹#›</a:t>
            </a:fld>
            <a:endParaRPr lang="es-ES"/>
          </a:p>
        </p:txBody>
      </p:sp>
    </p:spTree>
    <p:extLst>
      <p:ext uri="{BB962C8B-B14F-4D97-AF65-F5344CB8AC3E}">
        <p14:creationId xmlns:p14="http://schemas.microsoft.com/office/powerpoint/2010/main" val="17597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99569D7-B38E-45EB-95E2-37F57CC73D62}" type="slidenum">
              <a:rPr lang="es-ES"/>
              <a:pPr>
                <a:defRPr/>
              </a:pPr>
              <a:t>‹#›</a:t>
            </a:fld>
            <a:endParaRPr lang="es-ES"/>
          </a:p>
        </p:txBody>
      </p:sp>
    </p:spTree>
    <p:extLst>
      <p:ext uri="{BB962C8B-B14F-4D97-AF65-F5344CB8AC3E}">
        <p14:creationId xmlns:p14="http://schemas.microsoft.com/office/powerpoint/2010/main" val="146024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F8A15C0-2513-48CD-8151-DA8D201419AB}" type="slidenum">
              <a:rPr lang="es-ES"/>
              <a:pPr>
                <a:defRPr/>
              </a:pPr>
              <a:t>‹#›</a:t>
            </a:fld>
            <a:endParaRPr lang="es-ES"/>
          </a:p>
        </p:txBody>
      </p:sp>
    </p:spTree>
    <p:extLst>
      <p:ext uri="{BB962C8B-B14F-4D97-AF65-F5344CB8AC3E}">
        <p14:creationId xmlns:p14="http://schemas.microsoft.com/office/powerpoint/2010/main" val="299084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E8D6585-AE94-45E9-BB3B-923FEB879E3C}" type="slidenum">
              <a:rPr lang="es-ES"/>
              <a:pPr>
                <a:defRPr/>
              </a:pPr>
              <a:t>‹#›</a:t>
            </a:fld>
            <a:endParaRPr lang="es-ES"/>
          </a:p>
        </p:txBody>
      </p:sp>
    </p:spTree>
    <p:extLst>
      <p:ext uri="{BB962C8B-B14F-4D97-AF65-F5344CB8AC3E}">
        <p14:creationId xmlns:p14="http://schemas.microsoft.com/office/powerpoint/2010/main" val="268958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A57E4154-3015-41F4-AC4C-623D6C738B2B}" type="slidenum">
              <a:rPr lang="es-ES"/>
              <a:pPr>
                <a:defRPr/>
              </a:pPr>
              <a:t>‹#›</a:t>
            </a:fld>
            <a:endParaRPr lang="es-ES"/>
          </a:p>
        </p:txBody>
      </p:sp>
    </p:spTree>
    <p:extLst>
      <p:ext uri="{BB962C8B-B14F-4D97-AF65-F5344CB8AC3E}">
        <p14:creationId xmlns:p14="http://schemas.microsoft.com/office/powerpoint/2010/main" val="201523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FE2B4E38-D461-48CD-9AF7-C08A40C9B4D1}" type="slidenum">
              <a:rPr lang="es-ES"/>
              <a:pPr>
                <a:defRPr/>
              </a:pPr>
              <a:t>‹#›</a:t>
            </a:fld>
            <a:endParaRPr lang="es-ES"/>
          </a:p>
        </p:txBody>
      </p:sp>
    </p:spTree>
    <p:extLst>
      <p:ext uri="{BB962C8B-B14F-4D97-AF65-F5344CB8AC3E}">
        <p14:creationId xmlns:p14="http://schemas.microsoft.com/office/powerpoint/2010/main" val="295724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DAA7985-C54B-4887-A15E-EBE5FA552DD7}" type="slidenum">
              <a:rPr lang="es-ES"/>
              <a:pPr>
                <a:defRPr/>
              </a:pPr>
              <a:t>‹#›</a:t>
            </a:fld>
            <a:endParaRPr lang="es-ES"/>
          </a:p>
        </p:txBody>
      </p:sp>
    </p:spTree>
    <p:extLst>
      <p:ext uri="{BB962C8B-B14F-4D97-AF65-F5344CB8AC3E}">
        <p14:creationId xmlns:p14="http://schemas.microsoft.com/office/powerpoint/2010/main" val="166990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5B4DDAA8-6A93-4844-A314-F67702EDD156}" type="slidenum">
              <a:rPr lang="es-ES"/>
              <a:pPr>
                <a:defRPr/>
              </a:pPr>
              <a:t>‹#›</a:t>
            </a:fld>
            <a:endParaRPr lang="es-ES"/>
          </a:p>
        </p:txBody>
      </p:sp>
    </p:spTree>
    <p:extLst>
      <p:ext uri="{BB962C8B-B14F-4D97-AF65-F5344CB8AC3E}">
        <p14:creationId xmlns:p14="http://schemas.microsoft.com/office/powerpoint/2010/main" val="28615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4C38C52-DB7A-4556-B56A-F975295CFF85}"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10"/>
          <p:cNvSpPr>
            <a:spLocks noGrp="1" noChangeArrowheads="1"/>
          </p:cNvSpPr>
          <p:nvPr>
            <p:ph type="ctrTitle"/>
          </p:nvPr>
        </p:nvSpPr>
        <p:spPr>
          <a:xfrm>
            <a:off x="395288" y="3028950"/>
            <a:ext cx="4427537" cy="544513"/>
          </a:xfrm>
          <a:noFill/>
        </p:spPr>
        <p:txBody>
          <a:bodyPr anchor="ctr"/>
          <a:lstStyle/>
          <a:p>
            <a:pPr eaLnBrk="1" hangingPunct="1"/>
            <a:r>
              <a:rPr lang="en-GB" sz="3600" b="1" smtClean="0"/>
              <a:t>Messenger Chatbot</a:t>
            </a:r>
          </a:p>
        </p:txBody>
      </p:sp>
      <p:sp>
        <p:nvSpPr>
          <p:cNvPr id="3075" name="Rectangle 122"/>
          <p:cNvSpPr>
            <a:spLocks noChangeArrowheads="1"/>
          </p:cNvSpPr>
          <p:nvPr/>
        </p:nvSpPr>
        <p:spPr bwMode="auto">
          <a:xfrm>
            <a:off x="395288" y="3644900"/>
            <a:ext cx="39608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UY" sz="2000" b="1">
                <a:solidFill>
                  <a:schemeClr val="bg1"/>
                </a:solidFill>
              </a:rPr>
              <a:t>Nhóm NaVi</a:t>
            </a:r>
            <a:endParaRPr lang="es-ES" sz="2000" b="1">
              <a:solidFill>
                <a:schemeClr val="bg1"/>
              </a:solidFill>
            </a:endParaRPr>
          </a:p>
        </p:txBody>
      </p:sp>
      <p:pic>
        <p:nvPicPr>
          <p:cNvPr id="30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898155">
            <a:off x="5805488" y="690563"/>
            <a:ext cx="376713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smtClean="0"/>
              <a:t>Cơ chế hoạt động của Chatbot</a:t>
            </a:r>
          </a:p>
        </p:txBody>
      </p:sp>
      <p:sp>
        <p:nvSpPr>
          <p:cNvPr id="16387" name="Content Placeholder 2"/>
          <p:cNvSpPr>
            <a:spLocks noGrp="1"/>
          </p:cNvSpPr>
          <p:nvPr>
            <p:ph idx="1"/>
          </p:nvPr>
        </p:nvSpPr>
        <p:spPr/>
        <p:txBody>
          <a:bodyPr/>
          <a:lstStyle/>
          <a:p>
            <a:pPr eaLnBrk="1" hangingPunct="1"/>
            <a:r>
              <a:rPr lang="en-GB" smtClean="0"/>
              <a:t>4. </a:t>
            </a:r>
            <a:r>
              <a:rPr lang="vi-VN" smtClean="0"/>
              <a:t>Server gọi đến facebook api để gửi trả tin nhắn. App nhận dữ liệu và chuyển ra Page để hiện thị tới người dùng.</a:t>
            </a:r>
          </a:p>
          <a:p>
            <a:pPr eaLnBrk="1" hangingPunct="1"/>
            <a:endParaRPr lang="en-GB"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Giới thiệu về CWat</a:t>
            </a:r>
          </a:p>
        </p:txBody>
      </p:sp>
      <p:sp>
        <p:nvSpPr>
          <p:cNvPr id="17411" name="Content Placeholder 2"/>
          <p:cNvSpPr>
            <a:spLocks noGrp="1"/>
          </p:cNvSpPr>
          <p:nvPr>
            <p:ph idx="1"/>
          </p:nvPr>
        </p:nvSpPr>
        <p:spPr/>
        <p:txBody>
          <a:bodyPr/>
          <a:lstStyle/>
          <a:p>
            <a:pPr eaLnBrk="1" hangingPunct="1"/>
            <a:r>
              <a:rPr lang="en-GB" smtClean="0"/>
              <a:t>Là một chatbot hỗ trợ người dung trong việc học tiếng anh.</a:t>
            </a:r>
          </a:p>
          <a:p>
            <a:pPr eaLnBrk="1" hangingPunct="1"/>
            <a:r>
              <a:rPr lang="en-GB" smtClean="0"/>
              <a:t>Chức năng chính :</a:t>
            </a:r>
          </a:p>
          <a:p>
            <a:pPr lvl="1" eaLnBrk="1" hangingPunct="1"/>
            <a:r>
              <a:rPr lang="en-GB" smtClean="0"/>
              <a:t>Cung cấp từ vựng mỗi ngày</a:t>
            </a:r>
          </a:p>
          <a:p>
            <a:pPr lvl="1" eaLnBrk="1" hangingPunct="1"/>
            <a:r>
              <a:rPr lang="en-GB" smtClean="0"/>
              <a:t>Nhắc nhở học từ mỗi ngày</a:t>
            </a:r>
          </a:p>
          <a:p>
            <a:pPr lvl="1" eaLnBrk="1" hangingPunct="1"/>
            <a:r>
              <a:rPr lang="en-GB" smtClean="0"/>
              <a:t>Tra cách phát âm </a:t>
            </a:r>
          </a:p>
          <a:p>
            <a:pPr lvl="1" eaLnBrk="1" hangingPunct="1"/>
            <a:r>
              <a:rPr lang="en-GB" smtClean="0"/>
              <a:t>Luyện nghe qua Audio</a:t>
            </a:r>
          </a:p>
          <a:p>
            <a:pPr lvl="1" eaLnBrk="1" hangingPunct="1"/>
            <a:r>
              <a:rPr lang="en-GB" smtClean="0"/>
              <a:t>Câu hỏi có nhiều phương án trả lời</a:t>
            </a:r>
          </a:p>
          <a:p>
            <a:pPr lvl="1" eaLnBrk="1" hangingPunct="1"/>
            <a:endParaRPr lang="en-GB"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Demo </a:t>
            </a:r>
          </a:p>
        </p:txBody>
      </p:sp>
      <p:pic>
        <p:nvPicPr>
          <p:cNvPr id="1843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75" y="1268413"/>
            <a:ext cx="9190038" cy="558958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GB" smtClean="0"/>
          </a:p>
        </p:txBody>
      </p:sp>
      <p:sp>
        <p:nvSpPr>
          <p:cNvPr id="19459" name="Content Placeholder 2"/>
          <p:cNvSpPr>
            <a:spLocks noGrp="1"/>
          </p:cNvSpPr>
          <p:nvPr>
            <p:ph idx="1"/>
          </p:nvPr>
        </p:nvSpPr>
        <p:spPr/>
        <p:txBody>
          <a:bodyPr/>
          <a:lstStyle/>
          <a:p>
            <a:pPr marL="0" indent="0" algn="ctr" eaLnBrk="1" hangingPunct="1">
              <a:buFontTx/>
              <a:buNone/>
            </a:pPr>
            <a:endParaRPr lang="en-GB" b="1" smtClean="0"/>
          </a:p>
          <a:p>
            <a:pPr marL="0" indent="0" algn="ctr" eaLnBrk="1" hangingPunct="1">
              <a:buFontTx/>
              <a:buNone/>
            </a:pPr>
            <a:endParaRPr lang="en-GB" b="1" smtClean="0"/>
          </a:p>
          <a:p>
            <a:pPr marL="0" indent="0" algn="ctr" eaLnBrk="1" hangingPunct="1">
              <a:buFontTx/>
              <a:buNone/>
            </a:pPr>
            <a:endParaRPr lang="en-GB" b="1" smtClean="0"/>
          </a:p>
          <a:p>
            <a:pPr marL="0" indent="0" algn="ctr" eaLnBrk="1" hangingPunct="1">
              <a:buFontTx/>
              <a:buNone/>
            </a:pPr>
            <a:r>
              <a:rPr lang="en-GB" b="1" smtClean="0"/>
              <a:t>CẢM ƠN CÁC BẠN ĐÃ LẮNG NGHE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tx1"/>
                </a:solidFill>
              </a:rPr>
              <a:t>Nội dung </a:t>
            </a:r>
          </a:p>
        </p:txBody>
      </p:sp>
      <p:sp>
        <p:nvSpPr>
          <p:cNvPr id="4099" name="Rectangle 3"/>
          <p:cNvSpPr>
            <a:spLocks noGrp="1" noChangeArrowheads="1"/>
          </p:cNvSpPr>
          <p:nvPr>
            <p:ph type="body" idx="1"/>
          </p:nvPr>
        </p:nvSpPr>
        <p:spPr>
          <a:xfrm>
            <a:off x="457200" y="1855788"/>
            <a:ext cx="8229600" cy="4525962"/>
          </a:xfrm>
        </p:spPr>
        <p:txBody>
          <a:bodyPr/>
          <a:lstStyle/>
          <a:p>
            <a:pPr eaLnBrk="1" hangingPunct="1"/>
            <a:r>
              <a:rPr lang="en-US" sz="2700" smtClean="0"/>
              <a:t>Giới thiệu nền tảng MCB (Messenger Chatbot)</a:t>
            </a:r>
          </a:p>
          <a:p>
            <a:pPr eaLnBrk="1" hangingPunct="1"/>
            <a:r>
              <a:rPr lang="en-US" sz="2700" smtClean="0"/>
              <a:t>Ứng dụng của Chatbot</a:t>
            </a:r>
          </a:p>
          <a:p>
            <a:pPr eaLnBrk="1" hangingPunct="1"/>
            <a:r>
              <a:rPr lang="en-US" sz="2700" smtClean="0"/>
              <a:t>Tại sao xây dựng Chatbot trên nền tảng Facebook Messenger ?</a:t>
            </a:r>
          </a:p>
          <a:p>
            <a:pPr eaLnBrk="1" hangingPunct="1"/>
            <a:r>
              <a:rPr lang="en-US" sz="2700" smtClean="0"/>
              <a:t>Xây dựng MCB đơn giản</a:t>
            </a:r>
          </a:p>
          <a:p>
            <a:pPr eaLnBrk="1" hangingPunct="1"/>
            <a:r>
              <a:rPr lang="en-US" sz="2700" smtClean="0"/>
              <a:t>Giới thiệu Cwat</a:t>
            </a:r>
          </a:p>
          <a:p>
            <a:pPr eaLnBrk="1" hangingPunct="1"/>
            <a:r>
              <a:rPr lang="en-US" sz="2700" smtClean="0"/>
              <a:t>Demo sản phẩm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smtClean="0"/>
              <a:t>Giới thiệu nền tảng MCB</a:t>
            </a:r>
          </a:p>
        </p:txBody>
      </p:sp>
      <p:sp>
        <p:nvSpPr>
          <p:cNvPr id="5123" name="Content Placeholder 2"/>
          <p:cNvSpPr>
            <a:spLocks noGrp="1"/>
          </p:cNvSpPr>
          <p:nvPr>
            <p:ph idx="1"/>
          </p:nvPr>
        </p:nvSpPr>
        <p:spPr/>
        <p:txBody>
          <a:bodyPr/>
          <a:lstStyle/>
          <a:p>
            <a:pPr eaLnBrk="1" hangingPunct="1"/>
            <a:r>
              <a:rPr lang="en-GB" smtClean="0"/>
              <a:t>Chatbot :</a:t>
            </a:r>
            <a:r>
              <a:rPr lang="vi-VN" sz="2000" smtClean="0"/>
              <a:t> là một chương trình máy tính có khả năng tiến hành hội thoại thông qua phương thức văn bản (textual) hoặc thính giác (auditory)</a:t>
            </a:r>
            <a:endParaRPr lang="en-GB" sz="2000" smtClean="0"/>
          </a:p>
          <a:p>
            <a:pPr eaLnBrk="1" hangingPunct="1"/>
            <a:endParaRPr lang="en-GB" smtClean="0"/>
          </a:p>
          <a:p>
            <a:pPr eaLnBrk="1" hangingPunct="1"/>
            <a:r>
              <a:rPr lang="en-GB" smtClean="0"/>
              <a:t>Messenger Chatbot : </a:t>
            </a:r>
            <a:r>
              <a:rPr lang="en-GB" sz="2000" smtClean="0"/>
              <a:t>Chatbot trên nền tảng Messenger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smtClean="0"/>
              <a:t>Ứng dụng của Chatbot</a:t>
            </a:r>
          </a:p>
        </p:txBody>
      </p:sp>
      <p:pic>
        <p:nvPicPr>
          <p:cNvPr id="7171"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187450" y="1557338"/>
            <a:ext cx="7094538" cy="452596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50825" y="17463"/>
            <a:ext cx="8229600" cy="1143000"/>
          </a:xfrm>
        </p:spPr>
        <p:txBody>
          <a:bodyPr/>
          <a:lstStyle/>
          <a:p>
            <a:pPr eaLnBrk="1" hangingPunct="1"/>
            <a:r>
              <a:rPr lang="en-GB" sz="3500" smtClean="0"/>
              <a:t>Tại sao xây dựng Chatbot trên nền tảng Facebook Messenger ?</a:t>
            </a:r>
          </a:p>
        </p:txBody>
      </p:sp>
      <p:sp>
        <p:nvSpPr>
          <p:cNvPr id="9219" name="Content Placeholder 2"/>
          <p:cNvSpPr>
            <a:spLocks noGrp="1"/>
          </p:cNvSpPr>
          <p:nvPr>
            <p:ph idx="1"/>
          </p:nvPr>
        </p:nvSpPr>
        <p:spPr/>
        <p:txBody>
          <a:bodyPr/>
          <a:lstStyle/>
          <a:p>
            <a:pPr eaLnBrk="1" hangingPunct="1"/>
            <a:r>
              <a:rPr lang="en-GB" sz="3000" smtClean="0"/>
              <a:t>900 triệu người dung mỗi tháng</a:t>
            </a:r>
          </a:p>
          <a:p>
            <a:pPr eaLnBrk="1" hangingPunct="1"/>
            <a:r>
              <a:rPr lang="en-GB" sz="3000" smtClean="0"/>
              <a:t>Thay thế các ứng dụng hiện nay</a:t>
            </a:r>
          </a:p>
          <a:p>
            <a:pPr eaLnBrk="1" hangingPunct="1"/>
            <a:r>
              <a:rPr lang="en-GB" sz="3000" smtClean="0"/>
              <a:t>Tương tác bằng ngôn ngữ tự nhiên</a:t>
            </a:r>
          </a:p>
          <a:p>
            <a:pPr eaLnBrk="1" hangingPunct="1"/>
            <a:r>
              <a:rPr lang="en-GB" sz="3000" smtClean="0"/>
              <a:t>Cách mạng cho việc chăm sóc khách hàng</a:t>
            </a:r>
          </a:p>
          <a:p>
            <a:pPr eaLnBrk="1" hangingPunct="1"/>
            <a:r>
              <a:rPr lang="vi-VN" sz="3000" smtClean="0"/>
              <a:t>Hơn 10000 lập trình viên đã sử dụng Facebook API để phát triển Chatbot. Hơn 11000 Chatbot đã được xây dựng</a:t>
            </a:r>
            <a:r>
              <a:rPr lang="en-GB" sz="3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sz="3500" smtClean="0"/>
              <a:t>Xây dựng Chatbot đơn giản</a:t>
            </a:r>
          </a:p>
        </p:txBody>
      </p:sp>
      <p:sp>
        <p:nvSpPr>
          <p:cNvPr id="11267" name="Content Placeholder 2"/>
          <p:cNvSpPr>
            <a:spLocks noGrp="1"/>
          </p:cNvSpPr>
          <p:nvPr>
            <p:ph idx="1"/>
          </p:nvPr>
        </p:nvSpPr>
        <p:spPr/>
        <p:txBody>
          <a:bodyPr/>
          <a:lstStyle/>
          <a:p>
            <a:pPr eaLnBrk="1" hangingPunct="1"/>
            <a:endParaRPr lang="en-GB" smtClean="0"/>
          </a:p>
          <a:p>
            <a:pPr eaLnBrk="1" hangingPunct="1"/>
            <a:endParaRPr lang="en-GB" smtClean="0"/>
          </a:p>
          <a:p>
            <a:pPr eaLnBrk="1" hangingPunct="1"/>
            <a:r>
              <a:rPr lang="en-GB" smtClean="0"/>
              <a:t>Các thành phần :</a:t>
            </a:r>
          </a:p>
          <a:p>
            <a:pPr lvl="2" eaLnBrk="1" hangingPunct="1"/>
            <a:r>
              <a:rPr lang="en-GB" smtClean="0"/>
              <a:t>1 Facebook page</a:t>
            </a:r>
          </a:p>
          <a:p>
            <a:pPr lvl="2" eaLnBrk="1" hangingPunct="1"/>
            <a:r>
              <a:rPr lang="en-GB" smtClean="0"/>
              <a:t>1 Facebook app</a:t>
            </a:r>
          </a:p>
          <a:p>
            <a:pPr lvl="2" eaLnBrk="1" hangingPunct="1"/>
            <a:r>
              <a:rPr lang="en-GB" smtClean="0"/>
              <a:t>1 Back-end server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mtClean="0"/>
              <a:t>Cơ chế hoạt động của Chatbot</a:t>
            </a:r>
          </a:p>
        </p:txBody>
      </p:sp>
      <p:pic>
        <p:nvPicPr>
          <p:cNvPr id="1331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349500"/>
            <a:ext cx="6629400" cy="3733800"/>
          </a:xfrm>
        </p:spPr>
      </p:pic>
      <p:sp>
        <p:nvSpPr>
          <p:cNvPr id="13316" name="Title 1"/>
          <p:cNvSpPr txBox="1">
            <a:spLocks/>
          </p:cNvSpPr>
          <p:nvPr/>
        </p:nvSpPr>
        <p:spPr bwMode="auto">
          <a:xfrm>
            <a:off x="-828675" y="13493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sz="2700">
                <a:solidFill>
                  <a:schemeClr val="tx2"/>
                </a:solidFill>
              </a:rPr>
              <a:t>1. Người dung nhắn tin cho Chabot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mtClean="0"/>
              <a:t>Cơ chế hoạt động của Chatbot</a:t>
            </a:r>
          </a:p>
        </p:txBody>
      </p:sp>
      <p:sp>
        <p:nvSpPr>
          <p:cNvPr id="14339" name="Content Placeholder 2"/>
          <p:cNvSpPr>
            <a:spLocks noGrp="1"/>
          </p:cNvSpPr>
          <p:nvPr>
            <p:ph idx="1"/>
          </p:nvPr>
        </p:nvSpPr>
        <p:spPr/>
        <p:txBody>
          <a:bodyPr/>
          <a:lstStyle/>
          <a:p>
            <a:pPr eaLnBrk="1" hangingPunct="1"/>
            <a:r>
              <a:rPr lang="en-GB" smtClean="0"/>
              <a:t>2. </a:t>
            </a:r>
            <a:r>
              <a:rPr lang="vi-VN" smtClean="0"/>
              <a:t>App mà bạn đã tạo và subscribe vào Page sẽ chuyển tin nhắn của người dùng vừa gửi, thông qua webhook mà bạn đã định nghĩa sẵn trong app đó để chuyển dữ liệu tin nhắn đến web server.</a:t>
            </a:r>
          </a:p>
          <a:p>
            <a:pPr eaLnBrk="1" hangingPunct="1"/>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smtClean="0"/>
              <a:t>Cơ chế hoạt động của Chatbot</a:t>
            </a:r>
          </a:p>
        </p:txBody>
      </p:sp>
      <p:sp>
        <p:nvSpPr>
          <p:cNvPr id="15363" name="Content Placeholder 2"/>
          <p:cNvSpPr>
            <a:spLocks noGrp="1"/>
          </p:cNvSpPr>
          <p:nvPr>
            <p:ph idx="1"/>
          </p:nvPr>
        </p:nvSpPr>
        <p:spPr/>
        <p:txBody>
          <a:bodyPr/>
          <a:lstStyle/>
          <a:p>
            <a:pPr eaLnBrk="1" hangingPunct="1"/>
            <a:r>
              <a:rPr lang="en-GB" smtClean="0"/>
              <a:t>3. </a:t>
            </a:r>
            <a:r>
              <a:rPr lang="vi-VN" smtClean="0"/>
              <a:t>Tại server, các dữ liệu này được xử lý (xử lý ngôn ngữ tự nhiên chẳng hạn) tùy vào mục đích sử dụng, tạo ra tin dữ liệu sẵn sàng trả về cho người dùng. Facebook cung cấp khá đa dạng các loại </a:t>
            </a:r>
            <a:r>
              <a:rPr lang="en-GB" smtClean="0"/>
              <a:t>mẫu tin nhắn</a:t>
            </a:r>
            <a:r>
              <a:rPr lang="vi-VN" smtClean="0"/>
              <a:t> để Chatbot trả lời người dùng.</a:t>
            </a:r>
          </a:p>
          <a:p>
            <a:pPr eaLnBrk="1" hangingPunct="1"/>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7749</TotalTime>
  <Words>718</Words>
  <Application>Microsoft Office PowerPoint</Application>
  <PresentationFormat>On-screen Show (4:3)</PresentationFormat>
  <Paragraphs>71</Paragraphs>
  <Slides>13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Diseño predeterminado</vt:lpstr>
      <vt:lpstr>Messenger Chatbot</vt:lpstr>
      <vt:lpstr>Nội dung </vt:lpstr>
      <vt:lpstr>Giới thiệu nền tảng MCB</vt:lpstr>
      <vt:lpstr>Ứng dụng của Chatbot</vt:lpstr>
      <vt:lpstr>Tại sao xây dựng Chatbot trên nền tảng Facebook Messenger ?</vt:lpstr>
      <vt:lpstr>Xây dựng Chatbot đơn giản</vt:lpstr>
      <vt:lpstr>Cơ chế hoạt động của Chatbot</vt:lpstr>
      <vt:lpstr>Cơ chế hoạt động của Chatbot</vt:lpstr>
      <vt:lpstr>Cơ chế hoạt động của Chatbot</vt:lpstr>
      <vt:lpstr>Cơ chế hoạt động của Chatbot</vt:lpstr>
      <vt:lpstr>Giới thiệu về CWat</vt:lpstr>
      <vt:lpstr>Demo </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Tiến Trần Mạnh</cp:lastModifiedBy>
  <cp:revision>709</cp:revision>
  <dcterms:created xsi:type="dcterms:W3CDTF">2010-05-23T14:28:12Z</dcterms:created>
  <dcterms:modified xsi:type="dcterms:W3CDTF">2016-09-19T00:40:22Z</dcterms:modified>
</cp:coreProperties>
</file>