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F25DBA-32CF-4E20-A185-13C9FA9F561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A3665E-8C06-4848-BC59-28BEB94F3FC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527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5DBA-32CF-4E20-A185-13C9FA9F561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665E-8C06-4848-BC59-28BEB94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5DBA-32CF-4E20-A185-13C9FA9F561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665E-8C06-4848-BC59-28BEB94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9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5DBA-32CF-4E20-A185-13C9FA9F561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665E-8C06-4848-BC59-28BEB94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5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F25DBA-32CF-4E20-A185-13C9FA9F561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A3665E-8C06-4848-BC59-28BEB94F3FC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10071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5DBA-32CF-4E20-A185-13C9FA9F561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665E-8C06-4848-BC59-28BEB94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501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5DBA-32CF-4E20-A185-13C9FA9F561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665E-8C06-4848-BC59-28BEB94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83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5DBA-32CF-4E20-A185-13C9FA9F561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665E-8C06-4848-BC59-28BEB94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5DBA-32CF-4E20-A185-13C9FA9F561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665E-8C06-4848-BC59-28BEB94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75F25DBA-32CF-4E20-A185-13C9FA9F561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1EA3665E-8C06-4848-BC59-28BEB94F3F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7197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75F25DBA-32CF-4E20-A185-13C9FA9F561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1EA3665E-8C06-4848-BC59-28BEB94F3FC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280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F25DBA-32CF-4E20-A185-13C9FA9F561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A3665E-8C06-4848-BC59-28BEB94F3F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1456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it.ai/term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Wit.ai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048797"/>
            <a:ext cx="6034030" cy="742279"/>
          </a:xfrm>
        </p:spPr>
        <p:txBody>
          <a:bodyPr/>
          <a:lstStyle/>
          <a:p>
            <a:r>
              <a:rPr lang="en-US" b="0"/>
              <a:t>Natural Language for Developers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Wit.ai on production-1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Pricing:  </a:t>
            </a:r>
          </a:p>
          <a:p>
            <a:pPr marL="0" indent="0" algn="ctr">
              <a:buNone/>
            </a:pPr>
            <a:r>
              <a:rPr lang="en-US" smtClean="0"/>
              <a:t>“</a:t>
            </a:r>
            <a:r>
              <a:rPr lang="en-US"/>
              <a:t>Wit is </a:t>
            </a:r>
            <a:r>
              <a:rPr lang="en-US" b="1"/>
              <a:t>free</a:t>
            </a:r>
            <a:r>
              <a:rPr lang="en-US"/>
              <a:t>, including for commercial use. So both private and public Wit apps are free and are </a:t>
            </a:r>
            <a:r>
              <a:rPr lang="en-US" smtClean="0"/>
              <a:t>governed </a:t>
            </a:r>
            <a:r>
              <a:rPr lang="en-US"/>
              <a:t>by </a:t>
            </a:r>
            <a:r>
              <a:rPr lang="en-US">
                <a:hlinkClick r:id="rId2"/>
              </a:rPr>
              <a:t>our terms</a:t>
            </a:r>
            <a:r>
              <a:rPr lang="en-US" smtClean="0"/>
              <a:t>.”</a:t>
            </a:r>
          </a:p>
          <a:p>
            <a:r>
              <a:rPr lang="en-US" smtClean="0"/>
              <a:t>Rate limit:</a:t>
            </a:r>
          </a:p>
          <a:p>
            <a:pPr marL="0" indent="0" algn="ctr">
              <a:buNone/>
            </a:pPr>
            <a:r>
              <a:rPr lang="en-US" smtClean="0"/>
              <a:t>“We </a:t>
            </a:r>
            <a:r>
              <a:rPr lang="en-US"/>
              <a:t>don't have a strict rate limit. Use common sense and please contact us if you plan to hit our API quite heavily </a:t>
            </a:r>
            <a:endParaRPr lang="en-US" smtClean="0"/>
          </a:p>
          <a:p>
            <a:pPr marL="0" indent="0" algn="ctr">
              <a:buNone/>
            </a:pPr>
            <a:r>
              <a:rPr lang="en-US" smtClean="0"/>
              <a:t>(</a:t>
            </a:r>
            <a:r>
              <a:rPr lang="en-US"/>
              <a:t>sustained rate of </a:t>
            </a:r>
            <a:r>
              <a:rPr lang="en-US" b="1"/>
              <a:t>1 request/sec</a:t>
            </a:r>
            <a:r>
              <a:rPr lang="en-US" smtClean="0"/>
              <a:t>).”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Wit.ai on production-2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Language support:  </a:t>
            </a:r>
          </a:p>
          <a:p>
            <a:pPr marL="0" indent="0" algn="ctr">
              <a:buNone/>
            </a:pPr>
            <a:r>
              <a:rPr lang="en-US" smtClean="0"/>
              <a:t>“</a:t>
            </a:r>
            <a:r>
              <a:rPr lang="en-US"/>
              <a:t>We currently support Albanian, Arabic, Azerbaijani, Bengali, Bosnian, Bulgarian, Burmese, Catalan, Chinese, Croatian, Czech, Danish, Dutch, </a:t>
            </a:r>
            <a:r>
              <a:rPr lang="en-US" b="1"/>
              <a:t>English</a:t>
            </a:r>
            <a:r>
              <a:rPr lang="en-US"/>
              <a:t>, Estonian, Finnish, French, Georgian, German, Greek, Hebrew, Hindi, Hungarian, Icelandic, Indonesian, Italian, Japanese, Korean, Latin, Lithuanian, Macedonian, Malay, Norwegian, Persian, Polish, Portuguese, Romanian, Russian, Serbian, Slovak, Slovenian, Spanish, Swahili, Swedish, Tagalog, Tamil, Thai, Turkish, Ukrainian and </a:t>
            </a:r>
            <a:r>
              <a:rPr lang="en-US" b="1"/>
              <a:t>Vietnamese</a:t>
            </a:r>
            <a:r>
              <a:rPr lang="en-US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8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Wit.ai on production-3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Ownership on data:  </a:t>
            </a:r>
          </a:p>
          <a:p>
            <a:pPr marL="0" indent="0" algn="ctr">
              <a:buNone/>
            </a:pPr>
            <a:r>
              <a:rPr lang="en-US" smtClean="0"/>
              <a:t>“</a:t>
            </a:r>
            <a:r>
              <a:rPr lang="en-US" b="1"/>
              <a:t>You have the ownership of your data but you agree to let us use them to improve Wit</a:t>
            </a:r>
            <a:r>
              <a:rPr lang="en-US"/>
              <a:t>. If your app is private, your data (intents, entities, expressions, logs) will be accessible only by you and the developers you decide to share your app with.  </a:t>
            </a:r>
            <a:r>
              <a:rPr lang="en-US" smtClean="0"/>
              <a:t>If </a:t>
            </a:r>
            <a:r>
              <a:rPr lang="en-US"/>
              <a:t>your app is open, you agree to share some data. </a:t>
            </a:r>
            <a:r>
              <a:rPr lang="en-US" smtClean="0"/>
              <a:t>”</a:t>
            </a:r>
          </a:p>
          <a:p>
            <a:r>
              <a:rPr lang="en-US" smtClean="0"/>
              <a:t>Terms: 8-B-iii – Private App</a:t>
            </a:r>
          </a:p>
        </p:txBody>
      </p:sp>
    </p:spTree>
    <p:extLst>
      <p:ext uri="{BB962C8B-B14F-4D97-AF65-F5344CB8AC3E}">
        <p14:creationId xmlns:p14="http://schemas.microsoft.com/office/powerpoint/2010/main" val="38245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Wit.ai on production-4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Supported platforms:</a:t>
            </a:r>
          </a:p>
          <a:p>
            <a:pPr lvl="1"/>
            <a:r>
              <a:rPr lang="en-US" smtClean="0"/>
              <a:t>Node.js client</a:t>
            </a:r>
          </a:p>
          <a:p>
            <a:pPr lvl="1"/>
            <a:r>
              <a:rPr lang="en-US" smtClean="0"/>
              <a:t>Python client</a:t>
            </a:r>
          </a:p>
          <a:p>
            <a:pPr lvl="1"/>
            <a:r>
              <a:rPr lang="en-US" smtClean="0"/>
              <a:t>Ruby client</a:t>
            </a:r>
          </a:p>
          <a:p>
            <a:pPr lvl="1"/>
            <a:r>
              <a:rPr lang="en-US" smtClean="0"/>
              <a:t>Others: HTTP API</a:t>
            </a:r>
          </a:p>
        </p:txBody>
      </p:sp>
    </p:spTree>
    <p:extLst>
      <p:ext uri="{BB962C8B-B14F-4D97-AF65-F5344CB8AC3E}">
        <p14:creationId xmlns:p14="http://schemas.microsoft.com/office/powerpoint/2010/main" val="8335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Alternatives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Api.ai</a:t>
            </a:r>
          </a:p>
          <a:p>
            <a:r>
              <a:rPr lang="en-US" smtClean="0"/>
              <a:t>Microsoft bot framework</a:t>
            </a:r>
          </a:p>
          <a:p>
            <a:r>
              <a:rPr lang="en-US" smtClean="0"/>
              <a:t>Converse.ai</a:t>
            </a:r>
          </a:p>
          <a:p>
            <a:r>
              <a:rPr lang="en-US" smtClean="0"/>
              <a:t>Pandorabots</a:t>
            </a:r>
          </a:p>
          <a:p>
            <a:r>
              <a:rPr lang="en-US" smtClean="0"/>
              <a:t>ALICE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758" y="2668384"/>
            <a:ext cx="7633742" cy="1890915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Thanks for watching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3200" smtClean="0"/>
              <a:t>got any questions?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6273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About wit.ai</a:t>
            </a:r>
          </a:p>
          <a:p>
            <a:r>
              <a:rPr lang="en-US" smtClean="0"/>
              <a:t>Quick start</a:t>
            </a:r>
          </a:p>
          <a:p>
            <a:r>
              <a:rPr lang="en-US" smtClean="0"/>
              <a:t>Wit.ai on </a:t>
            </a:r>
            <a:r>
              <a:rPr lang="en-US" smtClean="0"/>
              <a:t>production</a:t>
            </a:r>
          </a:p>
          <a:p>
            <a:r>
              <a:rPr lang="en-US" smtClean="0"/>
              <a:t>Alternatives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00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wit.ai-1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AI platform:</a:t>
            </a:r>
          </a:p>
          <a:p>
            <a:pPr marL="0" indent="0" algn="ctr">
              <a:buNone/>
            </a:pPr>
            <a:r>
              <a:rPr lang="en-US" smtClean="0"/>
              <a:t>“As </a:t>
            </a:r>
            <a:r>
              <a:rPr lang="en-US"/>
              <a:t>a Facebook company, we are building the AI platform </a:t>
            </a:r>
            <a:endParaRPr lang="en-US" smtClean="0"/>
          </a:p>
          <a:p>
            <a:pPr marL="0" indent="0" algn="ctr">
              <a:buNone/>
            </a:pPr>
            <a:r>
              <a:rPr lang="en-US" smtClean="0"/>
              <a:t>that </a:t>
            </a:r>
            <a:r>
              <a:rPr lang="en-US"/>
              <a:t>helps 45,000+ developers create apps </a:t>
            </a:r>
            <a:r>
              <a:rPr lang="en-US" smtClean="0"/>
              <a:t>that </a:t>
            </a:r>
          </a:p>
          <a:p>
            <a:pPr marL="0" indent="0" algn="ctr">
              <a:buNone/>
            </a:pPr>
            <a:r>
              <a:rPr lang="en-US" b="1" smtClean="0"/>
              <a:t>understand </a:t>
            </a:r>
            <a:r>
              <a:rPr lang="en-US" b="1"/>
              <a:t>human </a:t>
            </a:r>
            <a:r>
              <a:rPr lang="en-US" b="1" smtClean="0"/>
              <a:t>language</a:t>
            </a:r>
            <a:r>
              <a:rPr lang="en-US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2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</a:t>
            </a:r>
            <a:r>
              <a:rPr lang="en-US" smtClean="0"/>
              <a:t>wit.ai-2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Wit.ai as a Bot Engine:  </a:t>
            </a:r>
          </a:p>
          <a:p>
            <a:pPr marL="0" indent="0" algn="ctr">
              <a:buNone/>
            </a:pPr>
            <a:r>
              <a:rPr lang="en-US" smtClean="0"/>
              <a:t>“</a:t>
            </a:r>
            <a:r>
              <a:rPr lang="en-US"/>
              <a:t>Build bots easily</a:t>
            </a:r>
            <a:r>
              <a:rPr lang="en-US" smtClean="0"/>
              <a:t>.  You </a:t>
            </a:r>
            <a:r>
              <a:rPr lang="en-US"/>
              <a:t>tell us what your user said, </a:t>
            </a:r>
            <a:endParaRPr lang="en-US" smtClean="0"/>
          </a:p>
          <a:p>
            <a:pPr marL="0" indent="0" algn="ctr">
              <a:buNone/>
            </a:pPr>
            <a:r>
              <a:rPr lang="en-US" smtClean="0"/>
              <a:t>we </a:t>
            </a:r>
            <a:r>
              <a:rPr lang="en-US"/>
              <a:t>tell you what your bot should do next</a:t>
            </a:r>
            <a:r>
              <a:rPr lang="en-US" smtClean="0"/>
              <a:t>.”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62" y="3637122"/>
            <a:ext cx="7263334" cy="30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</a:t>
            </a:r>
            <a:r>
              <a:rPr lang="en-US" smtClean="0"/>
              <a:t>wit.ai-3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Wit.ai as a Intent Parser:  </a:t>
            </a:r>
          </a:p>
          <a:p>
            <a:pPr marL="0" indent="0" algn="ctr">
              <a:buNone/>
            </a:pPr>
            <a:r>
              <a:rPr lang="en-US" smtClean="0"/>
              <a:t>“</a:t>
            </a:r>
            <a:r>
              <a:rPr lang="en-US"/>
              <a:t>Your users give us voice or text, you get back structured data. </a:t>
            </a:r>
            <a:endParaRPr lang="en-US" smtClean="0"/>
          </a:p>
          <a:p>
            <a:pPr marL="0" indent="0" algn="ctr">
              <a:buNone/>
            </a:pPr>
            <a:r>
              <a:rPr lang="en-US" smtClean="0"/>
              <a:t>It's </a:t>
            </a:r>
            <a:r>
              <a:rPr lang="en-US"/>
              <a:t>that </a:t>
            </a:r>
            <a:r>
              <a:rPr lang="en-US" smtClean="0"/>
              <a:t>simple”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27" y="3686175"/>
            <a:ext cx="7137404" cy="2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start-1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Visit: https://wit.ai/docs/quickstart</a:t>
            </a:r>
          </a:p>
        </p:txBody>
      </p:sp>
    </p:spTree>
    <p:extLst>
      <p:ext uri="{BB962C8B-B14F-4D97-AF65-F5344CB8AC3E}">
        <p14:creationId xmlns:p14="http://schemas.microsoft.com/office/powerpoint/2010/main" val="39041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start-2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Highlight: Story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start-3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26" y="1874517"/>
            <a:ext cx="7924006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start-4</a:t>
            </a:r>
            <a:endParaRPr lang="en-US"/>
          </a:p>
        </p:txBody>
      </p:sp>
      <p:pic>
        <p:nvPicPr>
          <p:cNvPr id="1026" name="Picture 2" descr="https://wit.ai/docs/images/quickstart/chat-window-a781d6b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5" y="1779980"/>
            <a:ext cx="8061828" cy="4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6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63</TotalTime>
  <Words>338</Words>
  <Application>Microsoft Office PowerPoint</Application>
  <PresentationFormat>On-screen Show (4:3)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Impact</vt:lpstr>
      <vt:lpstr>Badge</vt:lpstr>
      <vt:lpstr>Wit.ai</vt:lpstr>
      <vt:lpstr>Table of content</vt:lpstr>
      <vt:lpstr>About wit.ai-1</vt:lpstr>
      <vt:lpstr>About wit.ai-2</vt:lpstr>
      <vt:lpstr>About wit.ai-3</vt:lpstr>
      <vt:lpstr>Quick start-1</vt:lpstr>
      <vt:lpstr>Quick start-2</vt:lpstr>
      <vt:lpstr>Quick start-3</vt:lpstr>
      <vt:lpstr>Quick start-4</vt:lpstr>
      <vt:lpstr>Wit.ai on production-1</vt:lpstr>
      <vt:lpstr>Wit.ai on production-2</vt:lpstr>
      <vt:lpstr>Wit.ai on production-3</vt:lpstr>
      <vt:lpstr>Wit.ai on production-4</vt:lpstr>
      <vt:lpstr>Alternatives</vt:lpstr>
      <vt:lpstr>Thanks for watching  got 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Wit.ai</dc:title>
  <dc:creator>dang trieu</dc:creator>
  <cp:lastModifiedBy>dang trieu</cp:lastModifiedBy>
  <cp:revision>50</cp:revision>
  <dcterms:created xsi:type="dcterms:W3CDTF">2016-09-18T23:31:18Z</dcterms:created>
  <dcterms:modified xsi:type="dcterms:W3CDTF">2016-09-19T00:39:05Z</dcterms:modified>
</cp:coreProperties>
</file>