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87D1BB8-12C0-4513-98CD-983DE65538EA}" type="datetimeFigureOut">
              <a:rPr lang="en-US" smtClean="0"/>
              <a:t>9/18/2016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3974732-CBFE-4D83-8535-177903C3E186}"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7D1BB8-12C0-4513-98CD-983DE65538EA}"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74732-CBFE-4D83-8535-177903C3E18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7D1BB8-12C0-4513-98CD-983DE65538EA}"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74732-CBFE-4D83-8535-177903C3E18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7D1BB8-12C0-4513-98CD-983DE65538EA}"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74732-CBFE-4D83-8535-177903C3E18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7D1BB8-12C0-4513-98CD-983DE65538EA}"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3974732-CBFE-4D83-8535-177903C3E18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7D1BB8-12C0-4513-98CD-983DE65538EA}"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74732-CBFE-4D83-8535-177903C3E18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7D1BB8-12C0-4513-98CD-983DE65538EA}" type="datetimeFigureOut">
              <a:rPr lang="en-US" smtClean="0"/>
              <a:t>9/18/2016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74732-CBFE-4D83-8535-177903C3E18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7D1BB8-12C0-4513-98CD-983DE65538EA}" type="datetimeFigureOut">
              <a:rPr lang="en-US" smtClean="0"/>
              <a:t>9/18/2016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974732-CBFE-4D83-8535-177903C3E18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7D1BB8-12C0-4513-98CD-983DE65538EA}" type="datetimeFigureOut">
              <a:rPr lang="en-US" smtClean="0"/>
              <a:t>9/18/2016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974732-CBFE-4D83-8535-177903C3E18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7D1BB8-12C0-4513-98CD-983DE65538EA}"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74732-CBFE-4D83-8535-177903C3E18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7D1BB8-12C0-4513-98CD-983DE65538EA}"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74732-CBFE-4D83-8535-177903C3E18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87D1BB8-12C0-4513-98CD-983DE65538EA}" type="datetimeFigureOut">
              <a:rPr lang="en-US" smtClean="0"/>
              <a:t>9/18/2016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3974732-CBFE-4D83-8535-177903C3E18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229600" cy="1295400"/>
          </a:xfrm>
        </p:spPr>
        <p:txBody>
          <a:bodyPr/>
          <a:lstStyle/>
          <a:p>
            <a:r>
              <a:rPr lang="en-US" dirty="0" err="1" smtClean="0"/>
              <a:t>Tìm</a:t>
            </a:r>
            <a:r>
              <a:rPr lang="en-US" smtClean="0"/>
              <a:t> </a:t>
            </a:r>
            <a:r>
              <a:rPr lang="en-US" err="1" smtClean="0"/>
              <a:t>hiểu</a:t>
            </a:r>
            <a:r>
              <a:rPr lang="en-US" smtClean="0"/>
              <a:t> </a:t>
            </a:r>
            <a:r>
              <a:rPr lang="en-US" err="1" smtClean="0"/>
              <a:t>về</a:t>
            </a:r>
            <a:r>
              <a:rPr lang="en-US" smtClean="0"/>
              <a:t> Angular 2</a:t>
            </a:r>
            <a:endParaRPr lang="en-US"/>
          </a:p>
        </p:txBody>
      </p:sp>
      <p:sp>
        <p:nvSpPr>
          <p:cNvPr id="3" name="Subtitle 2"/>
          <p:cNvSpPr>
            <a:spLocks noGrp="1"/>
          </p:cNvSpPr>
          <p:nvPr>
            <p:ph type="subTitle" idx="1"/>
          </p:nvPr>
        </p:nvSpPr>
        <p:spPr>
          <a:xfrm>
            <a:off x="2514600" y="1981200"/>
            <a:ext cx="4013200" cy="533400"/>
          </a:xfrm>
        </p:spPr>
        <p:txBody>
          <a:bodyPr>
            <a:normAutofit/>
          </a:bodyPr>
          <a:lstStyle/>
          <a:p>
            <a:r>
              <a:rPr lang="en-US" smtClean="0"/>
              <a:t>Nhóm PATH</a:t>
            </a:r>
            <a:endParaRPr lang="en-US"/>
          </a:p>
        </p:txBody>
      </p:sp>
      <p:sp>
        <p:nvSpPr>
          <p:cNvPr id="4" name="Subtitle 2"/>
          <p:cNvSpPr txBox="1">
            <a:spLocks/>
          </p:cNvSpPr>
          <p:nvPr/>
        </p:nvSpPr>
        <p:spPr>
          <a:xfrm>
            <a:off x="4645891" y="3200400"/>
            <a:ext cx="4013200" cy="2438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r>
              <a:rPr lang="en-US" smtClean="0"/>
              <a:t>Thành viên :</a:t>
            </a:r>
          </a:p>
          <a:p>
            <a:pPr marL="457200" indent="-457200" algn="l">
              <a:buFontTx/>
              <a:buChar char="-"/>
            </a:pPr>
            <a:r>
              <a:rPr lang="en-US" smtClean="0"/>
              <a:t>Lê Đức Anh</a:t>
            </a:r>
          </a:p>
          <a:p>
            <a:pPr marL="457200" indent="-457200" algn="l">
              <a:buFontTx/>
              <a:buChar char="-"/>
            </a:pPr>
            <a:r>
              <a:rPr lang="en-US" smtClean="0"/>
              <a:t>Nguyễn Hữu Tiến</a:t>
            </a:r>
          </a:p>
          <a:p>
            <a:pPr marL="457200" indent="-457200" algn="l">
              <a:buFontTx/>
              <a:buChar char="-"/>
            </a:pPr>
            <a:r>
              <a:rPr lang="en-US" smtClean="0"/>
              <a:t>Ngô Thị Phượng</a:t>
            </a:r>
            <a:endParaRPr lang="en-US"/>
          </a:p>
        </p:txBody>
      </p:sp>
    </p:spTree>
    <p:extLst>
      <p:ext uri="{BB962C8B-B14F-4D97-AF65-F5344CB8AC3E}">
        <p14:creationId xmlns:p14="http://schemas.microsoft.com/office/powerpoint/2010/main" val="27614382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229600" cy="1295400"/>
          </a:xfrm>
        </p:spPr>
        <p:txBody>
          <a:bodyPr/>
          <a:lstStyle/>
          <a:p>
            <a:r>
              <a:rPr lang="en-US" dirty="0" err="1" smtClean="0"/>
              <a:t>Tìm</a:t>
            </a:r>
            <a:r>
              <a:rPr lang="en-US" smtClean="0"/>
              <a:t> </a:t>
            </a:r>
            <a:r>
              <a:rPr lang="en-US" err="1" smtClean="0"/>
              <a:t>hiểu</a:t>
            </a:r>
            <a:r>
              <a:rPr lang="en-US" smtClean="0"/>
              <a:t> </a:t>
            </a:r>
            <a:r>
              <a:rPr lang="en-US" err="1" smtClean="0"/>
              <a:t>về</a:t>
            </a:r>
            <a:r>
              <a:rPr lang="en-US" smtClean="0"/>
              <a:t> Angular 2</a:t>
            </a:r>
            <a:endParaRPr lang="en-US"/>
          </a:p>
        </p:txBody>
      </p:sp>
      <p:sp>
        <p:nvSpPr>
          <p:cNvPr id="3" name="Subtitle 2"/>
          <p:cNvSpPr>
            <a:spLocks noGrp="1"/>
          </p:cNvSpPr>
          <p:nvPr>
            <p:ph type="subTitle" idx="1"/>
          </p:nvPr>
        </p:nvSpPr>
        <p:spPr>
          <a:xfrm>
            <a:off x="2514600" y="1752600"/>
            <a:ext cx="4013200" cy="428625"/>
          </a:xfrm>
        </p:spPr>
        <p:txBody>
          <a:bodyPr>
            <a:normAutofit fontScale="92500" lnSpcReduction="20000"/>
          </a:bodyPr>
          <a:lstStyle/>
          <a:p>
            <a:r>
              <a:rPr lang="en-US" smtClean="0"/>
              <a:t>Tạo ứng dụng đầu tiên </a:t>
            </a:r>
            <a:endParaRPr lang="en-US"/>
          </a:p>
        </p:txBody>
      </p:sp>
      <p:sp>
        <p:nvSpPr>
          <p:cNvPr id="4" name="Subtitle 2"/>
          <p:cNvSpPr txBox="1">
            <a:spLocks/>
          </p:cNvSpPr>
          <p:nvPr/>
        </p:nvSpPr>
        <p:spPr>
          <a:xfrm>
            <a:off x="660400" y="2743200"/>
            <a:ext cx="7645400" cy="37338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lgn="l">
              <a:buClr>
                <a:prstClr val="white">
                  <a:shade val="95000"/>
                </a:prstClr>
              </a:buClr>
              <a:buFontTx/>
              <a:buChar char="-"/>
            </a:pPr>
            <a:endParaRPr lang="en-US" sz="3200" smtClean="0">
              <a:solidFill>
                <a:prstClr val="white"/>
              </a:solidFill>
              <a:latin typeface="Times New Roman" pitchFamily="18" charset="0"/>
              <a:cs typeface="Times New Roman" pitchFamily="18" charset="0"/>
            </a:endParaRPr>
          </a:p>
        </p:txBody>
      </p:sp>
      <p:sp>
        <p:nvSpPr>
          <p:cNvPr id="6" name="Subtitle 2"/>
          <p:cNvSpPr txBox="1">
            <a:spLocks/>
          </p:cNvSpPr>
          <p:nvPr/>
        </p:nvSpPr>
        <p:spPr>
          <a:xfrm>
            <a:off x="838200" y="2333625"/>
            <a:ext cx="7467600" cy="1781175"/>
          </a:xfrm>
          <a:prstGeom prst="rect">
            <a:avLst/>
          </a:prstGeom>
        </p:spPr>
        <p:txBody>
          <a:bodyPr vert="horz">
            <a:normAutofit fontScale="77500" lnSpcReduction="20000"/>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lgn="l">
              <a:buClr>
                <a:prstClr val="white">
                  <a:shade val="95000"/>
                </a:prstClr>
              </a:buClr>
              <a:buFontTx/>
              <a:buChar char="-"/>
            </a:pPr>
            <a:r>
              <a:rPr lang="en-US" smtClean="0">
                <a:solidFill>
                  <a:prstClr val="white"/>
                </a:solidFill>
                <a:latin typeface="Times New Roman" pitchFamily="18" charset="0"/>
                <a:cs typeface="Times New Roman" pitchFamily="18" charset="0"/>
              </a:rPr>
              <a:t>Thêm file main.ts vào thư mục app.</a:t>
            </a:r>
          </a:p>
          <a:p>
            <a:pPr marL="457200" indent="-457200" algn="l">
              <a:buClr>
                <a:prstClr val="white">
                  <a:shade val="95000"/>
                </a:prstClr>
              </a:buClr>
              <a:buFontTx/>
              <a:buChar char="-"/>
            </a:pPr>
            <a:r>
              <a:rPr lang="vi-VN" smtClean="0"/>
              <a:t>Chúng </a:t>
            </a:r>
            <a:r>
              <a:rPr lang="vi-VN"/>
              <a:t>ta import 2 thứ mà chúng ta cần để khởi động ứng dụng</a:t>
            </a:r>
          </a:p>
          <a:p>
            <a:pPr algn="l"/>
            <a:r>
              <a:rPr lang="en-US" smtClean="0"/>
              <a:t>+ </a:t>
            </a:r>
            <a:r>
              <a:rPr lang="vi-VN" smtClean="0"/>
              <a:t>Chức </a:t>
            </a:r>
            <a:r>
              <a:rPr lang="vi-VN"/>
              <a:t>năng bootstrap của thư viện browser trong Angular </a:t>
            </a:r>
            <a:r>
              <a:rPr lang="vi-VN" smtClean="0"/>
              <a:t>2</a:t>
            </a:r>
          </a:p>
          <a:p>
            <a:pPr algn="l"/>
            <a:r>
              <a:rPr lang="en-US" smtClean="0"/>
              <a:t>+ </a:t>
            </a:r>
            <a:r>
              <a:rPr lang="vi-VN" smtClean="0"/>
              <a:t>Component gốc của ứng dụng: AppComponent</a:t>
            </a:r>
          </a:p>
          <a:p>
            <a:pPr marL="457200" indent="-457200" algn="l">
              <a:buClr>
                <a:prstClr val="white">
                  <a:shade val="95000"/>
                </a:prstClr>
              </a:buClr>
              <a:buFontTx/>
              <a:buChar char="-"/>
            </a:pPr>
            <a:endParaRPr lang="en-US">
              <a:solidFill>
                <a:prstClr val="white"/>
              </a:solidFill>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4267200"/>
            <a:ext cx="6172200" cy="1843088"/>
          </a:xfrm>
          <a:prstGeom prst="rect">
            <a:avLst/>
          </a:prstGeom>
        </p:spPr>
      </p:pic>
    </p:spTree>
    <p:extLst>
      <p:ext uri="{BB962C8B-B14F-4D97-AF65-F5344CB8AC3E}">
        <p14:creationId xmlns:p14="http://schemas.microsoft.com/office/powerpoint/2010/main" val="4024083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229600" cy="1295400"/>
          </a:xfrm>
        </p:spPr>
        <p:txBody>
          <a:bodyPr/>
          <a:lstStyle/>
          <a:p>
            <a:r>
              <a:rPr lang="en-US" err="1" smtClean="0"/>
              <a:t>Tìm</a:t>
            </a:r>
            <a:r>
              <a:rPr lang="en-US" smtClean="0"/>
              <a:t> </a:t>
            </a:r>
            <a:r>
              <a:rPr lang="en-US" err="1" smtClean="0"/>
              <a:t>hiểu</a:t>
            </a:r>
            <a:r>
              <a:rPr lang="en-US" smtClean="0"/>
              <a:t> </a:t>
            </a:r>
            <a:r>
              <a:rPr lang="en-US" err="1" smtClean="0"/>
              <a:t>về</a:t>
            </a:r>
            <a:r>
              <a:rPr lang="en-US" smtClean="0"/>
              <a:t> Angular 2</a:t>
            </a:r>
            <a:endParaRPr lang="en-US"/>
          </a:p>
        </p:txBody>
      </p:sp>
      <p:sp>
        <p:nvSpPr>
          <p:cNvPr id="3" name="Subtitle 2"/>
          <p:cNvSpPr>
            <a:spLocks noGrp="1"/>
          </p:cNvSpPr>
          <p:nvPr>
            <p:ph type="subTitle" idx="1"/>
          </p:nvPr>
        </p:nvSpPr>
        <p:spPr>
          <a:xfrm>
            <a:off x="2514600" y="1752600"/>
            <a:ext cx="4013200" cy="428625"/>
          </a:xfrm>
        </p:spPr>
        <p:txBody>
          <a:bodyPr>
            <a:normAutofit fontScale="92500" lnSpcReduction="20000"/>
          </a:bodyPr>
          <a:lstStyle/>
          <a:p>
            <a:r>
              <a:rPr lang="en-US" smtClean="0"/>
              <a:t>Tạo ứng dụng đầu tiên </a:t>
            </a:r>
            <a:endParaRPr lang="en-US"/>
          </a:p>
        </p:txBody>
      </p:sp>
      <p:sp>
        <p:nvSpPr>
          <p:cNvPr id="4" name="Subtitle 2"/>
          <p:cNvSpPr txBox="1">
            <a:spLocks/>
          </p:cNvSpPr>
          <p:nvPr/>
        </p:nvSpPr>
        <p:spPr>
          <a:xfrm>
            <a:off x="660400" y="2743200"/>
            <a:ext cx="7645400" cy="37338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lgn="l">
              <a:buClr>
                <a:prstClr val="white">
                  <a:shade val="95000"/>
                </a:prstClr>
              </a:buClr>
              <a:buFontTx/>
              <a:buChar char="-"/>
            </a:pPr>
            <a:endParaRPr lang="en-US" sz="3200" smtClean="0">
              <a:solidFill>
                <a:prstClr val="white"/>
              </a:solidFill>
              <a:latin typeface="Times New Roman" pitchFamily="18" charset="0"/>
              <a:cs typeface="Times New Roman" pitchFamily="18" charset="0"/>
            </a:endParaRPr>
          </a:p>
        </p:txBody>
      </p:sp>
      <p:sp>
        <p:nvSpPr>
          <p:cNvPr id="6" name="Subtitle 2"/>
          <p:cNvSpPr txBox="1">
            <a:spLocks/>
          </p:cNvSpPr>
          <p:nvPr/>
        </p:nvSpPr>
        <p:spPr>
          <a:xfrm>
            <a:off x="838200" y="2333625"/>
            <a:ext cx="7467600" cy="3305175"/>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lgn="l">
              <a:buClr>
                <a:prstClr val="white">
                  <a:shade val="95000"/>
                </a:prstClr>
              </a:buClr>
              <a:buFontTx/>
              <a:buChar char="-"/>
            </a:pPr>
            <a:r>
              <a:rPr lang="en-US" smtClean="0">
                <a:solidFill>
                  <a:prstClr val="white"/>
                </a:solidFill>
                <a:latin typeface="Times New Roman" pitchFamily="18" charset="0"/>
                <a:cs typeface="Times New Roman" pitchFamily="18" charset="0"/>
              </a:rPr>
              <a:t>Sau đó chuyển ta thư mục angular2. Thêm file index.html. File này đóng vai trò hiển thị ra trang đầu tiên khi mà vào ứng dụng.</a:t>
            </a:r>
          </a:p>
          <a:p>
            <a:pPr marL="457200" indent="-457200" algn="l">
              <a:buClr>
                <a:prstClr val="white">
                  <a:shade val="95000"/>
                </a:prstClr>
              </a:buClr>
              <a:buFontTx/>
              <a:buChar char="-"/>
            </a:pPr>
            <a:endParaRPr lang="en-US" smtClean="0">
              <a:solidFill>
                <a:prstClr val="white"/>
              </a:solidFill>
              <a:latin typeface="Times New Roman" pitchFamily="18" charset="0"/>
              <a:cs typeface="Times New Roman" pitchFamily="18" charset="0"/>
            </a:endParaRPr>
          </a:p>
        </p:txBody>
      </p:sp>
    </p:spTree>
    <p:extLst>
      <p:ext uri="{BB962C8B-B14F-4D97-AF65-F5344CB8AC3E}">
        <p14:creationId xmlns:p14="http://schemas.microsoft.com/office/powerpoint/2010/main" val="1006693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66157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229600" cy="1295400"/>
          </a:xfrm>
        </p:spPr>
        <p:txBody>
          <a:bodyPr/>
          <a:lstStyle/>
          <a:p>
            <a:r>
              <a:rPr lang="en-US" err="1" smtClean="0"/>
              <a:t>Tìm</a:t>
            </a:r>
            <a:r>
              <a:rPr lang="en-US" smtClean="0"/>
              <a:t> </a:t>
            </a:r>
            <a:r>
              <a:rPr lang="en-US" err="1" smtClean="0"/>
              <a:t>hiểu</a:t>
            </a:r>
            <a:r>
              <a:rPr lang="en-US" smtClean="0"/>
              <a:t> </a:t>
            </a:r>
            <a:r>
              <a:rPr lang="en-US" err="1" smtClean="0"/>
              <a:t>về</a:t>
            </a:r>
            <a:r>
              <a:rPr lang="en-US" smtClean="0"/>
              <a:t> Angular 2</a:t>
            </a:r>
            <a:endParaRPr lang="en-US"/>
          </a:p>
        </p:txBody>
      </p:sp>
      <p:sp>
        <p:nvSpPr>
          <p:cNvPr id="3" name="Subtitle 2"/>
          <p:cNvSpPr>
            <a:spLocks noGrp="1"/>
          </p:cNvSpPr>
          <p:nvPr>
            <p:ph type="subTitle" idx="1"/>
          </p:nvPr>
        </p:nvSpPr>
        <p:spPr>
          <a:xfrm>
            <a:off x="2514600" y="1752600"/>
            <a:ext cx="4013200" cy="428625"/>
          </a:xfrm>
        </p:spPr>
        <p:txBody>
          <a:bodyPr>
            <a:normAutofit fontScale="92500" lnSpcReduction="20000"/>
          </a:bodyPr>
          <a:lstStyle/>
          <a:p>
            <a:r>
              <a:rPr lang="en-US" smtClean="0"/>
              <a:t>Tạo ứng dụng đầu tiên </a:t>
            </a:r>
            <a:endParaRPr lang="en-US"/>
          </a:p>
        </p:txBody>
      </p:sp>
      <p:sp>
        <p:nvSpPr>
          <p:cNvPr id="4" name="Subtitle 2"/>
          <p:cNvSpPr txBox="1">
            <a:spLocks/>
          </p:cNvSpPr>
          <p:nvPr/>
        </p:nvSpPr>
        <p:spPr>
          <a:xfrm>
            <a:off x="660400" y="2743200"/>
            <a:ext cx="7645400" cy="37338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lgn="l">
              <a:buClr>
                <a:prstClr val="white">
                  <a:shade val="95000"/>
                </a:prstClr>
              </a:buClr>
              <a:buFontTx/>
              <a:buChar char="-"/>
            </a:pPr>
            <a:endParaRPr lang="en-US" sz="3200" smtClean="0">
              <a:solidFill>
                <a:prstClr val="white"/>
              </a:solidFill>
              <a:latin typeface="Times New Roman" pitchFamily="18" charset="0"/>
              <a:cs typeface="Times New Roman" pitchFamily="18" charset="0"/>
            </a:endParaRPr>
          </a:p>
        </p:txBody>
      </p:sp>
      <p:sp>
        <p:nvSpPr>
          <p:cNvPr id="6" name="Subtitle 2"/>
          <p:cNvSpPr txBox="1">
            <a:spLocks/>
          </p:cNvSpPr>
          <p:nvPr/>
        </p:nvSpPr>
        <p:spPr>
          <a:xfrm>
            <a:off x="838200" y="2333625"/>
            <a:ext cx="7467600" cy="3305175"/>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lgn="l">
              <a:buClr>
                <a:prstClr val="white">
                  <a:shade val="95000"/>
                </a:prstClr>
              </a:buClr>
              <a:buFontTx/>
              <a:buChar char="-"/>
            </a:pPr>
            <a:r>
              <a:rPr lang="vi-VN"/>
              <a:t>Có 3 phần đáng chú ý trong file HTML trên</a:t>
            </a:r>
            <a:r>
              <a:rPr lang="vi-VN" smtClean="0"/>
              <a:t>:</a:t>
            </a:r>
            <a:endParaRPr lang="en-US" smtClean="0"/>
          </a:p>
          <a:p>
            <a:pPr marL="457200" indent="-457200" algn="l">
              <a:buClr>
                <a:prstClr val="white">
                  <a:shade val="95000"/>
                </a:prstClr>
              </a:buClr>
              <a:buFont typeface="Wingdings" pitchFamily="2" charset="2"/>
              <a:buChar char="q"/>
            </a:pPr>
            <a:r>
              <a:rPr lang="vi-VN"/>
              <a:t>Load các thư viện JavaScript cần thiết</a:t>
            </a:r>
          </a:p>
          <a:p>
            <a:pPr marL="457200" indent="-457200" algn="l">
              <a:buClr>
                <a:prstClr val="white">
                  <a:shade val="95000"/>
                </a:prstClr>
              </a:buClr>
              <a:buFont typeface="Wingdings" pitchFamily="2" charset="2"/>
              <a:buChar char="q"/>
            </a:pPr>
            <a:r>
              <a:rPr lang="vi-VN"/>
              <a:t>Cấu hình SystemJS - nơi mà chúng ta cũng import và dùng file main vừa viết ở trên</a:t>
            </a:r>
          </a:p>
          <a:p>
            <a:pPr marL="457200" indent="-457200" algn="l">
              <a:buClr>
                <a:prstClr val="white">
                  <a:shade val="95000"/>
                </a:prstClr>
              </a:buClr>
              <a:buFont typeface="Wingdings" pitchFamily="2" charset="2"/>
              <a:buChar char="q"/>
            </a:pPr>
            <a:r>
              <a:rPr lang="vi-VN"/>
              <a:t>Thẻ &lt;my-app&gt; trong thẻ &lt;body&gt; là nơi ứng dụng của chúng ta đang sống </a:t>
            </a:r>
            <a:endParaRPr lang="en-US" smtClean="0">
              <a:solidFill>
                <a:prstClr val="white"/>
              </a:solidFill>
              <a:latin typeface="Times New Roman" pitchFamily="18" charset="0"/>
              <a:cs typeface="Times New Roman" pitchFamily="18" charset="0"/>
            </a:endParaRPr>
          </a:p>
        </p:txBody>
      </p:sp>
    </p:spTree>
    <p:extLst>
      <p:ext uri="{BB962C8B-B14F-4D97-AF65-F5344CB8AC3E}">
        <p14:creationId xmlns:p14="http://schemas.microsoft.com/office/powerpoint/2010/main" val="2369885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229600" cy="1295400"/>
          </a:xfrm>
        </p:spPr>
        <p:txBody>
          <a:bodyPr/>
          <a:lstStyle/>
          <a:p>
            <a:r>
              <a:rPr lang="en-US" dirty="0" err="1" smtClean="0"/>
              <a:t>Tìm</a:t>
            </a:r>
            <a:r>
              <a:rPr lang="en-US" smtClean="0"/>
              <a:t> </a:t>
            </a:r>
            <a:r>
              <a:rPr lang="en-US" err="1" smtClean="0"/>
              <a:t>hiểu</a:t>
            </a:r>
            <a:r>
              <a:rPr lang="en-US" smtClean="0"/>
              <a:t> </a:t>
            </a:r>
            <a:r>
              <a:rPr lang="en-US" err="1" smtClean="0"/>
              <a:t>về</a:t>
            </a:r>
            <a:r>
              <a:rPr lang="en-US" smtClean="0"/>
              <a:t> Angular 2</a:t>
            </a:r>
            <a:endParaRPr lang="en-US"/>
          </a:p>
        </p:txBody>
      </p:sp>
      <p:sp>
        <p:nvSpPr>
          <p:cNvPr id="3" name="Subtitle 2"/>
          <p:cNvSpPr>
            <a:spLocks noGrp="1"/>
          </p:cNvSpPr>
          <p:nvPr>
            <p:ph type="subTitle" idx="1"/>
          </p:nvPr>
        </p:nvSpPr>
        <p:spPr>
          <a:xfrm>
            <a:off x="2514600" y="1752600"/>
            <a:ext cx="4013200" cy="428625"/>
          </a:xfrm>
        </p:spPr>
        <p:txBody>
          <a:bodyPr>
            <a:normAutofit fontScale="92500" lnSpcReduction="20000"/>
          </a:bodyPr>
          <a:lstStyle/>
          <a:p>
            <a:r>
              <a:rPr lang="en-US" smtClean="0"/>
              <a:t>Tạo ứng dụng đầu tiên </a:t>
            </a:r>
            <a:endParaRPr lang="en-US"/>
          </a:p>
        </p:txBody>
      </p:sp>
      <p:sp>
        <p:nvSpPr>
          <p:cNvPr id="4" name="Subtitle 2"/>
          <p:cNvSpPr txBox="1">
            <a:spLocks/>
          </p:cNvSpPr>
          <p:nvPr/>
        </p:nvSpPr>
        <p:spPr>
          <a:xfrm>
            <a:off x="660400" y="2743200"/>
            <a:ext cx="7645400" cy="37338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lgn="l">
              <a:buClr>
                <a:prstClr val="white">
                  <a:shade val="95000"/>
                </a:prstClr>
              </a:buClr>
              <a:buFontTx/>
              <a:buChar char="-"/>
            </a:pPr>
            <a:endParaRPr lang="en-US" sz="3200" smtClean="0">
              <a:solidFill>
                <a:prstClr val="white"/>
              </a:solidFill>
              <a:latin typeface="Times New Roman" pitchFamily="18" charset="0"/>
              <a:cs typeface="Times New Roman" pitchFamily="18" charset="0"/>
            </a:endParaRPr>
          </a:p>
        </p:txBody>
      </p:sp>
      <p:sp>
        <p:nvSpPr>
          <p:cNvPr id="6" name="Subtitle 2"/>
          <p:cNvSpPr txBox="1">
            <a:spLocks/>
          </p:cNvSpPr>
          <p:nvPr/>
        </p:nvSpPr>
        <p:spPr>
          <a:xfrm>
            <a:off x="838200" y="2333625"/>
            <a:ext cx="7467600" cy="1095375"/>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lgn="l">
              <a:buClr>
                <a:prstClr val="white">
                  <a:shade val="95000"/>
                </a:prstClr>
              </a:buClr>
              <a:buFontTx/>
              <a:buChar char="-"/>
            </a:pPr>
            <a:r>
              <a:rPr lang="en-US" smtClean="0">
                <a:solidFill>
                  <a:prstClr val="white"/>
                </a:solidFill>
                <a:latin typeface="Times New Roman" pitchFamily="18" charset="0"/>
                <a:cs typeface="Times New Roman" pitchFamily="18" charset="0"/>
              </a:rPr>
              <a:t>Chúng ta thêm style css cho trang web, bằng cách tạo file style.css có nội dung như sau.</a:t>
            </a:r>
            <a:endParaRPr lang="en-US">
              <a:solidFill>
                <a:prstClr val="white"/>
              </a:solidFill>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352800"/>
            <a:ext cx="4648200" cy="3305658"/>
          </a:xfrm>
          <a:prstGeom prst="rect">
            <a:avLst/>
          </a:prstGeom>
        </p:spPr>
      </p:pic>
    </p:spTree>
    <p:extLst>
      <p:ext uri="{BB962C8B-B14F-4D97-AF65-F5344CB8AC3E}">
        <p14:creationId xmlns:p14="http://schemas.microsoft.com/office/powerpoint/2010/main" val="1169291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229600" cy="1295400"/>
          </a:xfrm>
        </p:spPr>
        <p:txBody>
          <a:bodyPr/>
          <a:lstStyle/>
          <a:p>
            <a:r>
              <a:rPr lang="en-US" err="1" smtClean="0"/>
              <a:t>Tìm</a:t>
            </a:r>
            <a:r>
              <a:rPr lang="en-US" smtClean="0"/>
              <a:t> </a:t>
            </a:r>
            <a:r>
              <a:rPr lang="en-US" err="1" smtClean="0"/>
              <a:t>hiểu</a:t>
            </a:r>
            <a:r>
              <a:rPr lang="en-US" smtClean="0"/>
              <a:t> </a:t>
            </a:r>
            <a:r>
              <a:rPr lang="en-US" err="1" smtClean="0"/>
              <a:t>về</a:t>
            </a:r>
            <a:r>
              <a:rPr lang="en-US" smtClean="0"/>
              <a:t> Angular 2</a:t>
            </a:r>
            <a:endParaRPr lang="en-US"/>
          </a:p>
        </p:txBody>
      </p:sp>
      <p:sp>
        <p:nvSpPr>
          <p:cNvPr id="3" name="Subtitle 2"/>
          <p:cNvSpPr>
            <a:spLocks noGrp="1"/>
          </p:cNvSpPr>
          <p:nvPr>
            <p:ph type="subTitle" idx="1"/>
          </p:nvPr>
        </p:nvSpPr>
        <p:spPr>
          <a:xfrm>
            <a:off x="2514600" y="1752600"/>
            <a:ext cx="4013200" cy="428625"/>
          </a:xfrm>
        </p:spPr>
        <p:txBody>
          <a:bodyPr>
            <a:normAutofit fontScale="92500" lnSpcReduction="20000"/>
          </a:bodyPr>
          <a:lstStyle/>
          <a:p>
            <a:r>
              <a:rPr lang="en-US" smtClean="0"/>
              <a:t>Tạo ứng dụng đầu tiên </a:t>
            </a:r>
            <a:endParaRPr lang="en-US"/>
          </a:p>
        </p:txBody>
      </p:sp>
      <p:sp>
        <p:nvSpPr>
          <p:cNvPr id="4" name="Subtitle 2"/>
          <p:cNvSpPr txBox="1">
            <a:spLocks/>
          </p:cNvSpPr>
          <p:nvPr/>
        </p:nvSpPr>
        <p:spPr>
          <a:xfrm>
            <a:off x="660400" y="2743200"/>
            <a:ext cx="7645400" cy="37338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lgn="l">
              <a:buClr>
                <a:prstClr val="white">
                  <a:shade val="95000"/>
                </a:prstClr>
              </a:buClr>
              <a:buFontTx/>
              <a:buChar char="-"/>
            </a:pPr>
            <a:endParaRPr lang="en-US" sz="3200" smtClean="0">
              <a:solidFill>
                <a:prstClr val="white"/>
              </a:solidFill>
              <a:latin typeface="Times New Roman" pitchFamily="18" charset="0"/>
              <a:cs typeface="Times New Roman" pitchFamily="18" charset="0"/>
            </a:endParaRPr>
          </a:p>
        </p:txBody>
      </p:sp>
      <p:sp>
        <p:nvSpPr>
          <p:cNvPr id="6" name="Subtitle 2"/>
          <p:cNvSpPr txBox="1">
            <a:spLocks/>
          </p:cNvSpPr>
          <p:nvPr/>
        </p:nvSpPr>
        <p:spPr>
          <a:xfrm>
            <a:off x="838200" y="2333625"/>
            <a:ext cx="7467600" cy="3305175"/>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lgn="l">
              <a:buClr>
                <a:prstClr val="white">
                  <a:shade val="95000"/>
                </a:prstClr>
              </a:buClr>
              <a:buFontTx/>
              <a:buChar char="-"/>
            </a:pPr>
            <a:r>
              <a:rPr lang="en-US" smtClean="0">
                <a:solidFill>
                  <a:prstClr val="white"/>
                </a:solidFill>
                <a:latin typeface="Times New Roman" pitchFamily="18" charset="0"/>
                <a:cs typeface="Times New Roman" pitchFamily="18" charset="0"/>
              </a:rPr>
              <a:t>Sau đó chúng ta gõ lệnh: “</a:t>
            </a:r>
            <a:r>
              <a:rPr lang="en-US"/>
              <a:t>npm start</a:t>
            </a:r>
            <a:r>
              <a:rPr lang="en-US" smtClean="0">
                <a:solidFill>
                  <a:prstClr val="white"/>
                </a:solidFill>
                <a:latin typeface="Times New Roman" pitchFamily="18" charset="0"/>
                <a:cs typeface="Times New Roman" pitchFamily="18" charset="0"/>
              </a:rPr>
              <a:t>” để biên dịch ứng dụng.</a:t>
            </a:r>
          </a:p>
        </p:txBody>
      </p:sp>
    </p:spTree>
    <p:extLst>
      <p:ext uri="{BB962C8B-B14F-4D97-AF65-F5344CB8AC3E}">
        <p14:creationId xmlns:p14="http://schemas.microsoft.com/office/powerpoint/2010/main" val="1746473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229600" cy="1295400"/>
          </a:xfrm>
        </p:spPr>
        <p:txBody>
          <a:bodyPr/>
          <a:lstStyle/>
          <a:p>
            <a:r>
              <a:rPr lang="en-US" err="1" smtClean="0"/>
              <a:t>Tìm</a:t>
            </a:r>
            <a:r>
              <a:rPr lang="en-US" smtClean="0"/>
              <a:t> </a:t>
            </a:r>
            <a:r>
              <a:rPr lang="en-US" err="1" smtClean="0"/>
              <a:t>hiểu</a:t>
            </a:r>
            <a:r>
              <a:rPr lang="en-US" smtClean="0"/>
              <a:t> </a:t>
            </a:r>
            <a:r>
              <a:rPr lang="en-US" err="1" smtClean="0"/>
              <a:t>về</a:t>
            </a:r>
            <a:r>
              <a:rPr lang="en-US" smtClean="0"/>
              <a:t> Angular 2</a:t>
            </a:r>
            <a:endParaRPr lang="en-US"/>
          </a:p>
        </p:txBody>
      </p:sp>
      <p:sp>
        <p:nvSpPr>
          <p:cNvPr id="3" name="Subtitle 2"/>
          <p:cNvSpPr>
            <a:spLocks noGrp="1"/>
          </p:cNvSpPr>
          <p:nvPr>
            <p:ph type="subTitle" idx="1"/>
          </p:nvPr>
        </p:nvSpPr>
        <p:spPr>
          <a:xfrm>
            <a:off x="2514600" y="1752600"/>
            <a:ext cx="4013200" cy="428625"/>
          </a:xfrm>
        </p:spPr>
        <p:txBody>
          <a:bodyPr>
            <a:normAutofit fontScale="92500" lnSpcReduction="20000"/>
          </a:bodyPr>
          <a:lstStyle/>
          <a:p>
            <a:r>
              <a:rPr lang="en-US" smtClean="0"/>
              <a:t>Giới thiệu về angular 2</a:t>
            </a:r>
            <a:endParaRPr lang="en-US"/>
          </a:p>
        </p:txBody>
      </p:sp>
      <p:sp>
        <p:nvSpPr>
          <p:cNvPr id="4" name="Subtitle 2"/>
          <p:cNvSpPr txBox="1">
            <a:spLocks/>
          </p:cNvSpPr>
          <p:nvPr/>
        </p:nvSpPr>
        <p:spPr>
          <a:xfrm>
            <a:off x="660400" y="2362200"/>
            <a:ext cx="8102600" cy="42672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lgn="l">
              <a:buFontTx/>
              <a:buChar char="-"/>
            </a:pPr>
            <a:r>
              <a:rPr lang="en-US" sz="3200" smtClean="0">
                <a:latin typeface="Times New Roman" pitchFamily="18" charset="0"/>
                <a:cs typeface="Times New Roman" pitchFamily="18" charset="0"/>
              </a:rPr>
              <a:t>Angular </a:t>
            </a:r>
            <a:r>
              <a:rPr lang="en-US" sz="3200">
                <a:latin typeface="Times New Roman" pitchFamily="18" charset="0"/>
                <a:cs typeface="Times New Roman" pitchFamily="18" charset="0"/>
              </a:rPr>
              <a:t>2 là một javascript </a:t>
            </a:r>
            <a:r>
              <a:rPr lang="en-US" sz="3200" smtClean="0">
                <a:latin typeface="Times New Roman" pitchFamily="18" charset="0"/>
                <a:cs typeface="Times New Roman" pitchFamily="18" charset="0"/>
              </a:rPr>
              <a:t>framework.</a:t>
            </a:r>
          </a:p>
          <a:p>
            <a:pPr marL="457200" indent="-457200" algn="l">
              <a:buFontTx/>
              <a:buChar char="-"/>
            </a:pPr>
            <a:r>
              <a:rPr lang="vi-VN" sz="3200">
                <a:latin typeface="Times New Roman" pitchFamily="18" charset="0"/>
                <a:cs typeface="Times New Roman" pitchFamily="18" charset="0"/>
              </a:rPr>
              <a:t>Angular 2 kết hợp với TypeScript từ Microsoft để trở nên hoàn thiện hơn về cơ cấu tổ chức ứng dụng, cũng như tốc độ xử lý và hiệu năng khi sử </a:t>
            </a:r>
            <a:r>
              <a:rPr lang="vi-VN" sz="3200" smtClean="0">
                <a:latin typeface="Times New Roman" pitchFamily="18" charset="0"/>
                <a:cs typeface="Times New Roman" pitchFamily="18" charset="0"/>
              </a:rPr>
              <a:t>dụng</a:t>
            </a:r>
            <a:r>
              <a:rPr lang="en-US" sz="3200" smtClean="0">
                <a:latin typeface="Times New Roman" pitchFamily="18" charset="0"/>
                <a:cs typeface="Times New Roman" pitchFamily="18" charset="0"/>
              </a:rPr>
              <a:t> so với angular 1</a:t>
            </a:r>
            <a:r>
              <a:rPr lang="vi-VN" sz="3200" smtClean="0">
                <a:latin typeface="Times New Roman" pitchFamily="18" charset="0"/>
                <a:cs typeface="Times New Roman" pitchFamily="18" charset="0"/>
              </a:rPr>
              <a:t>.</a:t>
            </a:r>
            <a:endParaRPr lang="en-US" sz="3200" smtClean="0">
              <a:latin typeface="Times New Roman" pitchFamily="18" charset="0"/>
              <a:cs typeface="Times New Roman" pitchFamily="18" charset="0"/>
            </a:endParaRPr>
          </a:p>
          <a:p>
            <a:pPr marL="457200" indent="-457200" algn="l">
              <a:buFontTx/>
              <a:buChar char="-"/>
            </a:pPr>
            <a:r>
              <a:rPr lang="en-US" sz="3200">
                <a:latin typeface="Times New Roman" pitchFamily="18" charset="0"/>
                <a:cs typeface="Times New Roman" pitchFamily="18" charset="0"/>
              </a:rPr>
              <a:t>Angular 2 thích hợp xây dựng ứng dụng theo mô hình SPA (Single Page Application</a:t>
            </a:r>
            <a:r>
              <a:rPr lang="en-US" sz="3200" smtClean="0">
                <a:latin typeface="Times New Roman" pitchFamily="18" charset="0"/>
                <a:cs typeface="Times New Roman" pitchFamily="18" charset="0"/>
              </a:rPr>
              <a:t>).</a:t>
            </a:r>
          </a:p>
          <a:p>
            <a:pPr marL="457200" indent="-457200" algn="l">
              <a:buFontTx/>
              <a:buChar char="-"/>
            </a:pPr>
            <a:endParaRPr lang="en-US" sz="3200">
              <a:latin typeface="Times New Roman" pitchFamily="18" charset="0"/>
              <a:cs typeface="Times New Roman" pitchFamily="18" charset="0"/>
            </a:endParaRPr>
          </a:p>
        </p:txBody>
      </p:sp>
    </p:spTree>
    <p:extLst>
      <p:ext uri="{BB962C8B-B14F-4D97-AF65-F5344CB8AC3E}">
        <p14:creationId xmlns:p14="http://schemas.microsoft.com/office/powerpoint/2010/main" val="3116673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229600" cy="1295400"/>
          </a:xfrm>
        </p:spPr>
        <p:txBody>
          <a:bodyPr/>
          <a:lstStyle/>
          <a:p>
            <a:r>
              <a:rPr lang="en-US" err="1" smtClean="0"/>
              <a:t>Tìm</a:t>
            </a:r>
            <a:r>
              <a:rPr lang="en-US" smtClean="0"/>
              <a:t> </a:t>
            </a:r>
            <a:r>
              <a:rPr lang="en-US" err="1" smtClean="0"/>
              <a:t>hiểu</a:t>
            </a:r>
            <a:r>
              <a:rPr lang="en-US" smtClean="0"/>
              <a:t> </a:t>
            </a:r>
            <a:r>
              <a:rPr lang="en-US" err="1" smtClean="0"/>
              <a:t>về</a:t>
            </a:r>
            <a:r>
              <a:rPr lang="en-US" smtClean="0"/>
              <a:t> Angular 2</a:t>
            </a:r>
            <a:endParaRPr lang="en-US"/>
          </a:p>
        </p:txBody>
      </p:sp>
      <p:sp>
        <p:nvSpPr>
          <p:cNvPr id="3" name="Subtitle 2"/>
          <p:cNvSpPr>
            <a:spLocks noGrp="1"/>
          </p:cNvSpPr>
          <p:nvPr>
            <p:ph type="subTitle" idx="1"/>
          </p:nvPr>
        </p:nvSpPr>
        <p:spPr>
          <a:xfrm>
            <a:off x="2514600" y="1752600"/>
            <a:ext cx="4013200" cy="428625"/>
          </a:xfrm>
        </p:spPr>
        <p:txBody>
          <a:bodyPr>
            <a:normAutofit fontScale="92500" lnSpcReduction="20000"/>
          </a:bodyPr>
          <a:lstStyle/>
          <a:p>
            <a:r>
              <a:rPr lang="en-US" smtClean="0"/>
              <a:t>Tạo ứng dụng đầu tiên </a:t>
            </a:r>
            <a:endParaRPr lang="en-US"/>
          </a:p>
        </p:txBody>
      </p:sp>
      <p:sp>
        <p:nvSpPr>
          <p:cNvPr id="4" name="Subtitle 2"/>
          <p:cNvSpPr txBox="1">
            <a:spLocks/>
          </p:cNvSpPr>
          <p:nvPr/>
        </p:nvSpPr>
        <p:spPr>
          <a:xfrm>
            <a:off x="660400" y="2362200"/>
            <a:ext cx="8102600" cy="42672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lgn="l">
              <a:buClr>
                <a:prstClr val="white">
                  <a:shade val="95000"/>
                </a:prstClr>
              </a:buClr>
              <a:buFontTx/>
              <a:buChar char="-"/>
            </a:pPr>
            <a:r>
              <a:rPr lang="en-US" sz="3200" smtClean="0">
                <a:solidFill>
                  <a:prstClr val="white"/>
                </a:solidFill>
                <a:latin typeface="Times New Roman" pitchFamily="18" charset="0"/>
                <a:cs typeface="Times New Roman" pitchFamily="18" charset="0"/>
              </a:rPr>
              <a:t>Trước hết phải cài đặt node js và npm.</a:t>
            </a:r>
          </a:p>
          <a:p>
            <a:pPr marL="457200" indent="-457200" algn="l">
              <a:buClr>
                <a:prstClr val="white">
                  <a:shade val="95000"/>
                </a:prstClr>
              </a:buClr>
              <a:buFontTx/>
              <a:buChar char="-"/>
            </a:pPr>
            <a:r>
              <a:rPr lang="en-US" sz="3200" smtClean="0">
                <a:solidFill>
                  <a:prstClr val="white"/>
                </a:solidFill>
                <a:latin typeface="Times New Roman" pitchFamily="18" charset="0"/>
                <a:cs typeface="Times New Roman" pitchFamily="18" charset="0"/>
              </a:rPr>
              <a:t>Tạo thư mục của dự án có tên là angular2</a:t>
            </a:r>
            <a:endParaRPr lang="en-US" smtClean="0">
              <a:solidFill>
                <a:prstClr val="white"/>
              </a:solidFill>
              <a:latin typeface="Times New Roman" pitchFamily="18" charset="0"/>
              <a:cs typeface="Times New Roman" pitchFamily="18" charset="0"/>
            </a:endParaRPr>
          </a:p>
          <a:p>
            <a:pPr marL="457200" indent="-457200" algn="l">
              <a:buClr>
                <a:prstClr val="white">
                  <a:shade val="95000"/>
                </a:prstClr>
              </a:buClr>
              <a:buFontTx/>
              <a:buChar char="-"/>
            </a:pPr>
            <a:r>
              <a:rPr lang="vi-VN" sz="3200">
                <a:latin typeface="Times New Roman" pitchFamily="18" charset="0"/>
                <a:cs typeface="Times New Roman" pitchFamily="18" charset="0"/>
              </a:rPr>
              <a:t>Thêm mới file </a:t>
            </a:r>
            <a:r>
              <a:rPr lang="vi-VN" sz="3200" b="1">
                <a:latin typeface="Times New Roman" pitchFamily="18" charset="0"/>
                <a:cs typeface="Times New Roman" pitchFamily="18" charset="0"/>
              </a:rPr>
              <a:t>tsconfig.json</a:t>
            </a:r>
            <a:r>
              <a:rPr lang="vi-VN" sz="3200" smtClean="0">
                <a:latin typeface="Times New Roman" pitchFamily="18" charset="0"/>
                <a:cs typeface="Times New Roman" pitchFamily="18" charset="0"/>
              </a:rPr>
              <a:t>.</a:t>
            </a:r>
            <a:endParaRPr lang="en-US" sz="3200" smtClean="0">
              <a:latin typeface="Times New Roman" pitchFamily="18" charset="0"/>
              <a:cs typeface="Times New Roman" pitchFamily="18" charset="0"/>
            </a:endParaRPr>
          </a:p>
        </p:txBody>
      </p:sp>
    </p:spTree>
    <p:extLst>
      <p:ext uri="{BB962C8B-B14F-4D97-AF65-F5344CB8AC3E}">
        <p14:creationId xmlns:p14="http://schemas.microsoft.com/office/powerpoint/2010/main" val="1119302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229600" cy="1295400"/>
          </a:xfrm>
        </p:spPr>
        <p:txBody>
          <a:bodyPr/>
          <a:lstStyle/>
          <a:p>
            <a:r>
              <a:rPr lang="en-US" err="1" smtClean="0"/>
              <a:t>Tìm</a:t>
            </a:r>
            <a:r>
              <a:rPr lang="en-US" smtClean="0"/>
              <a:t> </a:t>
            </a:r>
            <a:r>
              <a:rPr lang="en-US" err="1" smtClean="0"/>
              <a:t>hiểu</a:t>
            </a:r>
            <a:r>
              <a:rPr lang="en-US" smtClean="0"/>
              <a:t> </a:t>
            </a:r>
            <a:r>
              <a:rPr lang="en-US" err="1" smtClean="0"/>
              <a:t>về</a:t>
            </a:r>
            <a:r>
              <a:rPr lang="en-US" smtClean="0"/>
              <a:t> Angular 2</a:t>
            </a:r>
            <a:endParaRPr lang="en-US"/>
          </a:p>
        </p:txBody>
      </p:sp>
      <p:sp>
        <p:nvSpPr>
          <p:cNvPr id="3" name="Subtitle 2"/>
          <p:cNvSpPr>
            <a:spLocks noGrp="1"/>
          </p:cNvSpPr>
          <p:nvPr>
            <p:ph type="subTitle" idx="1"/>
          </p:nvPr>
        </p:nvSpPr>
        <p:spPr>
          <a:xfrm>
            <a:off x="2514600" y="1752600"/>
            <a:ext cx="4013200" cy="428625"/>
          </a:xfrm>
        </p:spPr>
        <p:txBody>
          <a:bodyPr>
            <a:normAutofit fontScale="92500" lnSpcReduction="20000"/>
          </a:bodyPr>
          <a:lstStyle/>
          <a:p>
            <a:r>
              <a:rPr lang="en-US" smtClean="0"/>
              <a:t>Tạo ứng dụng đầu tiên </a:t>
            </a:r>
            <a:endParaRPr lang="en-US"/>
          </a:p>
        </p:txBody>
      </p:sp>
      <p:sp>
        <p:nvSpPr>
          <p:cNvPr id="4" name="Subtitle 2"/>
          <p:cNvSpPr txBox="1">
            <a:spLocks/>
          </p:cNvSpPr>
          <p:nvPr/>
        </p:nvSpPr>
        <p:spPr>
          <a:xfrm>
            <a:off x="660400" y="2743200"/>
            <a:ext cx="7645400" cy="37338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lgn="l">
              <a:buClr>
                <a:prstClr val="white">
                  <a:shade val="95000"/>
                </a:prstClr>
              </a:buClr>
              <a:buFontTx/>
              <a:buChar char="-"/>
            </a:pPr>
            <a:endParaRPr lang="en-US" sz="3200" smtClean="0">
              <a:solidFill>
                <a:prstClr val="white"/>
              </a:solidFill>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700" y="2819400"/>
            <a:ext cx="6400800" cy="3733800"/>
          </a:xfrm>
          <a:prstGeom prst="rect">
            <a:avLst/>
          </a:prstGeom>
        </p:spPr>
      </p:pic>
      <p:sp>
        <p:nvSpPr>
          <p:cNvPr id="6" name="Subtitle 2"/>
          <p:cNvSpPr txBox="1">
            <a:spLocks/>
          </p:cNvSpPr>
          <p:nvPr/>
        </p:nvSpPr>
        <p:spPr>
          <a:xfrm>
            <a:off x="1282700" y="2333625"/>
            <a:ext cx="4013200" cy="428625"/>
          </a:xfrm>
          <a:prstGeom prst="rect">
            <a:avLst/>
          </a:prstGeom>
        </p:spPr>
        <p:txBody>
          <a:bodyPr vert="horz">
            <a:normAutofit fontScale="92500" lnSpcReduction="20000"/>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r>
              <a:rPr lang="en-US" smtClean="0"/>
              <a:t>File tsconfig.json</a:t>
            </a:r>
            <a:endParaRPr lang="en-US"/>
          </a:p>
        </p:txBody>
      </p:sp>
    </p:spTree>
    <p:extLst>
      <p:ext uri="{BB962C8B-B14F-4D97-AF65-F5344CB8AC3E}">
        <p14:creationId xmlns:p14="http://schemas.microsoft.com/office/powerpoint/2010/main" val="3744915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229600" cy="1295400"/>
          </a:xfrm>
        </p:spPr>
        <p:txBody>
          <a:bodyPr/>
          <a:lstStyle/>
          <a:p>
            <a:r>
              <a:rPr lang="en-US" dirty="0" err="1" smtClean="0"/>
              <a:t>Tìm</a:t>
            </a:r>
            <a:r>
              <a:rPr lang="en-US" smtClean="0"/>
              <a:t> </a:t>
            </a:r>
            <a:r>
              <a:rPr lang="en-US" err="1" smtClean="0"/>
              <a:t>hiểu</a:t>
            </a:r>
            <a:r>
              <a:rPr lang="en-US" smtClean="0"/>
              <a:t> </a:t>
            </a:r>
            <a:r>
              <a:rPr lang="en-US" err="1" smtClean="0"/>
              <a:t>về</a:t>
            </a:r>
            <a:r>
              <a:rPr lang="en-US" smtClean="0"/>
              <a:t> Angular 2</a:t>
            </a:r>
            <a:endParaRPr lang="en-US"/>
          </a:p>
        </p:txBody>
      </p:sp>
      <p:sp>
        <p:nvSpPr>
          <p:cNvPr id="3" name="Subtitle 2"/>
          <p:cNvSpPr>
            <a:spLocks noGrp="1"/>
          </p:cNvSpPr>
          <p:nvPr>
            <p:ph type="subTitle" idx="1"/>
          </p:nvPr>
        </p:nvSpPr>
        <p:spPr>
          <a:xfrm>
            <a:off x="2514600" y="1752600"/>
            <a:ext cx="4013200" cy="428625"/>
          </a:xfrm>
        </p:spPr>
        <p:txBody>
          <a:bodyPr>
            <a:normAutofit fontScale="92500" lnSpcReduction="20000"/>
          </a:bodyPr>
          <a:lstStyle/>
          <a:p>
            <a:r>
              <a:rPr lang="en-US" smtClean="0"/>
              <a:t>Tạo ứng dụng đầu tiên </a:t>
            </a:r>
            <a:endParaRPr lang="en-US"/>
          </a:p>
        </p:txBody>
      </p:sp>
      <p:sp>
        <p:nvSpPr>
          <p:cNvPr id="4" name="Subtitle 2"/>
          <p:cNvSpPr txBox="1">
            <a:spLocks/>
          </p:cNvSpPr>
          <p:nvPr/>
        </p:nvSpPr>
        <p:spPr>
          <a:xfrm>
            <a:off x="660400" y="2743200"/>
            <a:ext cx="7645400" cy="37338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lgn="l">
              <a:buClr>
                <a:prstClr val="white">
                  <a:shade val="95000"/>
                </a:prstClr>
              </a:buClr>
              <a:buFontTx/>
              <a:buChar char="-"/>
            </a:pPr>
            <a:endParaRPr lang="en-US" sz="3200" smtClean="0">
              <a:solidFill>
                <a:prstClr val="white"/>
              </a:solidFill>
              <a:latin typeface="Times New Roman" pitchFamily="18" charset="0"/>
              <a:cs typeface="Times New Roman" pitchFamily="18" charset="0"/>
            </a:endParaRPr>
          </a:p>
        </p:txBody>
      </p:sp>
      <p:sp>
        <p:nvSpPr>
          <p:cNvPr id="6" name="Subtitle 2"/>
          <p:cNvSpPr txBox="1">
            <a:spLocks/>
          </p:cNvSpPr>
          <p:nvPr/>
        </p:nvSpPr>
        <p:spPr>
          <a:xfrm>
            <a:off x="838200" y="2333625"/>
            <a:ext cx="7467600" cy="1476375"/>
          </a:xfrm>
          <a:prstGeom prst="rect">
            <a:avLst/>
          </a:prstGeom>
        </p:spPr>
        <p:txBody>
          <a:bodyPr vert="horz">
            <a:normAutofit fontScale="70000" lnSpcReduction="20000"/>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lgn="l">
              <a:buClr>
                <a:prstClr val="white">
                  <a:shade val="95000"/>
                </a:prstClr>
              </a:buClr>
              <a:buFontTx/>
              <a:buChar char="-"/>
            </a:pPr>
            <a:r>
              <a:rPr lang="en-US" smtClean="0">
                <a:solidFill>
                  <a:prstClr val="white"/>
                </a:solidFill>
                <a:latin typeface="Times New Roman" pitchFamily="18" charset="0"/>
                <a:cs typeface="Times New Roman" pitchFamily="18" charset="0"/>
              </a:rPr>
              <a:t>Tiếp tục thêm file typings.json vào thư mục dự án. </a:t>
            </a:r>
            <a:r>
              <a:rPr lang="vi-VN">
                <a:latin typeface="Times New Roman" pitchFamily="18" charset="0"/>
                <a:cs typeface="Times New Roman" pitchFamily="18" charset="0"/>
              </a:rPr>
              <a:t>Bởi vì có rất nhiều thư viện JavaScript mở rộng trong môi trường JavaScript với các tính năng và cú pháp khiến TypeScript nhầm lẫn khi biên dịch. Do đó chúng ta cần định nghĩa rõ ràng chúng trong file này</a:t>
            </a:r>
            <a:r>
              <a:rPr lang="vi-VN" smtClean="0">
                <a:latin typeface="Times New Roman" pitchFamily="18" charset="0"/>
                <a:cs typeface="Times New Roman" pitchFamily="18" charset="0"/>
              </a:rPr>
              <a:t>.</a:t>
            </a:r>
            <a:endParaRPr lang="en-US" smtClean="0">
              <a:latin typeface="Times New Roman" pitchFamily="18" charset="0"/>
              <a:cs typeface="Times New Roman" pitchFamily="18" charset="0"/>
            </a:endParaRPr>
          </a:p>
          <a:p>
            <a:pPr marL="457200" indent="-457200" algn="l">
              <a:buClr>
                <a:prstClr val="white">
                  <a:shade val="95000"/>
                </a:prstClr>
              </a:buClr>
              <a:buFontTx/>
              <a:buChar char="-"/>
            </a:pPr>
            <a:r>
              <a:rPr lang="en-US" smtClean="0">
                <a:solidFill>
                  <a:prstClr val="white"/>
                </a:solidFill>
                <a:latin typeface="Times New Roman" pitchFamily="18" charset="0"/>
                <a:cs typeface="Times New Roman" pitchFamily="18" charset="0"/>
              </a:rPr>
              <a:t>File typings.json như hình bên dưới.</a:t>
            </a:r>
            <a:endParaRPr lang="en-US">
              <a:solidFill>
                <a:prstClr val="white"/>
              </a:solidFill>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82" y="3962400"/>
            <a:ext cx="7218218" cy="2362200"/>
          </a:xfrm>
          <a:prstGeom prst="rect">
            <a:avLst/>
          </a:prstGeom>
        </p:spPr>
      </p:pic>
    </p:spTree>
    <p:extLst>
      <p:ext uri="{BB962C8B-B14F-4D97-AF65-F5344CB8AC3E}">
        <p14:creationId xmlns:p14="http://schemas.microsoft.com/office/powerpoint/2010/main" val="96973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229600" cy="1295400"/>
          </a:xfrm>
        </p:spPr>
        <p:txBody>
          <a:bodyPr/>
          <a:lstStyle/>
          <a:p>
            <a:r>
              <a:rPr lang="en-US" err="1" smtClean="0"/>
              <a:t>Tìm</a:t>
            </a:r>
            <a:r>
              <a:rPr lang="en-US" smtClean="0"/>
              <a:t> </a:t>
            </a:r>
            <a:r>
              <a:rPr lang="en-US" err="1" smtClean="0"/>
              <a:t>hiểu</a:t>
            </a:r>
            <a:r>
              <a:rPr lang="en-US" smtClean="0"/>
              <a:t> </a:t>
            </a:r>
            <a:r>
              <a:rPr lang="en-US" err="1" smtClean="0"/>
              <a:t>về</a:t>
            </a:r>
            <a:r>
              <a:rPr lang="en-US" smtClean="0"/>
              <a:t> Angular 2</a:t>
            </a:r>
            <a:endParaRPr lang="en-US"/>
          </a:p>
        </p:txBody>
      </p:sp>
      <p:sp>
        <p:nvSpPr>
          <p:cNvPr id="3" name="Subtitle 2"/>
          <p:cNvSpPr>
            <a:spLocks noGrp="1"/>
          </p:cNvSpPr>
          <p:nvPr>
            <p:ph type="subTitle" idx="1"/>
          </p:nvPr>
        </p:nvSpPr>
        <p:spPr>
          <a:xfrm>
            <a:off x="2514600" y="1752600"/>
            <a:ext cx="4013200" cy="428625"/>
          </a:xfrm>
        </p:spPr>
        <p:txBody>
          <a:bodyPr>
            <a:normAutofit fontScale="92500" lnSpcReduction="20000"/>
          </a:bodyPr>
          <a:lstStyle/>
          <a:p>
            <a:r>
              <a:rPr lang="en-US" smtClean="0"/>
              <a:t>Tạo ứng dụng đầu tiên </a:t>
            </a:r>
            <a:endParaRPr lang="en-US"/>
          </a:p>
        </p:txBody>
      </p:sp>
      <p:sp>
        <p:nvSpPr>
          <p:cNvPr id="4" name="Subtitle 2"/>
          <p:cNvSpPr txBox="1">
            <a:spLocks/>
          </p:cNvSpPr>
          <p:nvPr/>
        </p:nvSpPr>
        <p:spPr>
          <a:xfrm>
            <a:off x="660400" y="2743200"/>
            <a:ext cx="7645400" cy="37338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lgn="l">
              <a:buClr>
                <a:prstClr val="white">
                  <a:shade val="95000"/>
                </a:prstClr>
              </a:buClr>
              <a:buFontTx/>
              <a:buChar char="-"/>
            </a:pPr>
            <a:endParaRPr lang="en-US" sz="3200" smtClean="0">
              <a:solidFill>
                <a:prstClr val="white"/>
              </a:solidFill>
              <a:latin typeface="Times New Roman" pitchFamily="18" charset="0"/>
              <a:cs typeface="Times New Roman" pitchFamily="18" charset="0"/>
            </a:endParaRPr>
          </a:p>
        </p:txBody>
      </p:sp>
      <p:sp>
        <p:nvSpPr>
          <p:cNvPr id="6" name="Subtitle 2"/>
          <p:cNvSpPr txBox="1">
            <a:spLocks/>
          </p:cNvSpPr>
          <p:nvPr/>
        </p:nvSpPr>
        <p:spPr>
          <a:xfrm>
            <a:off x="838200" y="2333625"/>
            <a:ext cx="7467600" cy="2619375"/>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lgn="l">
              <a:buClr>
                <a:prstClr val="white">
                  <a:shade val="95000"/>
                </a:prstClr>
              </a:buClr>
              <a:buFontTx/>
              <a:buChar char="-"/>
            </a:pPr>
            <a:r>
              <a:rPr lang="en-US" smtClean="0">
                <a:solidFill>
                  <a:prstClr val="white"/>
                </a:solidFill>
                <a:latin typeface="Times New Roman" pitchFamily="18" charset="0"/>
                <a:cs typeface="Times New Roman" pitchFamily="18" charset="0"/>
              </a:rPr>
              <a:t>Thêm file package.json vào thư mục dự án, định nghĩa các package mà chúng ta cần sử dụng trong project.</a:t>
            </a:r>
          </a:p>
          <a:p>
            <a:pPr marL="457200" indent="-457200" algn="l">
              <a:buClr>
                <a:prstClr val="white">
                  <a:shade val="95000"/>
                </a:prstClr>
              </a:buClr>
              <a:buFontTx/>
              <a:buChar char="-"/>
            </a:pPr>
            <a:r>
              <a:rPr lang="en-US" smtClean="0">
                <a:solidFill>
                  <a:prstClr val="white"/>
                </a:solidFill>
                <a:latin typeface="Times New Roman" pitchFamily="18" charset="0"/>
                <a:cs typeface="Times New Roman" pitchFamily="18" charset="0"/>
              </a:rPr>
              <a:t>Sau khi cài đặt xong các file ở trên, gõ lệnh “npm install” để cài đặt được cái gói đó.</a:t>
            </a:r>
            <a:endParaRPr lang="en-US">
              <a:solidFill>
                <a:prstClr val="white"/>
              </a:solidFill>
              <a:latin typeface="Times New Roman" pitchFamily="18" charset="0"/>
              <a:cs typeface="Times New Roman" pitchFamily="18" charset="0"/>
            </a:endParaRPr>
          </a:p>
        </p:txBody>
      </p:sp>
    </p:spTree>
    <p:extLst>
      <p:ext uri="{BB962C8B-B14F-4D97-AF65-F5344CB8AC3E}">
        <p14:creationId xmlns:p14="http://schemas.microsoft.com/office/powerpoint/2010/main" val="10232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229600" cy="1295400"/>
          </a:xfrm>
        </p:spPr>
        <p:txBody>
          <a:bodyPr/>
          <a:lstStyle/>
          <a:p>
            <a:r>
              <a:rPr lang="en-US" err="1" smtClean="0"/>
              <a:t>Tìm</a:t>
            </a:r>
            <a:r>
              <a:rPr lang="en-US" smtClean="0"/>
              <a:t> </a:t>
            </a:r>
            <a:r>
              <a:rPr lang="en-US" err="1" smtClean="0"/>
              <a:t>hiểu</a:t>
            </a:r>
            <a:r>
              <a:rPr lang="en-US" smtClean="0"/>
              <a:t> </a:t>
            </a:r>
            <a:r>
              <a:rPr lang="en-US" err="1" smtClean="0"/>
              <a:t>về</a:t>
            </a:r>
            <a:r>
              <a:rPr lang="en-US" smtClean="0"/>
              <a:t> Angular 2</a:t>
            </a:r>
            <a:endParaRPr lang="en-US"/>
          </a:p>
        </p:txBody>
      </p:sp>
      <p:sp>
        <p:nvSpPr>
          <p:cNvPr id="3" name="Subtitle 2"/>
          <p:cNvSpPr>
            <a:spLocks noGrp="1"/>
          </p:cNvSpPr>
          <p:nvPr>
            <p:ph type="subTitle" idx="1"/>
          </p:nvPr>
        </p:nvSpPr>
        <p:spPr>
          <a:xfrm>
            <a:off x="2514600" y="1752600"/>
            <a:ext cx="4013200" cy="428625"/>
          </a:xfrm>
        </p:spPr>
        <p:txBody>
          <a:bodyPr>
            <a:normAutofit fontScale="92500" lnSpcReduction="20000"/>
          </a:bodyPr>
          <a:lstStyle/>
          <a:p>
            <a:r>
              <a:rPr lang="en-US" smtClean="0"/>
              <a:t>Tạo ứng dụng đầu tiên </a:t>
            </a:r>
            <a:endParaRPr lang="en-US"/>
          </a:p>
        </p:txBody>
      </p:sp>
      <p:sp>
        <p:nvSpPr>
          <p:cNvPr id="4" name="Subtitle 2"/>
          <p:cNvSpPr txBox="1">
            <a:spLocks/>
          </p:cNvSpPr>
          <p:nvPr/>
        </p:nvSpPr>
        <p:spPr>
          <a:xfrm>
            <a:off x="660400" y="2743200"/>
            <a:ext cx="7645400" cy="37338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lgn="l">
              <a:buClr>
                <a:prstClr val="white">
                  <a:shade val="95000"/>
                </a:prstClr>
              </a:buClr>
              <a:buFontTx/>
              <a:buChar char="-"/>
            </a:pPr>
            <a:endParaRPr lang="en-US" sz="3200" smtClean="0">
              <a:solidFill>
                <a:prstClr val="white"/>
              </a:solidFill>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200" y="2202873"/>
            <a:ext cx="6781800" cy="4419600"/>
          </a:xfrm>
          <a:prstGeom prst="rect">
            <a:avLst/>
          </a:prstGeom>
        </p:spPr>
      </p:pic>
    </p:spTree>
    <p:extLst>
      <p:ext uri="{BB962C8B-B14F-4D97-AF65-F5344CB8AC3E}">
        <p14:creationId xmlns:p14="http://schemas.microsoft.com/office/powerpoint/2010/main" val="486043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229600" cy="1295400"/>
          </a:xfrm>
        </p:spPr>
        <p:txBody>
          <a:bodyPr/>
          <a:lstStyle/>
          <a:p>
            <a:r>
              <a:rPr lang="en-US" dirty="0" err="1" smtClean="0"/>
              <a:t>Tìm</a:t>
            </a:r>
            <a:r>
              <a:rPr lang="en-US" smtClean="0"/>
              <a:t> </a:t>
            </a:r>
            <a:r>
              <a:rPr lang="en-US" err="1" smtClean="0"/>
              <a:t>hiểu</a:t>
            </a:r>
            <a:r>
              <a:rPr lang="en-US" smtClean="0"/>
              <a:t> </a:t>
            </a:r>
            <a:r>
              <a:rPr lang="en-US" err="1" smtClean="0"/>
              <a:t>về</a:t>
            </a:r>
            <a:r>
              <a:rPr lang="en-US" smtClean="0"/>
              <a:t> Angular 2</a:t>
            </a:r>
            <a:endParaRPr lang="en-US"/>
          </a:p>
        </p:txBody>
      </p:sp>
      <p:sp>
        <p:nvSpPr>
          <p:cNvPr id="3" name="Subtitle 2"/>
          <p:cNvSpPr>
            <a:spLocks noGrp="1"/>
          </p:cNvSpPr>
          <p:nvPr>
            <p:ph type="subTitle" idx="1"/>
          </p:nvPr>
        </p:nvSpPr>
        <p:spPr>
          <a:xfrm>
            <a:off x="2514600" y="1752600"/>
            <a:ext cx="4013200" cy="428625"/>
          </a:xfrm>
        </p:spPr>
        <p:txBody>
          <a:bodyPr>
            <a:normAutofit fontScale="92500" lnSpcReduction="20000"/>
          </a:bodyPr>
          <a:lstStyle/>
          <a:p>
            <a:r>
              <a:rPr lang="en-US" smtClean="0"/>
              <a:t>Tạo ứng dụng đầu tiên </a:t>
            </a:r>
            <a:endParaRPr lang="en-US"/>
          </a:p>
        </p:txBody>
      </p:sp>
      <p:sp>
        <p:nvSpPr>
          <p:cNvPr id="4" name="Subtitle 2"/>
          <p:cNvSpPr txBox="1">
            <a:spLocks/>
          </p:cNvSpPr>
          <p:nvPr/>
        </p:nvSpPr>
        <p:spPr>
          <a:xfrm>
            <a:off x="660400" y="2743200"/>
            <a:ext cx="7645400" cy="37338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lgn="l">
              <a:buClr>
                <a:prstClr val="white">
                  <a:shade val="95000"/>
                </a:prstClr>
              </a:buClr>
              <a:buFontTx/>
              <a:buChar char="-"/>
            </a:pPr>
            <a:endParaRPr lang="en-US" sz="3200" smtClean="0">
              <a:solidFill>
                <a:prstClr val="white"/>
              </a:solidFill>
              <a:latin typeface="Times New Roman" pitchFamily="18" charset="0"/>
              <a:cs typeface="Times New Roman" pitchFamily="18" charset="0"/>
            </a:endParaRPr>
          </a:p>
        </p:txBody>
      </p:sp>
      <p:sp>
        <p:nvSpPr>
          <p:cNvPr id="6" name="Subtitle 2"/>
          <p:cNvSpPr txBox="1">
            <a:spLocks/>
          </p:cNvSpPr>
          <p:nvPr/>
        </p:nvSpPr>
        <p:spPr>
          <a:xfrm>
            <a:off x="838200" y="2333625"/>
            <a:ext cx="7467600" cy="1552575"/>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lgn="l">
              <a:buClr>
                <a:prstClr val="white">
                  <a:shade val="95000"/>
                </a:prstClr>
              </a:buClr>
              <a:buFontTx/>
              <a:buChar char="-"/>
            </a:pPr>
            <a:r>
              <a:rPr lang="en-US" smtClean="0">
                <a:solidFill>
                  <a:prstClr val="white"/>
                </a:solidFill>
                <a:latin typeface="Times New Roman" pitchFamily="18" charset="0"/>
                <a:cs typeface="Times New Roman" pitchFamily="18" charset="0"/>
              </a:rPr>
              <a:t>Tạo thư mục app trong thư mục vừa rồi, rồi vào thư mục app đó.</a:t>
            </a:r>
          </a:p>
          <a:p>
            <a:pPr marL="457200" indent="-457200" algn="l">
              <a:buClr>
                <a:prstClr val="white">
                  <a:shade val="95000"/>
                </a:prstClr>
              </a:buClr>
              <a:buFontTx/>
              <a:buChar char="-"/>
            </a:pPr>
            <a:r>
              <a:rPr lang="en-US">
                <a:latin typeface="Times New Roman" pitchFamily="18" charset="0"/>
                <a:cs typeface="Times New Roman" pitchFamily="18" charset="0"/>
              </a:rPr>
              <a:t>Thêm file app.component.ts</a:t>
            </a:r>
            <a:endParaRPr lang="en-US">
              <a:solidFill>
                <a:prstClr val="white"/>
              </a:solidFill>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886200"/>
            <a:ext cx="5486400" cy="2133600"/>
          </a:xfrm>
          <a:prstGeom prst="rect">
            <a:avLst/>
          </a:prstGeom>
        </p:spPr>
      </p:pic>
    </p:spTree>
    <p:extLst>
      <p:ext uri="{BB962C8B-B14F-4D97-AF65-F5344CB8AC3E}">
        <p14:creationId xmlns:p14="http://schemas.microsoft.com/office/powerpoint/2010/main" val="4268365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229600" cy="1295400"/>
          </a:xfrm>
        </p:spPr>
        <p:txBody>
          <a:bodyPr/>
          <a:lstStyle/>
          <a:p>
            <a:r>
              <a:rPr lang="en-US" err="1" smtClean="0"/>
              <a:t>Tìm</a:t>
            </a:r>
            <a:r>
              <a:rPr lang="en-US" smtClean="0"/>
              <a:t> </a:t>
            </a:r>
            <a:r>
              <a:rPr lang="en-US" err="1" smtClean="0"/>
              <a:t>hiểu</a:t>
            </a:r>
            <a:r>
              <a:rPr lang="en-US" smtClean="0"/>
              <a:t> </a:t>
            </a:r>
            <a:r>
              <a:rPr lang="en-US" err="1" smtClean="0"/>
              <a:t>về</a:t>
            </a:r>
            <a:r>
              <a:rPr lang="en-US" smtClean="0"/>
              <a:t> Angular 2</a:t>
            </a:r>
            <a:endParaRPr lang="en-US"/>
          </a:p>
        </p:txBody>
      </p:sp>
      <p:sp>
        <p:nvSpPr>
          <p:cNvPr id="3" name="Subtitle 2"/>
          <p:cNvSpPr>
            <a:spLocks noGrp="1"/>
          </p:cNvSpPr>
          <p:nvPr>
            <p:ph type="subTitle" idx="1"/>
          </p:nvPr>
        </p:nvSpPr>
        <p:spPr>
          <a:xfrm>
            <a:off x="2514600" y="1752600"/>
            <a:ext cx="4013200" cy="428625"/>
          </a:xfrm>
        </p:spPr>
        <p:txBody>
          <a:bodyPr>
            <a:normAutofit fontScale="92500" lnSpcReduction="20000"/>
          </a:bodyPr>
          <a:lstStyle/>
          <a:p>
            <a:r>
              <a:rPr lang="en-US" smtClean="0"/>
              <a:t>Tạo ứng dụng đầu tiên </a:t>
            </a:r>
            <a:endParaRPr lang="en-US"/>
          </a:p>
        </p:txBody>
      </p:sp>
      <p:sp>
        <p:nvSpPr>
          <p:cNvPr id="4" name="Subtitle 2"/>
          <p:cNvSpPr txBox="1">
            <a:spLocks/>
          </p:cNvSpPr>
          <p:nvPr/>
        </p:nvSpPr>
        <p:spPr>
          <a:xfrm>
            <a:off x="660400" y="2743200"/>
            <a:ext cx="7645400" cy="37338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lgn="l">
              <a:buClr>
                <a:prstClr val="white">
                  <a:shade val="95000"/>
                </a:prstClr>
              </a:buClr>
              <a:buFontTx/>
              <a:buChar char="-"/>
            </a:pPr>
            <a:endParaRPr lang="en-US" sz="3200" smtClean="0">
              <a:solidFill>
                <a:prstClr val="white"/>
              </a:solidFill>
              <a:latin typeface="Times New Roman" pitchFamily="18" charset="0"/>
              <a:cs typeface="Times New Roman" pitchFamily="18" charset="0"/>
            </a:endParaRPr>
          </a:p>
        </p:txBody>
      </p:sp>
      <p:sp>
        <p:nvSpPr>
          <p:cNvPr id="6" name="Subtitle 2"/>
          <p:cNvSpPr txBox="1">
            <a:spLocks/>
          </p:cNvSpPr>
          <p:nvPr/>
        </p:nvSpPr>
        <p:spPr>
          <a:xfrm>
            <a:off x="838200" y="2333625"/>
            <a:ext cx="7467600" cy="3305175"/>
          </a:xfrm>
          <a:prstGeom prst="rect">
            <a:avLst/>
          </a:prstGeom>
        </p:spPr>
        <p:txBody>
          <a:bodyPr vert="horz">
            <a:normAutofit lnSpcReduction="10000"/>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lgn="l">
              <a:buClr>
                <a:prstClr val="white">
                  <a:shade val="95000"/>
                </a:prstClr>
              </a:buClr>
              <a:buFontTx/>
              <a:buChar char="-"/>
            </a:pPr>
            <a:r>
              <a:rPr lang="vi-VN"/>
              <a:t>AppComponent là gốc rễ của ứng dụng. Mọi ứng dụng Angular đều có ít nhất 1 component gốc, thông thường đặt tên là AppComponent</a:t>
            </a:r>
            <a:r>
              <a:rPr lang="vi-VN" smtClean="0"/>
              <a:t>.</a:t>
            </a:r>
            <a:endParaRPr lang="en-US" smtClean="0"/>
          </a:p>
          <a:p>
            <a:pPr marL="457200" indent="-457200" algn="l">
              <a:buClr>
                <a:prstClr val="white">
                  <a:shade val="95000"/>
                </a:prstClr>
              </a:buClr>
              <a:buFontTx/>
              <a:buChar char="-"/>
            </a:pPr>
            <a:r>
              <a:rPr lang="vi-VN"/>
              <a:t>Các component là các khối được xây dựng cơ bản của ứng dụng Angular. Một component có nhiệm vụ điều khiển một phần màn hình hoặc một view hoặc thông qua một template có liên quan.</a:t>
            </a:r>
            <a:endParaRPr lang="en-US" smtClean="0">
              <a:solidFill>
                <a:prstClr val="white"/>
              </a:solidFill>
              <a:latin typeface="Times New Roman" pitchFamily="18" charset="0"/>
              <a:cs typeface="Times New Roman" pitchFamily="18" charset="0"/>
            </a:endParaRPr>
          </a:p>
        </p:txBody>
      </p:sp>
    </p:spTree>
    <p:extLst>
      <p:ext uri="{BB962C8B-B14F-4D97-AF65-F5344CB8AC3E}">
        <p14:creationId xmlns:p14="http://schemas.microsoft.com/office/powerpoint/2010/main" val="12678184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114</TotalTime>
  <Words>511</Words>
  <Application>Microsoft Office PowerPoint</Application>
  <PresentationFormat>On-screen Show (4:3)</PresentationFormat>
  <Paragraphs>58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Apex</vt:lpstr>
      <vt:lpstr>Tìm hiểu về Angular 2</vt:lpstr>
      <vt:lpstr>Tìm hiểu về Angular 2</vt:lpstr>
      <vt:lpstr>Tìm hiểu về Angular 2</vt:lpstr>
      <vt:lpstr>Tìm hiểu về Angular 2</vt:lpstr>
      <vt:lpstr>Tìm hiểu về Angular 2</vt:lpstr>
      <vt:lpstr>Tìm hiểu về Angular 2</vt:lpstr>
      <vt:lpstr>Tìm hiểu về Angular 2</vt:lpstr>
      <vt:lpstr>Tìm hiểu về Angular 2</vt:lpstr>
      <vt:lpstr>Tìm hiểu về Angular 2</vt:lpstr>
      <vt:lpstr>Tìm hiểu về Angular 2</vt:lpstr>
      <vt:lpstr>Tìm hiểu về Angular 2</vt:lpstr>
      <vt:lpstr>PowerPoint Presentation</vt:lpstr>
      <vt:lpstr>Tìm hiểu về Angular 2</vt:lpstr>
      <vt:lpstr>Tìm hiểu về Angular 2</vt:lpstr>
      <vt:lpstr>Tìm hiểu về Angular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TienNguyen</dc:creator>
  <cp:lastModifiedBy>TienNguyen</cp:lastModifiedBy>
  <cp:revision>13</cp:revision>
  <dcterms:created xsi:type="dcterms:W3CDTF">2016-09-18T06:07:22Z</dcterms:created>
  <dcterms:modified xsi:type="dcterms:W3CDTF">2016-09-18T08:06:23Z</dcterms:modified>
</cp:coreProperties>
</file>