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9878-C3AD-493B-97A6-5CA23F31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632B-F591-42D3-AEF9-1F0EF406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B938-9607-4C99-95F1-19A16B3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8FD3-1152-47A2-9867-2BE7B6AE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85F4-2966-42ED-AA42-F4906785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4762-404A-407E-93F8-E0E46F2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7924A-D44D-43FF-8D5E-9D4A566B3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46C3-8DEB-4E57-8751-21A1C46F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C400-11E2-49E8-ACA4-7B363038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EC06-9FD5-43FE-9E8B-A3C77E99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FD95A-A6EF-43C3-8431-F25D5107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A3197-B055-4C50-BD90-D6991413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27C4-7595-41CF-953A-052DFC51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74BE-A9C6-46A9-88D5-7709ED2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B0A0-8AFD-4BA9-AC9C-153A037D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943B-7A31-4E3B-836D-4B6DD905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7EF3-3815-44E3-AD23-057A030D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2C9D-B9FB-421E-A54E-A394D384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4A43-1D33-4C48-ACFF-9E52EC27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E515-40E8-483B-AB2D-106DF56A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560E-555D-4D88-A010-3B993079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1A7C-AA01-4442-A928-909E488E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8D06-9035-4D48-85F0-5AF47117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9964-EBEC-401C-BBC8-3A6BAE30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74D3-5F55-42F5-8F1E-EDA0397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D238-FD7C-4C5F-86CE-307B33AE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F8D3-47EC-45FC-9D47-E478BC0E1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B7CA-B8FC-44D6-ABDC-03E17AE7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9073-FAE8-4820-86B4-387857C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B8AB-A844-43C9-B00E-346D19E6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5900E-D495-407A-B703-4601FD0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C854-1427-459A-B679-0D547471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C95C-C6F1-4A83-BB13-DE0F509A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F301F-B70E-4278-AF74-DC531C3D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B9016-9720-4B1C-B3C1-9E92CB8D8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61D14-4631-40DD-B7D3-6C41A08E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FBEA-2570-4130-9EE1-22FBBB32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3315B-F3FF-452E-8947-6B0772C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66305-1E94-4528-867D-141A0A31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CCCD-E73C-429B-A44F-DE407403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C36C6-3F3B-4294-93F0-249C8CB3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49982-9D63-4E5A-A010-4E129959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3E3C-2661-49F4-BBAA-7B75A92E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913CB-0220-4EAA-BF9D-0EB7C7F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BB32F-C7B5-4FF7-9234-913D8D4B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2D2B-7DC8-475B-9328-C259C3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E0E-5D2F-4EAE-914F-1C0CC19F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6008-0333-481F-A89A-5A377DD2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AEE02-8A40-45E3-8FAC-8F4A5714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F6945-C12E-44D4-A322-BF166735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371C-DE7B-4A20-8F9F-122675EE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43040-D3DC-47A9-A0A8-A548431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3102-405D-470E-B87D-8365F7AA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890D-0166-4407-86C8-909EA9064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D712-B0C2-4C9D-8FD9-F968E5829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5781-4C5A-46C0-979C-0C46E4C6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CE242-48B9-428F-A3B9-375CFC34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0451-153E-4842-BB32-427FF564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81A6A-C7F3-4525-BCFC-70243E63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725AD-7756-42DD-A8F7-207C3C51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CABB-E75B-4822-8AF6-9AA1E60E2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1114-86C1-4A33-9708-7FA7D0F628A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2ED-EDF7-4700-8D1B-4E56756B7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0533-BB52-4790-8DBA-B429ED3E1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382B-B6CF-4176-BB03-E0F03F25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00095-52E8-40C1-A574-7D4F3819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96"/>
            <a:ext cx="12304295" cy="6875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070F-8E7F-4032-AAED-1F774FCC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7537" y="1394064"/>
            <a:ext cx="2374232" cy="782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SWR302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E0FE4-14B4-43E1-8D53-12854292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392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3CE41-2673-4F59-8D9E-FD35BABB1D72}"/>
              </a:ext>
            </a:extLst>
          </p:cNvPr>
          <p:cNvSpPr txBox="1"/>
          <p:nvPr/>
        </p:nvSpPr>
        <p:spPr>
          <a:xfrm>
            <a:off x="850231" y="1653649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21661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00095-52E8-40C1-A574-7D4F3819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96"/>
            <a:ext cx="12304295" cy="6875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070F-8E7F-4032-AAED-1F774FCC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7537" y="1394064"/>
            <a:ext cx="2374232" cy="78280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SWR302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E0FE4-14B4-43E1-8D53-12854292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988" y="3053925"/>
            <a:ext cx="6481011" cy="1655762"/>
          </a:xfrm>
        </p:spPr>
        <p:txBody>
          <a:bodyPr>
            <a:normAutofit fontScale="92500" lnSpcReduction="20000"/>
          </a:bodyPr>
          <a:lstStyle/>
          <a:p>
            <a:pPr marL="742950" indent="-74295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Vision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Tree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Bảo Châu</a:t>
            </a:r>
          </a:p>
          <a:p>
            <a:pPr marL="742950" indent="-74295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classes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List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3CE41-2673-4F59-8D9E-FD35BABB1D72}"/>
              </a:ext>
            </a:extLst>
          </p:cNvPr>
          <p:cNvSpPr txBox="1"/>
          <p:nvPr/>
        </p:nvSpPr>
        <p:spPr>
          <a:xfrm>
            <a:off x="850231" y="1653649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0827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061F2-E694-49F7-9BA2-60CA68BE5751}"/>
              </a:ext>
            </a:extLst>
          </p:cNvPr>
          <p:cNvSpPr txBox="1"/>
          <p:nvPr/>
        </p:nvSpPr>
        <p:spPr>
          <a:xfrm>
            <a:off x="689811" y="748739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Vision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individual check-ins or group check-ins, check-out, manage rooms, manage staffs, and manage services in the hotel.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y trình thanh toán cho khách lễ tân khách sạn cần biết">
            <a:extLst>
              <a:ext uri="{FF2B5EF4-FFF2-40B4-BE49-F238E27FC236}">
                <a16:creationId xmlns:a16="http://schemas.microsoft.com/office/drawing/2014/main" id="{D5EC8F7D-8154-44B6-AF08-2182E06DF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2" y="2708865"/>
            <a:ext cx="3803984" cy="25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10 Trang Web Đặt Phòng Khách Sạn Uy Tín Hàng Đầu &amp;gt;Danang Review">
            <a:extLst>
              <a:ext uri="{FF2B5EF4-FFF2-40B4-BE49-F238E27FC236}">
                <a16:creationId xmlns:a16="http://schemas.microsoft.com/office/drawing/2014/main" id="{2F720071-5284-4EA3-BE69-64E5C399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19" y="2708865"/>
            <a:ext cx="3803984" cy="26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53C0A0-6810-4CB1-BE08-75D0C6859FB0}"/>
              </a:ext>
            </a:extLst>
          </p:cNvPr>
          <p:cNvSpPr/>
          <p:nvPr/>
        </p:nvSpPr>
        <p:spPr>
          <a:xfrm>
            <a:off x="513347" y="5635320"/>
            <a:ext cx="2085474" cy="7860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B4320-E7C5-4B1A-9D55-9DDFCBE947BD}"/>
              </a:ext>
            </a:extLst>
          </p:cNvPr>
          <p:cNvSpPr txBox="1"/>
          <p:nvPr/>
        </p:nvSpPr>
        <p:spPr>
          <a:xfrm>
            <a:off x="2967789" y="5797518"/>
            <a:ext cx="74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time, increase the performance of hotel staff working</a:t>
            </a:r>
          </a:p>
        </p:txBody>
      </p:sp>
    </p:spTree>
    <p:extLst>
      <p:ext uri="{BB962C8B-B14F-4D97-AF65-F5344CB8AC3E}">
        <p14:creationId xmlns:p14="http://schemas.microsoft.com/office/powerpoint/2010/main" val="28996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061F2-E694-49F7-9BA2-60CA68BE5751}"/>
              </a:ext>
            </a:extLst>
          </p:cNvPr>
          <p:cNvSpPr txBox="1"/>
          <p:nvPr/>
        </p:nvSpPr>
        <p:spPr>
          <a:xfrm>
            <a:off x="481264" y="347686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Context diagram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1D3E91-4686-44B2-80B3-AFC2F336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29" y="1057025"/>
            <a:ext cx="8626141" cy="56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5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061F2-E694-49F7-9BA2-60CA68BE5751}"/>
              </a:ext>
            </a:extLst>
          </p:cNvPr>
          <p:cNvSpPr txBox="1"/>
          <p:nvPr/>
        </p:nvSpPr>
        <p:spPr>
          <a:xfrm>
            <a:off x="481264" y="347686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 Tree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02DDA-8FF5-449C-B42C-699CF6D4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51"/>
            <a:ext cx="12192000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061F2-E694-49F7-9BA2-60CA68BE5751}"/>
              </a:ext>
            </a:extLst>
          </p:cNvPr>
          <p:cNvSpPr txBox="1"/>
          <p:nvPr/>
        </p:nvSpPr>
        <p:spPr>
          <a:xfrm>
            <a:off x="481264" y="347686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classes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3862D-0B2A-4E73-8256-12EE37B58AC7}"/>
              </a:ext>
            </a:extLst>
          </p:cNvPr>
          <p:cNvSpPr txBox="1"/>
          <p:nvPr/>
        </p:nvSpPr>
        <p:spPr>
          <a:xfrm>
            <a:off x="5117433" y="316198"/>
            <a:ext cx="420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Manager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F308-4D44-4031-9E6E-BC84C12FD0A1}"/>
              </a:ext>
            </a:extLst>
          </p:cNvPr>
          <p:cNvSpPr txBox="1"/>
          <p:nvPr/>
        </p:nvSpPr>
        <p:spPr>
          <a:xfrm>
            <a:off x="518532" y="1966608"/>
            <a:ext cx="85023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View available Room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View available Service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Booking Room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View Feedback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Receptionist: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Handle customer Check in, check out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Manage basic information of customer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3CC80A-A782-49E9-B32F-89DB5E54642F}"/>
              </a:ext>
            </a:extLst>
          </p:cNvPr>
          <p:cNvCxnSpPr/>
          <p:nvPr/>
        </p:nvCxnSpPr>
        <p:spPr>
          <a:xfrm flipH="1">
            <a:off x="3446217" y="546847"/>
            <a:ext cx="1323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043D8-3DFF-4D1E-BB97-4888B5240508}"/>
              </a:ext>
            </a:extLst>
          </p:cNvPr>
          <p:cNvCxnSpPr/>
          <p:nvPr/>
        </p:nvCxnSpPr>
        <p:spPr>
          <a:xfrm flipH="1">
            <a:off x="3446216" y="979041"/>
            <a:ext cx="1323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DE86C8-B3EB-42AD-81CE-A8E236BA9D8B}"/>
              </a:ext>
            </a:extLst>
          </p:cNvPr>
          <p:cNvCxnSpPr/>
          <p:nvPr/>
        </p:nvCxnSpPr>
        <p:spPr>
          <a:xfrm flipH="1">
            <a:off x="3446216" y="1329670"/>
            <a:ext cx="1323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40504C-8F16-4CDA-8486-D7A4B29FCF0B}"/>
              </a:ext>
            </a:extLst>
          </p:cNvPr>
          <p:cNvCxnSpPr/>
          <p:nvPr/>
        </p:nvCxnSpPr>
        <p:spPr>
          <a:xfrm flipH="1">
            <a:off x="3446215" y="1699887"/>
            <a:ext cx="1323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8AADC6-3083-4FBF-8357-3CDE1E7E4B63}"/>
              </a:ext>
            </a:extLst>
          </p:cNvPr>
          <p:cNvCxnSpPr/>
          <p:nvPr/>
        </p:nvCxnSpPr>
        <p:spPr>
          <a:xfrm flipH="1">
            <a:off x="2122740" y="1159340"/>
            <a:ext cx="1323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2E90F-8C73-413D-B5E1-C248E093AE7A}"/>
              </a:ext>
            </a:extLst>
          </p:cNvPr>
          <p:cNvCxnSpPr>
            <a:cxnSpLocks/>
          </p:cNvCxnSpPr>
          <p:nvPr/>
        </p:nvCxnSpPr>
        <p:spPr>
          <a:xfrm flipV="1">
            <a:off x="3446223" y="519954"/>
            <a:ext cx="0" cy="1179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555933-1477-4186-89F0-13256A3416D4}"/>
              </a:ext>
            </a:extLst>
          </p:cNvPr>
          <p:cNvSpPr txBox="1"/>
          <p:nvPr/>
        </p:nvSpPr>
        <p:spPr>
          <a:xfrm>
            <a:off x="0" y="5341871"/>
            <a:ext cx="512351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Manager: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Establishes/maintain available rooms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Edit the changes of Rooms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E57B5-5FD3-435A-A84A-04FB7A277D4F}"/>
              </a:ext>
            </a:extLst>
          </p:cNvPr>
          <p:cNvSpPr txBox="1"/>
          <p:nvPr/>
        </p:nvSpPr>
        <p:spPr>
          <a:xfrm>
            <a:off x="6096000" y="3429000"/>
            <a:ext cx="53078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Manager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Establishes/maintain services available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Edit the changes of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Manage Staff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Revenue statistics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891BD-4009-43AB-BBCB-DDC5E87C88B1}"/>
              </a:ext>
            </a:extLst>
          </p:cNvPr>
          <p:cNvSpPr txBox="1"/>
          <p:nvPr/>
        </p:nvSpPr>
        <p:spPr>
          <a:xfrm>
            <a:off x="1390262" y="940381"/>
            <a:ext cx="93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5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242B6-2304-4D0F-A37A-2B4D4328164A}"/>
              </a:ext>
            </a:extLst>
          </p:cNvPr>
          <p:cNvSpPr txBox="1"/>
          <p:nvPr/>
        </p:nvSpPr>
        <p:spPr>
          <a:xfrm>
            <a:off x="0" y="0"/>
            <a:ext cx="78927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Event list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Customer requests to make a reservation with the hotel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Enter customer information into the customer system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See room list, room details, price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Booking according to customer's request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Successful booking notification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Order services at the request of customers (Food, housekeeping ...)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Add or remove employees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921B-192C-47D0-BC24-10669BCF8765}"/>
              </a:ext>
            </a:extLst>
          </p:cNvPr>
          <p:cNvSpPr txBox="1"/>
          <p:nvPr/>
        </p:nvSpPr>
        <p:spPr>
          <a:xfrm>
            <a:off x="7375121" y="2116828"/>
            <a:ext cx="530993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Check out, pay bills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Time for customers to give feedback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View a list of customers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See the list of employees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Enter employee information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Notice to staff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Employee's salary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8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SWR302</vt:lpstr>
      <vt:lpstr>SWR302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SWR302</dc:title>
  <dc:creator>Bảo Châu</dc:creator>
  <cp:lastModifiedBy>Bảo Châu</cp:lastModifiedBy>
  <cp:revision>3</cp:revision>
  <dcterms:created xsi:type="dcterms:W3CDTF">2022-01-17T00:25:26Z</dcterms:created>
  <dcterms:modified xsi:type="dcterms:W3CDTF">2022-01-18T01:15:35Z</dcterms:modified>
</cp:coreProperties>
</file>