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422B56-F55A-4544-B411-7A2E8A548C99}" v="62" dt="2019-07-10T08:02:17.6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0"/>
    <p:restoredTop sz="94716"/>
  </p:normalViewPr>
  <p:slideViewPr>
    <p:cSldViewPr snapToGrid="0" snapToObjects="1">
      <p:cViewPr varScale="1">
        <p:scale>
          <a:sx n="215" d="100"/>
          <a:sy n="215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6/11/relationships/changesInfo" Target="changesInfos/changesInfo1.xml"/><Relationship Id="rId1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g, Tommy" userId="0112a109-1ab4-4f3e-a667-8b4bef1e4784" providerId="ADAL" clId="{BC422B56-F55A-4544-B411-7A2E8A548C99}"/>
    <pc:docChg chg="undo custSel modSld">
      <pc:chgData name="Dang, Tommy" userId="0112a109-1ab4-4f3e-a667-8b4bef1e4784" providerId="ADAL" clId="{BC422B56-F55A-4544-B411-7A2E8A548C99}" dt="2019-07-10T08:04:33.866" v="1016" actId="1037"/>
      <pc:docMkLst>
        <pc:docMk/>
      </pc:docMkLst>
      <pc:sldChg chg="addSp delSp modSp">
        <pc:chgData name="Dang, Tommy" userId="0112a109-1ab4-4f3e-a667-8b4bef1e4784" providerId="ADAL" clId="{BC422B56-F55A-4544-B411-7A2E8A548C99}" dt="2019-07-10T08:04:33.866" v="1016" actId="1037"/>
        <pc:sldMkLst>
          <pc:docMk/>
          <pc:sldMk cId="882424224" sldId="256"/>
        </pc:sldMkLst>
        <pc:spChg chg="del">
          <ac:chgData name="Dang, Tommy" userId="0112a109-1ab4-4f3e-a667-8b4bef1e4784" providerId="ADAL" clId="{BC422B56-F55A-4544-B411-7A2E8A548C99}" dt="2019-07-10T07:11:57.759" v="0" actId="478"/>
          <ac:spMkLst>
            <pc:docMk/>
            <pc:sldMk cId="882424224" sldId="256"/>
            <ac:spMk id="2" creationId="{077F3091-2437-AB44-A17D-4F6C44B7D052}"/>
          </ac:spMkLst>
        </pc:spChg>
        <pc:spChg chg="del">
          <ac:chgData name="Dang, Tommy" userId="0112a109-1ab4-4f3e-a667-8b4bef1e4784" providerId="ADAL" clId="{BC422B56-F55A-4544-B411-7A2E8A548C99}" dt="2019-07-10T07:11:59.516" v="1" actId="478"/>
          <ac:spMkLst>
            <pc:docMk/>
            <pc:sldMk cId="882424224" sldId="256"/>
            <ac:spMk id="3" creationId="{E19516C9-6741-F045-8ED4-59460B791AB5}"/>
          </ac:spMkLst>
        </pc:spChg>
        <pc:spChg chg="add mod">
          <ac:chgData name="Dang, Tommy" userId="0112a109-1ab4-4f3e-a667-8b4bef1e4784" providerId="ADAL" clId="{BC422B56-F55A-4544-B411-7A2E8A548C99}" dt="2019-07-10T07:59:05.150" v="949" actId="14100"/>
          <ac:spMkLst>
            <pc:docMk/>
            <pc:sldMk cId="882424224" sldId="256"/>
            <ac:spMk id="5" creationId="{AA42C6DC-28F4-C940-A7B3-2050945F43B0}"/>
          </ac:spMkLst>
        </pc:spChg>
        <pc:spChg chg="add mod">
          <ac:chgData name="Dang, Tommy" userId="0112a109-1ab4-4f3e-a667-8b4bef1e4784" providerId="ADAL" clId="{BC422B56-F55A-4544-B411-7A2E8A548C99}" dt="2019-07-10T07:46:49.139" v="766" actId="208"/>
          <ac:spMkLst>
            <pc:docMk/>
            <pc:sldMk cId="882424224" sldId="256"/>
            <ac:spMk id="6" creationId="{DE2953B3-88C3-5745-9A7A-A59C7B1FFC5D}"/>
          </ac:spMkLst>
        </pc:spChg>
        <pc:spChg chg="add mod">
          <ac:chgData name="Dang, Tommy" userId="0112a109-1ab4-4f3e-a667-8b4bef1e4784" providerId="ADAL" clId="{BC422B56-F55A-4544-B411-7A2E8A548C99}" dt="2019-07-10T07:57:14.524" v="929" actId="1036"/>
          <ac:spMkLst>
            <pc:docMk/>
            <pc:sldMk cId="882424224" sldId="256"/>
            <ac:spMk id="7" creationId="{2895977B-3B56-3D48-A6F6-D70969A5F0CE}"/>
          </ac:spMkLst>
        </pc:spChg>
        <pc:spChg chg="add mod">
          <ac:chgData name="Dang, Tommy" userId="0112a109-1ab4-4f3e-a667-8b4bef1e4784" providerId="ADAL" clId="{BC422B56-F55A-4544-B411-7A2E8A548C99}" dt="2019-07-10T07:46:49.139" v="766" actId="208"/>
          <ac:spMkLst>
            <pc:docMk/>
            <pc:sldMk cId="882424224" sldId="256"/>
            <ac:spMk id="8" creationId="{2E40AC67-EC94-384A-9885-F0041D6BF137}"/>
          </ac:spMkLst>
        </pc:spChg>
        <pc:spChg chg="add mod">
          <ac:chgData name="Dang, Tommy" userId="0112a109-1ab4-4f3e-a667-8b4bef1e4784" providerId="ADAL" clId="{BC422B56-F55A-4544-B411-7A2E8A548C99}" dt="2019-07-10T07:57:26.866" v="934" actId="1035"/>
          <ac:spMkLst>
            <pc:docMk/>
            <pc:sldMk cId="882424224" sldId="256"/>
            <ac:spMk id="9" creationId="{5B51C662-DDCE-1C40-86D1-BA05998E1404}"/>
          </ac:spMkLst>
        </pc:spChg>
        <pc:spChg chg="add mod">
          <ac:chgData name="Dang, Tommy" userId="0112a109-1ab4-4f3e-a667-8b4bef1e4784" providerId="ADAL" clId="{BC422B56-F55A-4544-B411-7A2E8A548C99}" dt="2019-07-10T07:46:49.139" v="766" actId="208"/>
          <ac:spMkLst>
            <pc:docMk/>
            <pc:sldMk cId="882424224" sldId="256"/>
            <ac:spMk id="12" creationId="{9309C787-E6D2-7F46-ADF8-DAEA69DD5DBB}"/>
          </ac:spMkLst>
        </pc:spChg>
        <pc:spChg chg="add mod">
          <ac:chgData name="Dang, Tommy" userId="0112a109-1ab4-4f3e-a667-8b4bef1e4784" providerId="ADAL" clId="{BC422B56-F55A-4544-B411-7A2E8A548C99}" dt="2019-07-10T07:46:49.139" v="766" actId="208"/>
          <ac:spMkLst>
            <pc:docMk/>
            <pc:sldMk cId="882424224" sldId="256"/>
            <ac:spMk id="13" creationId="{8A52287C-67CA-E745-B3E2-85A58E75A9BD}"/>
          </ac:spMkLst>
        </pc:spChg>
        <pc:spChg chg="add mod">
          <ac:chgData name="Dang, Tommy" userId="0112a109-1ab4-4f3e-a667-8b4bef1e4784" providerId="ADAL" clId="{BC422B56-F55A-4544-B411-7A2E8A548C99}" dt="2019-07-10T07:46:49.139" v="766" actId="208"/>
          <ac:spMkLst>
            <pc:docMk/>
            <pc:sldMk cId="882424224" sldId="256"/>
            <ac:spMk id="14" creationId="{4A03E525-E5B8-0B44-82E8-4A02B17B6AEE}"/>
          </ac:spMkLst>
        </pc:spChg>
        <pc:spChg chg="add mod">
          <ac:chgData name="Dang, Tommy" userId="0112a109-1ab4-4f3e-a667-8b4bef1e4784" providerId="ADAL" clId="{BC422B56-F55A-4544-B411-7A2E8A548C99}" dt="2019-07-10T07:46:49.139" v="766" actId="208"/>
          <ac:spMkLst>
            <pc:docMk/>
            <pc:sldMk cId="882424224" sldId="256"/>
            <ac:spMk id="15" creationId="{2E6B3670-C754-CF45-AB44-A77CE93357EF}"/>
          </ac:spMkLst>
        </pc:spChg>
        <pc:spChg chg="add mod">
          <ac:chgData name="Dang, Tommy" userId="0112a109-1ab4-4f3e-a667-8b4bef1e4784" providerId="ADAL" clId="{BC422B56-F55A-4544-B411-7A2E8A548C99}" dt="2019-07-10T07:46:49.139" v="766" actId="208"/>
          <ac:spMkLst>
            <pc:docMk/>
            <pc:sldMk cId="882424224" sldId="256"/>
            <ac:spMk id="16" creationId="{BD403BF7-2FCC-6043-9549-80D6B1A0F6C8}"/>
          </ac:spMkLst>
        </pc:spChg>
        <pc:spChg chg="add mod">
          <ac:chgData name="Dang, Tommy" userId="0112a109-1ab4-4f3e-a667-8b4bef1e4784" providerId="ADAL" clId="{BC422B56-F55A-4544-B411-7A2E8A548C99}" dt="2019-07-10T07:46:49.139" v="766" actId="208"/>
          <ac:spMkLst>
            <pc:docMk/>
            <pc:sldMk cId="882424224" sldId="256"/>
            <ac:spMk id="17" creationId="{614B07E9-0087-5741-8F59-02A2E1E01E4D}"/>
          </ac:spMkLst>
        </pc:spChg>
        <pc:spChg chg="add mod">
          <ac:chgData name="Dang, Tommy" userId="0112a109-1ab4-4f3e-a667-8b4bef1e4784" providerId="ADAL" clId="{BC422B56-F55A-4544-B411-7A2E8A548C99}" dt="2019-07-10T07:46:49.139" v="766" actId="208"/>
          <ac:spMkLst>
            <pc:docMk/>
            <pc:sldMk cId="882424224" sldId="256"/>
            <ac:spMk id="18" creationId="{DF1AFF89-E42B-014C-9D4B-582CC82BC1F0}"/>
          </ac:spMkLst>
        </pc:spChg>
        <pc:spChg chg="add mod">
          <ac:chgData name="Dang, Tommy" userId="0112a109-1ab4-4f3e-a667-8b4bef1e4784" providerId="ADAL" clId="{BC422B56-F55A-4544-B411-7A2E8A548C99}" dt="2019-07-10T07:46:49.139" v="766" actId="208"/>
          <ac:spMkLst>
            <pc:docMk/>
            <pc:sldMk cId="882424224" sldId="256"/>
            <ac:spMk id="19" creationId="{86240F83-6769-1C40-8900-AA9BACA2FAFB}"/>
          </ac:spMkLst>
        </pc:spChg>
        <pc:spChg chg="add del mod">
          <ac:chgData name="Dang, Tommy" userId="0112a109-1ab4-4f3e-a667-8b4bef1e4784" providerId="ADAL" clId="{BC422B56-F55A-4544-B411-7A2E8A548C99}" dt="2019-07-10T07:47:44.220" v="775" actId="478"/>
          <ac:spMkLst>
            <pc:docMk/>
            <pc:sldMk cId="882424224" sldId="256"/>
            <ac:spMk id="20" creationId="{CFC95837-E4ED-044B-B25B-D52242FB723C}"/>
          </ac:spMkLst>
        </pc:spChg>
        <pc:spChg chg="add mod">
          <ac:chgData name="Dang, Tommy" userId="0112a109-1ab4-4f3e-a667-8b4bef1e4784" providerId="ADAL" clId="{BC422B56-F55A-4544-B411-7A2E8A548C99}" dt="2019-07-10T08:04:33.866" v="1016" actId="1037"/>
          <ac:spMkLst>
            <pc:docMk/>
            <pc:sldMk cId="882424224" sldId="256"/>
            <ac:spMk id="21" creationId="{CB719955-1B87-B94F-8808-A2C67DA9411F}"/>
          </ac:spMkLst>
        </pc:spChg>
        <pc:spChg chg="add mod">
          <ac:chgData name="Dang, Tommy" userId="0112a109-1ab4-4f3e-a667-8b4bef1e4784" providerId="ADAL" clId="{BC422B56-F55A-4544-B411-7A2E8A548C99}" dt="2019-07-10T08:03:39.004" v="1010" actId="1036"/>
          <ac:spMkLst>
            <pc:docMk/>
            <pc:sldMk cId="882424224" sldId="256"/>
            <ac:spMk id="22" creationId="{DBA1E033-1A41-D847-B144-75754D055CAD}"/>
          </ac:spMkLst>
        </pc:spChg>
        <pc:spChg chg="add mod">
          <ac:chgData name="Dang, Tommy" userId="0112a109-1ab4-4f3e-a667-8b4bef1e4784" providerId="ADAL" clId="{BC422B56-F55A-4544-B411-7A2E8A548C99}" dt="2019-07-10T08:03:41.625" v="1011" actId="1036"/>
          <ac:spMkLst>
            <pc:docMk/>
            <pc:sldMk cId="882424224" sldId="256"/>
            <ac:spMk id="23" creationId="{FC10CDF4-4160-FC49-BABA-83B685AE6B38}"/>
          </ac:spMkLst>
        </pc:spChg>
        <pc:spChg chg="add del mod">
          <ac:chgData name="Dang, Tommy" userId="0112a109-1ab4-4f3e-a667-8b4bef1e4784" providerId="ADAL" clId="{BC422B56-F55A-4544-B411-7A2E8A548C99}" dt="2019-07-10T08:02:16.477" v="995" actId="478"/>
          <ac:spMkLst>
            <pc:docMk/>
            <pc:sldMk cId="882424224" sldId="256"/>
            <ac:spMk id="25" creationId="{9CF73BFD-9DCD-7240-AA5D-AA10CC629256}"/>
          </ac:spMkLst>
        </pc:spChg>
        <pc:spChg chg="add del mod">
          <ac:chgData name="Dang, Tommy" userId="0112a109-1ab4-4f3e-a667-8b4bef1e4784" providerId="ADAL" clId="{BC422B56-F55A-4544-B411-7A2E8A548C99}" dt="2019-07-10T08:01:13.891" v="973" actId="478"/>
          <ac:spMkLst>
            <pc:docMk/>
            <pc:sldMk cId="882424224" sldId="256"/>
            <ac:spMk id="26" creationId="{4DC6E8C3-D970-7D4C-8A1E-7FD3B55ECC1C}"/>
          </ac:spMkLst>
        </pc:spChg>
        <pc:spChg chg="add del mod">
          <ac:chgData name="Dang, Tommy" userId="0112a109-1ab4-4f3e-a667-8b4bef1e4784" providerId="ADAL" clId="{BC422B56-F55A-4544-B411-7A2E8A548C99}" dt="2019-07-10T08:01:35.073" v="980" actId="478"/>
          <ac:spMkLst>
            <pc:docMk/>
            <pc:sldMk cId="882424224" sldId="256"/>
            <ac:spMk id="27" creationId="{78767C0D-6ED0-6C47-8675-C32081DF0235}"/>
          </ac:spMkLst>
        </pc:spChg>
        <pc:spChg chg="add del mod">
          <ac:chgData name="Dang, Tommy" userId="0112a109-1ab4-4f3e-a667-8b4bef1e4784" providerId="ADAL" clId="{BC422B56-F55A-4544-B411-7A2E8A548C99}" dt="2019-07-10T08:01:45.350" v="983" actId="478"/>
          <ac:spMkLst>
            <pc:docMk/>
            <pc:sldMk cId="882424224" sldId="256"/>
            <ac:spMk id="28" creationId="{CC1F89BD-9595-C245-A363-E5EFA01A8CEB}"/>
          </ac:spMkLst>
        </pc:spChg>
        <pc:spChg chg="add del mod">
          <ac:chgData name="Dang, Tommy" userId="0112a109-1ab4-4f3e-a667-8b4bef1e4784" providerId="ADAL" clId="{BC422B56-F55A-4544-B411-7A2E8A548C99}" dt="2019-07-10T08:01:52.930" v="986" actId="478"/>
          <ac:spMkLst>
            <pc:docMk/>
            <pc:sldMk cId="882424224" sldId="256"/>
            <ac:spMk id="29" creationId="{45849E16-C165-4448-ACE4-17B937B85A95}"/>
          </ac:spMkLst>
        </pc:spChg>
        <pc:spChg chg="add del mod">
          <ac:chgData name="Dang, Tommy" userId="0112a109-1ab4-4f3e-a667-8b4bef1e4784" providerId="ADAL" clId="{BC422B56-F55A-4544-B411-7A2E8A548C99}" dt="2019-07-10T08:02:03.756" v="989" actId="478"/>
          <ac:spMkLst>
            <pc:docMk/>
            <pc:sldMk cId="882424224" sldId="256"/>
            <ac:spMk id="30" creationId="{1A7A0715-1A11-CD40-ACC9-0CE0E18A813F}"/>
          </ac:spMkLst>
        </pc:spChg>
        <pc:spChg chg="add del mod">
          <ac:chgData name="Dang, Tommy" userId="0112a109-1ab4-4f3e-a667-8b4bef1e4784" providerId="ADAL" clId="{BC422B56-F55A-4544-B411-7A2E8A548C99}" dt="2019-07-10T08:02:10.696" v="992" actId="478"/>
          <ac:spMkLst>
            <pc:docMk/>
            <pc:sldMk cId="882424224" sldId="256"/>
            <ac:spMk id="31" creationId="{2E4A6A43-AC6E-2B43-8296-C4D3E2168772}"/>
          </ac:spMkLst>
        </pc:spChg>
        <pc:spChg chg="add mod">
          <ac:chgData name="Dang, Tommy" userId="0112a109-1ab4-4f3e-a667-8b4bef1e4784" providerId="ADAL" clId="{BC422B56-F55A-4544-B411-7A2E8A548C99}" dt="2019-07-10T08:02:53.304" v="1002" actId="1076"/>
          <ac:spMkLst>
            <pc:docMk/>
            <pc:sldMk cId="882424224" sldId="256"/>
            <ac:spMk id="32" creationId="{8EC116F5-AF63-594F-8B73-C37B2081E758}"/>
          </ac:spMkLst>
        </pc:spChg>
        <pc:spChg chg="add mod">
          <ac:chgData name="Dang, Tommy" userId="0112a109-1ab4-4f3e-a667-8b4bef1e4784" providerId="ADAL" clId="{BC422B56-F55A-4544-B411-7A2E8A548C99}" dt="2019-07-10T08:02:39.611" v="1000" actId="1076"/>
          <ac:spMkLst>
            <pc:docMk/>
            <pc:sldMk cId="882424224" sldId="256"/>
            <ac:spMk id="33" creationId="{A5A86EB5-3F2B-4540-83D4-30BD242D4E22}"/>
          </ac:spMkLst>
        </pc:spChg>
        <pc:spChg chg="add mod">
          <ac:chgData name="Dang, Tommy" userId="0112a109-1ab4-4f3e-a667-8b4bef1e4784" providerId="ADAL" clId="{BC422B56-F55A-4544-B411-7A2E8A548C99}" dt="2019-07-10T08:02:44.692" v="1001" actId="1076"/>
          <ac:spMkLst>
            <pc:docMk/>
            <pc:sldMk cId="882424224" sldId="256"/>
            <ac:spMk id="34" creationId="{52DC0FA4-AD2E-094F-94F5-C62812F9F58E}"/>
          </ac:spMkLst>
        </pc:spChg>
        <pc:spChg chg="add mod">
          <ac:chgData name="Dang, Tommy" userId="0112a109-1ab4-4f3e-a667-8b4bef1e4784" providerId="ADAL" clId="{BC422B56-F55A-4544-B411-7A2E8A548C99}" dt="2019-07-10T08:03:01.028" v="1005" actId="1076"/>
          <ac:spMkLst>
            <pc:docMk/>
            <pc:sldMk cId="882424224" sldId="256"/>
            <ac:spMk id="35" creationId="{73E2E016-B6F0-E94E-9C04-591D5C9F7EAF}"/>
          </ac:spMkLst>
        </pc:spChg>
        <pc:spChg chg="add mod">
          <ac:chgData name="Dang, Tommy" userId="0112a109-1ab4-4f3e-a667-8b4bef1e4784" providerId="ADAL" clId="{BC422B56-F55A-4544-B411-7A2E8A548C99}" dt="2019-07-10T08:03:08.082" v="1006" actId="1076"/>
          <ac:spMkLst>
            <pc:docMk/>
            <pc:sldMk cId="882424224" sldId="256"/>
            <ac:spMk id="36" creationId="{D814DED1-7F41-AB45-986A-201894AADDCB}"/>
          </ac:spMkLst>
        </pc:spChg>
        <pc:spChg chg="add mod">
          <ac:chgData name="Dang, Tommy" userId="0112a109-1ab4-4f3e-a667-8b4bef1e4784" providerId="ADAL" clId="{BC422B56-F55A-4544-B411-7A2E8A548C99}" dt="2019-07-10T08:03:11.418" v="1007" actId="1076"/>
          <ac:spMkLst>
            <pc:docMk/>
            <pc:sldMk cId="882424224" sldId="256"/>
            <ac:spMk id="37" creationId="{0357CB00-8388-6C45-8CFF-EE0C8A7C1FE7}"/>
          </ac:spMkLst>
        </pc:spChg>
        <pc:spChg chg="add mod">
          <ac:chgData name="Dang, Tommy" userId="0112a109-1ab4-4f3e-a667-8b4bef1e4784" providerId="ADAL" clId="{BC422B56-F55A-4544-B411-7A2E8A548C99}" dt="2019-07-10T08:03:55.214" v="1015" actId="1036"/>
          <ac:spMkLst>
            <pc:docMk/>
            <pc:sldMk cId="882424224" sldId="256"/>
            <ac:spMk id="38" creationId="{E6337E0B-43DC-D34A-B718-07AC8C6698A4}"/>
          </ac:spMkLst>
        </pc:spChg>
        <pc:graphicFrameChg chg="add del mod modGraphic">
          <ac:chgData name="Dang, Tommy" userId="0112a109-1ab4-4f3e-a667-8b4bef1e4784" providerId="ADAL" clId="{BC422B56-F55A-4544-B411-7A2E8A548C99}" dt="2019-07-10T07:17:08.239" v="15" actId="478"/>
          <ac:graphicFrameMkLst>
            <pc:docMk/>
            <pc:sldMk cId="882424224" sldId="256"/>
            <ac:graphicFrameMk id="4" creationId="{2DCB227F-EE8A-E74B-8C9F-A6239928B64D}"/>
          </ac:graphicFrameMkLst>
        </pc:graphicFrameChg>
        <pc:graphicFrameChg chg="add mod modGraphic">
          <ac:chgData name="Dang, Tommy" userId="0112a109-1ab4-4f3e-a667-8b4bef1e4784" providerId="ADAL" clId="{BC422B56-F55A-4544-B411-7A2E8A548C99}" dt="2019-07-10T07:58:59.550" v="948" actId="14100"/>
          <ac:graphicFrameMkLst>
            <pc:docMk/>
            <pc:sldMk cId="882424224" sldId="256"/>
            <ac:graphicFrameMk id="10" creationId="{E1DF570A-AFE0-B54E-94C2-BB4E948F8DD8}"/>
          </ac:graphicFrameMkLst>
        </pc:graphicFrameChg>
        <pc:graphicFrameChg chg="add mod modGraphic">
          <ac:chgData name="Dang, Tommy" userId="0112a109-1ab4-4f3e-a667-8b4bef1e4784" providerId="ADAL" clId="{BC422B56-F55A-4544-B411-7A2E8A548C99}" dt="2019-07-10T07:59:50.242" v="956" actId="14100"/>
          <ac:graphicFrameMkLst>
            <pc:docMk/>
            <pc:sldMk cId="882424224" sldId="256"/>
            <ac:graphicFrameMk id="11" creationId="{899474DE-EA64-2348-B9F8-0893D533E0C4}"/>
          </ac:graphicFrameMkLst>
        </pc:graphicFrameChg>
        <pc:graphicFrameChg chg="add mod modGraphic">
          <ac:chgData name="Dang, Tommy" userId="0112a109-1ab4-4f3e-a667-8b4bef1e4784" providerId="ADAL" clId="{BC422B56-F55A-4544-B411-7A2E8A548C99}" dt="2019-07-10T08:02:57.756" v="1004" actId="1076"/>
          <ac:graphicFrameMkLst>
            <pc:docMk/>
            <pc:sldMk cId="882424224" sldId="256"/>
            <ac:graphicFrameMk id="24" creationId="{EC6FB9B1-ADED-424B-9E4E-B2AC601F0BD7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F9E0B-7025-BD47-8A96-D12E22651F22}" type="datetimeFigureOut">
              <a:rPr lang="en-US" smtClean="0"/>
              <a:t>7/11/19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3171B-A179-A046-9DDD-68A7C14FE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6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3171B-A179-A046-9DDD-68A7C14FE1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884F08-824B-1648-AA09-1D7CCAAB5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D77E31B-C938-364B-8737-25851558B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9D90D2A-4D71-9C40-BEBA-EEF67E01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BBF4-7B73-8C4D-9E72-F8649128E8C2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67D4974-58E5-8140-86EF-CAE8134B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F3CCD64-646A-A841-993D-F0AD3399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6027-B6FD-2446-9138-E17D2352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5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9FE152-0AD1-E247-9CC7-D03C5CEB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AB54442-3B01-004B-957C-80001105E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B321BF4-6340-574A-8FC3-6F8ECD402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BBF4-7B73-8C4D-9E72-F8649128E8C2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4616C2-E2A4-A540-9556-7EB14AA07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05BC09E-4D9D-4D46-9551-834237D9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6027-B6FD-2446-9138-E17D2352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7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5B454AD-6795-EF42-AF3D-668EAE2F7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4D6D2AE-CC53-0F4B-930D-D7022C40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40FE7CF-A990-D54E-911F-BEA490F0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BBF4-7B73-8C4D-9E72-F8649128E8C2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2D2DD35-B72E-9A48-BF08-B7BF4CD6F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47DAF94-83AB-1D4C-9652-96140F34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6027-B6FD-2446-9138-E17D2352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799161-6C52-784E-90A8-709762662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4D6BF7-63D7-2642-B665-6095D152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DF27C6-1A79-1842-BACF-9FBF3B43B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BBF4-7B73-8C4D-9E72-F8649128E8C2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2961A02-96D2-C842-BC0F-B0050B9C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39205F3-6F82-B441-A2A3-30DFF1EF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6027-B6FD-2446-9138-E17D2352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9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EE6586-EF86-744B-83B7-3B76B48B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D305FBD-EBA5-3C4D-AB9C-07C76603A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3F7791F-C4AD-0B49-BABA-98F60108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BBF4-7B73-8C4D-9E72-F8649128E8C2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975FF53-3B90-D546-BAF6-10D4F90C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C9C019B-F205-9C4E-887D-A2566345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6027-B6FD-2446-9138-E17D2352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1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D78F5D-A0F9-BA4F-B60B-D1CD76721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E8BEFD-51F8-D240-AF81-2CC19CC77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CECB72B-837B-954C-95AD-1A5E5AC1C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417E9B4-D32A-5A40-826E-CB56F6BB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BBF4-7B73-8C4D-9E72-F8649128E8C2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7F90342-2A20-EE42-AF3B-35D89020A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AAF1069-247B-B748-B7CE-6B9BBC75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6027-B6FD-2446-9138-E17D2352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27C6F6-2795-9C48-A97A-EF0F76B3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B4725A-58BA-A04C-A97B-F5E659FAC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9DC6E64-01B7-8646-B38D-CA590ABBE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A6A92D6-3A34-4F4B-8553-79A0A870B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3B2496C-DF5E-8140-8D9C-7CC88F981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92751CA-F9DD-4444-898C-314C7814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BBF4-7B73-8C4D-9E72-F8649128E8C2}" type="datetimeFigureOut">
              <a:rPr lang="en-US" smtClean="0"/>
              <a:t>7/11/19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30C37F1-6D46-A642-8D7E-B5D80583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8DD1975-ECA5-1445-8DCC-55D91BD1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6027-B6FD-2446-9138-E17D2352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5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DAAE92-2BCC-504C-9BF4-57AB9DFEB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E4F87E9-6F12-3B48-B83B-7FDFCE8A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BBF4-7B73-8C4D-9E72-F8649128E8C2}" type="datetimeFigureOut">
              <a:rPr lang="en-US" smtClean="0"/>
              <a:t>7/11/19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E8706BB-2CDE-4440-8368-676C8B5A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91FB9EC-A990-F846-9049-38CF8BE6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6027-B6FD-2446-9138-E17D2352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5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35C0F56-4B25-F248-9181-A7805EEA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BBF4-7B73-8C4D-9E72-F8649128E8C2}" type="datetimeFigureOut">
              <a:rPr lang="en-US" smtClean="0"/>
              <a:t>7/11/19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55BF079-8886-9F43-9A77-72F9245F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18510E8-5660-B546-AF16-16E9DB9F0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6027-B6FD-2446-9138-E17D2352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0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778727-D04E-5E4A-B188-D1943A6D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8C2602-EABC-5A48-91C9-D344C708C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69EA17C-22D8-A949-B5CB-B6164D45A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BF5B8EF-E3E0-7141-ABA9-2B381623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BBF4-7B73-8C4D-9E72-F8649128E8C2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F507B53-A84A-9246-8365-3C4C3F8D6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A049F1E-2388-FD4E-9714-9E8158CF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6027-B6FD-2446-9138-E17D2352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6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DBCE3E-3455-244A-B680-F451F57A6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334FD0D-1C79-1F47-BB1E-023DB4CF8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794C953-7FA1-7B49-8430-F669E712F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97089FE-C2B4-6D4F-927A-D6E0F47F8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BBF4-7B73-8C4D-9E72-F8649128E8C2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CF91B21-87E5-F64B-8734-4AD983FC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7DB6A8C-3031-5A40-BDAC-8CFD11C7D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6027-B6FD-2446-9138-E17D2352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9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8923531-1112-0749-AA0B-C297C5CB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B687048-AB7B-CC4D-83D6-1B71B941D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3648BE1-63D1-D64A-BE4C-0B75B6D1B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8BBF4-7B73-8C4D-9E72-F8649128E8C2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9E4AFA7-A404-8F42-ADAB-4BE998654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4B35AE8-14EE-1D4C-A456-59273B629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6027-B6FD-2446-9138-E17D2352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0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5" y="229689"/>
            <a:ext cx="3410735" cy="33607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7552" y="3600131"/>
            <a:ext cx="4674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charset="0"/>
                <a:ea typeface="Times New Roman" charset="0"/>
                <a:cs typeface="Times New Roman" charset="0"/>
              </a:rPr>
              <a:t>1 Palace 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Hills at 9AM, Wed 08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28380" y="3616756"/>
            <a:ext cx="2290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charset="0"/>
                <a:ea typeface="Times New Roman" charset="0"/>
                <a:cs typeface="Times New Roman" charset="0"/>
              </a:rPr>
              <a:t>16 </a:t>
            </a: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Southton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at 12PM, Tue 07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671" y="235635"/>
            <a:ext cx="3394597" cy="33547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972" y="246104"/>
            <a:ext cx="3430309" cy="33706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19638" y="3591466"/>
            <a:ext cx="2290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charset="0"/>
                <a:ea typeface="Times New Roman" charset="0"/>
                <a:cs typeface="Times New Roman" charset="0"/>
              </a:rPr>
              <a:t>4 Safe 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Town at </a:t>
            </a:r>
            <a:r>
              <a:rPr lang="en-US" sz="1200" dirty="0">
                <a:latin typeface="Times New Roman" charset="0"/>
                <a:ea typeface="Times New Roman" charset="0"/>
                <a:cs typeface="Times New Roman" charset="0"/>
              </a:rPr>
              <a:t>9AM, Wed 08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8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2" y="123041"/>
            <a:ext cx="3686134" cy="1225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48" y="0"/>
            <a:ext cx="3223655" cy="3265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583" y="481115"/>
            <a:ext cx="4191000" cy="2451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2" y="1514599"/>
            <a:ext cx="3686134" cy="16310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79418" y="10263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52652" y="10442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4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2" y="212388"/>
            <a:ext cx="2422811" cy="2380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336" y="210894"/>
            <a:ext cx="2417370" cy="23819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826" y="212919"/>
            <a:ext cx="2443835" cy="23798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1" y="3633849"/>
            <a:ext cx="2426912" cy="23842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121" y="3630776"/>
            <a:ext cx="2539059" cy="220594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205" y="3630777"/>
            <a:ext cx="2444121" cy="23872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869" y="215332"/>
            <a:ext cx="2419814" cy="23774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37" y="2592817"/>
            <a:ext cx="1447800" cy="38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121" y="2661722"/>
            <a:ext cx="1447800" cy="406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393" y="2618508"/>
            <a:ext cx="1790700" cy="431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076" y="2622019"/>
            <a:ext cx="1549400" cy="4699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394" y="3630776"/>
            <a:ext cx="2437314" cy="23872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14" y="6018057"/>
            <a:ext cx="1388588" cy="34568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162" y="6102828"/>
            <a:ext cx="1124854" cy="27728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075" y="6098529"/>
            <a:ext cx="1258863" cy="2815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024" y="6057060"/>
            <a:ext cx="1606053" cy="26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26</Words>
  <Application>Microsoft Macintosh PowerPoint</Application>
  <PresentationFormat>Widescreen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Dang, Tommy</dc:creator>
  <cp:lastModifiedBy>Microsoft Office User</cp:lastModifiedBy>
  <cp:revision>12</cp:revision>
  <dcterms:created xsi:type="dcterms:W3CDTF">2019-07-10T07:09:48Z</dcterms:created>
  <dcterms:modified xsi:type="dcterms:W3CDTF">2019-07-12T05:42:14Z</dcterms:modified>
</cp:coreProperties>
</file>