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" id="{2D60EF3B-409D-460A-AB97-51336AB5686F}">
          <p14:sldIdLst>
            <p14:sldId id="256"/>
            <p14:sldId id="257"/>
          </p14:sldIdLst>
        </p14:section>
        <p14:section name="link type" id="{F8C04B0D-9868-4168-BE23-C18AC42CA242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0C59-96FF-4655-BB12-ED0204BD8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91370-755C-4D18-9518-FED574A75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2C1B-CC2C-4E9F-AE37-5DEED971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7168-765B-4979-81A1-3C6A9EA5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CD5D-7C00-49E9-9C4E-A2A920EB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7D23-AEA9-45F9-A4D5-06B3D1C9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A4DF-ABCC-4524-B3DE-98BC831BC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797E-7B8F-4429-91B3-D5A0123B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683D-5A30-45A1-9EBA-BEE09525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787B-BE00-4EF7-ABF5-BA7A51FD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3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4C60D-9FC1-476F-8784-5B7040EB9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4883A-C9A6-4671-AF5B-FC3C8561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1A12-C679-44BF-88A5-DAEDEC42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15A3-F61F-46D5-BC33-8E060FD3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2D91-2A29-4205-B616-8972A6D8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24C2-F12F-4D91-8825-26E7EEA4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C10B-47C1-4AF2-8A90-BF4F2302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8163-A83E-487D-BDD7-5A10E2FB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103F-77B5-42D4-9638-25CA4FAB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4F3B-5C27-4893-8D2B-032401B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9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4CFA-723B-4FF1-977A-8622AE8F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31A5-9F29-4877-8158-5581CFD5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07C9-0747-4C39-9A29-1BC3D0EC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9921-DB29-4545-A0E5-B007DD0E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71436-102A-4F2D-80D6-A39EF264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5919-0841-4A4E-A162-596A8BCD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8B74-1FD4-44B9-916F-20C37D75E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42918-5C11-4B8F-94E6-474F0053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7CB53-CD8A-41AF-94BB-1D1070F8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92160-7D3D-444B-97F5-677EAFE4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E88D-5E39-4CF3-8189-59B3C4D0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F5B8-52B9-4A83-B796-90E3BD55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1962-B723-4013-8A8D-B341E7EFB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6D297-0008-4CC3-9E46-892AFBAFD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81785-5F0B-41D0-81DE-D8726695B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3BC0D-E353-4BA4-96E8-0BDFA4A0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9F047-A3D7-40FB-8316-E923414A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6322D-2C2C-4B6A-8F7F-852821B8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400F1-CC0B-45DB-A7EE-48141E98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BA62-8141-41C6-8250-7B5F4C72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1B48B-4AC1-47C0-8515-4EEE131F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DFBD0-6DBC-45DD-8C60-11FC4C24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B6527-D8AF-417F-B94C-518829BD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E498E-6C50-439E-B246-97A03542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AE90A-12B2-44F5-92BE-4D7A059C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C4C6D-436A-4EDF-8DE1-18ECD265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10FD-4260-4C07-8D83-C81AC0AD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11F6-CB85-4289-8B1E-ED2B641E0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0EE1A-3EDD-4448-A001-6528E204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F1E6E-AC54-4F87-90C1-C6E5B5F0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FAF86-D29F-4332-961A-32F98B9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32D0-C477-4793-90DE-6FFBADD7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7AD2-55C3-4194-8C08-4D103E6D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3C0AF-F574-4A37-A227-77654DDFB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ECDD0-EFB6-456C-92CA-A29C44FEA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A2636-FE76-4089-905F-93A7941C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1BA5F-CF8A-442F-9ACC-8F9BFC2B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32388-82AB-422B-B3C0-315001FE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4F17A-0951-42AA-96F3-A8D0CDB5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F640-26E6-4CF4-B6AD-F770D328C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54F2-A9E0-48FC-ADD4-C43B7EC1E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0194-1FAE-4987-8DA5-DA3366DE3C2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E0F5-B87D-45B4-9703-BAEABE7AE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1C4F-F75B-46AE-AE7E-545176FF3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FB70-5931-4956-8E6D-4F62699D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B7F03-E98F-43D7-B9C8-43D92840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1" y="0"/>
            <a:ext cx="6353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0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F1187-B568-41D1-8C7F-B4BAE8FD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4736"/>
            <a:ext cx="5966552" cy="6213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EE01A-6D78-4465-B826-6474E0742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1" y="644736"/>
            <a:ext cx="5722072" cy="6213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D6E1E-30D4-4331-99E8-742E8487C457}"/>
              </a:ext>
            </a:extLst>
          </p:cNvPr>
          <p:cNvSpPr txBox="1"/>
          <p:nvPr/>
        </p:nvSpPr>
        <p:spPr>
          <a:xfrm>
            <a:off x="2443316" y="27540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WILD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6E310-14D6-4046-8E6C-EFECCED5BA15}"/>
              </a:ext>
            </a:extLst>
          </p:cNvPr>
          <p:cNvSpPr txBox="1"/>
          <p:nvPr/>
        </p:nvSpPr>
        <p:spPr>
          <a:xfrm>
            <a:off x="8688047" y="275404"/>
            <a:ext cx="78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STOP1</a:t>
            </a:r>
          </a:p>
        </p:txBody>
      </p:sp>
    </p:spTree>
    <p:extLst>
      <p:ext uri="{BB962C8B-B14F-4D97-AF65-F5344CB8AC3E}">
        <p14:creationId xmlns:p14="http://schemas.microsoft.com/office/powerpoint/2010/main" val="212680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A163F6-158E-4C16-B86D-57C06475C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27728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CAF7B-80A9-40B8-AE85-71B5FB31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457" y="0"/>
            <a:ext cx="6306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Ngan V T</dc:creator>
  <cp:lastModifiedBy>Nguyen, Ngan V T</cp:lastModifiedBy>
  <cp:revision>3</cp:revision>
  <dcterms:created xsi:type="dcterms:W3CDTF">2020-03-06T01:44:10Z</dcterms:created>
  <dcterms:modified xsi:type="dcterms:W3CDTF">2020-03-06T02:07:33Z</dcterms:modified>
</cp:coreProperties>
</file>