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1385" r:id="rId3"/>
    <p:sldId id="1387" r:id="rId4"/>
    <p:sldId id="1388" r:id="rId5"/>
    <p:sldId id="13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87" d="100"/>
          <a:sy n="87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50AF-3C69-442A-8EDA-30E0080A3ECC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5387-0549-4D5A-BA7E-99AA8AA63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solidFill>
                  <a:srgbClr val="1F497D"/>
                </a:solidFill>
                <a:latin typeface="Times New Roman" pitchFamily="18" charset="0"/>
              </a:rPr>
              <a:pPr/>
              <a:t>1</a:t>
            </a:fld>
            <a:endParaRPr lang="en-US" altLang="ja-JP" dirty="0" smtClean="0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>
                <a:solidFill>
                  <a:srgbClr val="1F497D"/>
                </a:solidFill>
              </a:rPr>
              <a:t>sas</a:t>
            </a:r>
            <a:endParaRPr lang="en-US" altLang="ja-JP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gray">
          <a:xfrm>
            <a:off x="5164412" y="6643688"/>
            <a:ext cx="338586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smtClean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Hitachi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Home</a:t>
            </a:r>
            <a:r>
              <a:rPr kumimoji="0" lang="en-US" altLang="ja-JP" sz="900" baseline="0" dirty="0" smtClean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 Electronics Vietnam</a:t>
            </a:r>
            <a:r>
              <a:rPr kumimoji="0" lang="en-US" altLang="ja-JP" sz="900" dirty="0" smtClean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. 2017. </a:t>
            </a:r>
            <a:r>
              <a:rPr kumimoji="0" lang="en-US" altLang="ja-JP" sz="900" dirty="0">
                <a:solidFill>
                  <a:schemeClr val="tx1"/>
                </a:solidFill>
                <a:latin typeface=".VnArial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5" name="正方形/長方形 11"/>
          <p:cNvSpPr>
            <a:spLocks noChangeArrowheads="1"/>
          </p:cNvSpPr>
          <p:nvPr userDrawn="1"/>
        </p:nvSpPr>
        <p:spPr bwMode="gray">
          <a:xfrm>
            <a:off x="0" y="739775"/>
            <a:ext cx="9144000" cy="7461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dirty="0">
              <a:latin typeface=".VnArial"/>
            </a:endParaRPr>
          </a:p>
        </p:txBody>
      </p:sp>
      <p:grpSp>
        <p:nvGrpSpPr>
          <p:cNvPr id="2" name="グループ化 62"/>
          <p:cNvGrpSpPr>
            <a:grpSpLocks/>
          </p:cNvGrpSpPr>
          <p:nvPr/>
        </p:nvGrpSpPr>
        <p:grpSpPr bwMode="auto">
          <a:xfrm>
            <a:off x="0" y="739775"/>
            <a:ext cx="1481138" cy="74613"/>
            <a:chOff x="312738" y="2747963"/>
            <a:chExt cx="1970087" cy="109537"/>
          </a:xfrm>
        </p:grpSpPr>
        <p:sp>
          <p:nvSpPr>
            <p:cNvPr id="7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8" name="正方形/長方形 89"/>
            <p:cNvSpPr/>
            <p:nvPr/>
          </p:nvSpPr>
          <p:spPr bwMode="gray">
            <a:xfrm>
              <a:off x="312738" y="2747963"/>
              <a:ext cx="986100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grpSp>
        <p:nvGrpSpPr>
          <p:cNvPr id="3" name="グループ化 37"/>
          <p:cNvGrpSpPr>
            <a:grpSpLocks/>
          </p:cNvGrpSpPr>
          <p:nvPr/>
        </p:nvGrpSpPr>
        <p:grpSpPr bwMode="auto">
          <a:xfrm>
            <a:off x="7670113" y="201613"/>
            <a:ext cx="1346200" cy="387350"/>
            <a:chOff x="6642100" y="547566"/>
            <a:chExt cx="1982788" cy="569913"/>
          </a:xfrm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098794" y="554572"/>
              <a:ext cx="285260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7207943" y="554572"/>
              <a:ext cx="287597" cy="26860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gray">
            <a:xfrm>
              <a:off x="7434747" y="554572"/>
              <a:ext cx="336700" cy="26860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8440170" y="554572"/>
              <a:ext cx="72485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6768362" y="554572"/>
              <a:ext cx="287597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7109739" y="554572"/>
              <a:ext cx="72483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7759756" y="547566"/>
              <a:ext cx="303965" cy="282620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642100" y="897922"/>
              <a:ext cx="65469" cy="170506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gray">
            <a:xfrm>
              <a:off x="6742642" y="946972"/>
              <a:ext cx="133278" cy="121457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gray">
            <a:xfrm>
              <a:off x="6910992" y="949308"/>
              <a:ext cx="91190" cy="121457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gray">
            <a:xfrm>
              <a:off x="7018548" y="946972"/>
              <a:ext cx="137954" cy="170507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gray">
            <a:xfrm>
              <a:off x="7177546" y="946972"/>
              <a:ext cx="53779" cy="121457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gray">
            <a:xfrm>
              <a:off x="7196251" y="897922"/>
              <a:ext cx="39750" cy="37371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gray">
            <a:xfrm>
              <a:off x="7261721" y="946972"/>
              <a:ext cx="102881" cy="121457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gray">
            <a:xfrm>
              <a:off x="7378630" y="949308"/>
              <a:ext cx="114572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gray">
            <a:xfrm>
              <a:off x="7687272" y="893251"/>
              <a:ext cx="133278" cy="175177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gray">
            <a:xfrm>
              <a:off x="7850945" y="949308"/>
              <a:ext cx="114572" cy="121457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gray">
            <a:xfrm>
              <a:off x="7584391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gray">
            <a:xfrm>
              <a:off x="8045016" y="902594"/>
              <a:ext cx="191732" cy="165835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9" name="Freeform 45"/>
            <p:cNvSpPr>
              <a:spLocks noEditPoints="1"/>
            </p:cNvSpPr>
            <p:nvPr/>
          </p:nvSpPr>
          <p:spPr bwMode="gray">
            <a:xfrm>
              <a:off x="8267144" y="949308"/>
              <a:ext cx="112233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gray">
            <a:xfrm>
              <a:off x="8536037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gray">
            <a:xfrm>
              <a:off x="8384053" y="951643"/>
              <a:ext cx="140292" cy="11678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2007" y="867557"/>
              <a:ext cx="74822" cy="49051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0" y="-28827"/>
            <a:ext cx="49530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タイ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トルの書式設定</a:t>
            </a:r>
            <a:r>
              <a:rPr lang="vi-VN" altLang="ja-JP" dirty="0" smtClean="0"/>
              <a:t>..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solidFill>
                  <a:schemeClr val="tx1"/>
                </a:solidFill>
                <a:latin typeface=".VnArial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6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7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8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0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4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2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39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94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16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62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71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gray">
          <a:xfrm>
            <a:off x="5164412" y="6643688"/>
            <a:ext cx="338586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ja-JP" sz="900" smtClean="0">
                <a:solidFill>
                  <a:prstClr val="black"/>
                </a:solidFill>
                <a:latin typeface=".VnArial"/>
              </a:rPr>
              <a:t>Hitachi </a:t>
            </a:r>
            <a:r>
              <a:rPr lang="en-US" altLang="ja-JP" sz="900" dirty="0" smtClean="0">
                <a:solidFill>
                  <a:prstClr val="black"/>
                </a:solidFill>
                <a:latin typeface=".VnArial"/>
              </a:rPr>
              <a:t>Home Electronics Vietnam. 2017. </a:t>
            </a:r>
            <a:r>
              <a:rPr lang="en-US" altLang="ja-JP" sz="900" dirty="0">
                <a:solidFill>
                  <a:prstClr val="black"/>
                </a:solidFill>
                <a:latin typeface=".VnArial"/>
              </a:rPr>
              <a:t>All rights reserved.</a:t>
            </a:r>
          </a:p>
        </p:txBody>
      </p:sp>
      <p:sp>
        <p:nvSpPr>
          <p:cNvPr id="5" name="正方形/長方形 11"/>
          <p:cNvSpPr>
            <a:spLocks noChangeArrowheads="1"/>
          </p:cNvSpPr>
          <p:nvPr userDrawn="1"/>
        </p:nvSpPr>
        <p:spPr bwMode="gray">
          <a:xfrm>
            <a:off x="0" y="739775"/>
            <a:ext cx="9144000" cy="7461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 dirty="0">
              <a:solidFill>
                <a:prstClr val="white"/>
              </a:solidFill>
              <a:latin typeface=".VnArial"/>
            </a:endParaRPr>
          </a:p>
        </p:txBody>
      </p:sp>
      <p:grpSp>
        <p:nvGrpSpPr>
          <p:cNvPr id="2" name="グループ化 62"/>
          <p:cNvGrpSpPr>
            <a:grpSpLocks/>
          </p:cNvGrpSpPr>
          <p:nvPr/>
        </p:nvGrpSpPr>
        <p:grpSpPr bwMode="auto">
          <a:xfrm>
            <a:off x="0" y="739775"/>
            <a:ext cx="1481138" cy="74613"/>
            <a:chOff x="312738" y="2747963"/>
            <a:chExt cx="1970087" cy="109537"/>
          </a:xfrm>
        </p:grpSpPr>
        <p:sp>
          <p:nvSpPr>
            <p:cNvPr id="7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8" name="正方形/長方形 89"/>
            <p:cNvSpPr/>
            <p:nvPr/>
          </p:nvSpPr>
          <p:spPr bwMode="gray">
            <a:xfrm>
              <a:off x="312738" y="2747963"/>
              <a:ext cx="986100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grpSp>
        <p:nvGrpSpPr>
          <p:cNvPr id="3" name="グループ化 37"/>
          <p:cNvGrpSpPr>
            <a:grpSpLocks/>
          </p:cNvGrpSpPr>
          <p:nvPr/>
        </p:nvGrpSpPr>
        <p:grpSpPr bwMode="auto">
          <a:xfrm>
            <a:off x="7670113" y="201613"/>
            <a:ext cx="1346200" cy="387350"/>
            <a:chOff x="6642100" y="547566"/>
            <a:chExt cx="1982788" cy="569913"/>
          </a:xfrm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098794" y="554572"/>
              <a:ext cx="285260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7207943" y="554572"/>
              <a:ext cx="287597" cy="26860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gray">
            <a:xfrm>
              <a:off x="7434747" y="554572"/>
              <a:ext cx="336700" cy="26860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8440170" y="554572"/>
              <a:ext cx="72485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6768362" y="554572"/>
              <a:ext cx="287597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7109739" y="554572"/>
              <a:ext cx="72483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7759756" y="547566"/>
              <a:ext cx="303965" cy="282620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642100" y="897922"/>
              <a:ext cx="65469" cy="170506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gray">
            <a:xfrm>
              <a:off x="6742642" y="946972"/>
              <a:ext cx="133278" cy="121457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gray">
            <a:xfrm>
              <a:off x="6910992" y="949308"/>
              <a:ext cx="91190" cy="121457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gray">
            <a:xfrm>
              <a:off x="7018548" y="946972"/>
              <a:ext cx="137954" cy="170507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gray">
            <a:xfrm>
              <a:off x="7177546" y="946972"/>
              <a:ext cx="53779" cy="121457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gray">
            <a:xfrm>
              <a:off x="7196251" y="897922"/>
              <a:ext cx="39750" cy="37371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gray">
            <a:xfrm>
              <a:off x="7261721" y="946972"/>
              <a:ext cx="102881" cy="121457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gray">
            <a:xfrm>
              <a:off x="7378630" y="949308"/>
              <a:ext cx="114572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gray">
            <a:xfrm>
              <a:off x="7687272" y="893251"/>
              <a:ext cx="133278" cy="175177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gray">
            <a:xfrm>
              <a:off x="7850945" y="949308"/>
              <a:ext cx="114572" cy="121457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gray">
            <a:xfrm>
              <a:off x="7584391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gray">
            <a:xfrm>
              <a:off x="8045016" y="902594"/>
              <a:ext cx="191732" cy="165835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29" name="Freeform 45"/>
            <p:cNvSpPr>
              <a:spLocks noEditPoints="1"/>
            </p:cNvSpPr>
            <p:nvPr/>
          </p:nvSpPr>
          <p:spPr bwMode="gray">
            <a:xfrm>
              <a:off x="8267144" y="949308"/>
              <a:ext cx="112233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gray">
            <a:xfrm>
              <a:off x="8536037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gray">
            <a:xfrm>
              <a:off x="8384053" y="951643"/>
              <a:ext cx="140292" cy="11678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2007" y="867557"/>
              <a:ext cx="74822" cy="49051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 dirty="0">
                <a:solidFill>
                  <a:sysClr val="windowText" lastClr="000000"/>
                </a:solidFill>
                <a:latin typeface=".VnArial"/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0" y="-28827"/>
            <a:ext cx="49530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タイ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トルの書式設定</a:t>
            </a:r>
            <a:r>
              <a:rPr lang="vi-VN" altLang="ja-JP" dirty="0" smtClean="0"/>
              <a:t>..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solidFill>
                  <a:schemeClr val="tx1"/>
                </a:solidFill>
                <a:latin typeface=".VnArial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42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latin typeface=".VnArial"/>
                <a:cs typeface="Arial" charset="0"/>
              </a:defRPr>
            </a:lvl1pPr>
          </a:lstStyle>
          <a:p>
            <a:r>
              <a:rPr lang="en-US" altLang="ja-JP" dirty="0" smtClean="0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.VnArial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 dirty="0" smtClean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.VnArial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0D1FC-6B3C-4F03-8D3B-A32312974525}" type="slidenum">
              <a:rPr kumimoji="1" lang="en-US" altLang="ja-JP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  <p:grpSp>
        <p:nvGrpSpPr>
          <p:cNvPr id="3" name="グループ化 35"/>
          <p:cNvGrpSpPr/>
          <p:nvPr userDrawn="1"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grpSp>
        <p:nvGrpSpPr>
          <p:cNvPr id="4" name="グループ化 65"/>
          <p:cNvGrpSpPr/>
          <p:nvPr userDrawn="1"/>
        </p:nvGrpSpPr>
        <p:grpSpPr>
          <a:xfrm>
            <a:off x="324643" y="2763058"/>
            <a:ext cx="8502651" cy="109537"/>
            <a:chOff x="324643" y="2763058"/>
            <a:chExt cx="8502651" cy="109537"/>
          </a:xfrm>
        </p:grpSpPr>
        <p:sp>
          <p:nvSpPr>
            <p:cNvPr id="67" name="正方形/長方形 11"/>
            <p:cNvSpPr>
              <a:spLocks noChangeArrowheads="1"/>
            </p:cNvSpPr>
            <p:nvPr/>
          </p:nvSpPr>
          <p:spPr bwMode="auto">
            <a:xfrm>
              <a:off x="324644" y="2763058"/>
              <a:ext cx="8502650" cy="1095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600" dirty="0">
                <a:solidFill>
                  <a:prstClr val="white"/>
                </a:solidFill>
                <a:latin typeface=".VnArial"/>
              </a:endParaRPr>
            </a:p>
          </p:txBody>
        </p:sp>
        <p:grpSp>
          <p:nvGrpSpPr>
            <p:cNvPr id="5" name="グループ化 62"/>
            <p:cNvGrpSpPr/>
            <p:nvPr userDrawn="1"/>
          </p:nvGrpSpPr>
          <p:grpSpPr>
            <a:xfrm>
              <a:off x="324643" y="2763058"/>
              <a:ext cx="2178447" cy="109537"/>
              <a:chOff x="312738" y="2747963"/>
              <a:chExt cx="1970087" cy="109537"/>
            </a:xfrm>
          </p:grpSpPr>
          <p:sp>
            <p:nvSpPr>
              <p:cNvPr id="69" name="正方形/長方形 68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D001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  <a:latin typeface="HGPｺﾞｼｯｸE" pitchFamily="50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  <a:latin typeface="HGPｺﾞｼｯｸE" pitchFamily="50" charset="-128"/>
                </a:endParaRPr>
              </a:p>
            </p:txBody>
          </p:sp>
        </p:grpSp>
      </p:grpSp>
      <p:sp>
        <p:nvSpPr>
          <p:cNvPr id="60" name="Text Box 13"/>
          <p:cNvSpPr txBox="1">
            <a:spLocks noChangeArrowheads="1"/>
          </p:cNvSpPr>
          <p:nvPr userDrawn="1"/>
        </p:nvSpPr>
        <p:spPr bwMode="auto">
          <a:xfrm>
            <a:off x="4871270" y="6599238"/>
            <a:ext cx="3821880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.VnArial"/>
              </a:rPr>
              <a:t>© Hitachi Home Electronics Vietnam Co., Ltd. </a:t>
            </a:r>
            <a:r>
              <a:rPr lang="en-US" altLang="ja-JP" sz="900" dirty="0" smtClean="0">
                <a:solidFill>
                  <a:prstClr val="black"/>
                </a:solidFill>
                <a:latin typeface=".VnArial"/>
              </a:rPr>
              <a:t>2017. </a:t>
            </a:r>
            <a:r>
              <a:rPr lang="en-US" altLang="ja-JP" sz="900" dirty="0">
                <a:solidFill>
                  <a:prstClr val="black"/>
                </a:solidFill>
                <a:latin typeface=".VnArial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794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BE2B-7387-4DB4-827B-D118A2CFFE38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3E87-793A-4C1D-BF4A-1D2AA3CDB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BE2B-7387-4DB4-827B-D118A2CFFE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3E87-793A-4C1D-BF4A-1D2AA3CDB6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タイトル 69"/>
          <p:cNvSpPr>
            <a:spLocks noGrp="1"/>
          </p:cNvSpPr>
          <p:nvPr>
            <p:ph type="title"/>
          </p:nvPr>
        </p:nvSpPr>
        <p:spPr bwMode="gray">
          <a:xfrm>
            <a:off x="1915336" y="3048000"/>
            <a:ext cx="5595635" cy="523220"/>
          </a:xfr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ja-JP" sz="2800" dirty="0" smtClean="0"/>
              <a:t> </a:t>
            </a:r>
            <a:r>
              <a:rPr lang="en-US" altLang="ja-JP" sz="2400" dirty="0" smtClean="0"/>
              <a:t>SHOP CHECKING REPORT - SOUTH</a:t>
            </a:r>
            <a:endParaRPr lang="ja-JP" altLang="en-US" sz="2400" b="1" dirty="0" smtClean="0"/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gray">
          <a:xfrm>
            <a:off x="1986076" y="5625582"/>
            <a:ext cx="50243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>
                <a:solidFill>
                  <a:prstClr val="black"/>
                </a:solidFill>
                <a:latin typeface=".VnArial"/>
              </a:rPr>
              <a:t>Hitachi Home Electronics Vietnam Co., Ltd</a:t>
            </a: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gray">
          <a:xfrm>
            <a:off x="1983587" y="4114800"/>
            <a:ext cx="2191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prstClr val="black"/>
                </a:solidFill>
                <a:latin typeface=".VnArial"/>
                <a:cs typeface="Arial" charset="0"/>
              </a:rPr>
              <a:t>Date </a:t>
            </a:r>
            <a:r>
              <a:rPr kumimoji="1" lang="en-US" altLang="ja-JP" sz="1600" dirty="0" smtClean="0">
                <a:solidFill>
                  <a:prstClr val="black"/>
                </a:solidFill>
                <a:latin typeface=".VnArial"/>
                <a:cs typeface="Arial" charset="0"/>
              </a:rPr>
              <a:t>Report : </a:t>
            </a:r>
            <a:r>
              <a:rPr kumimoji="1" lang="en-US" altLang="ja-JP" sz="1600" dirty="0" err="1" smtClean="0">
                <a:solidFill>
                  <a:prstClr val="black"/>
                </a:solidFill>
                <a:latin typeface=".VnArial"/>
                <a:cs typeface="Arial" charset="0"/>
              </a:rPr>
              <a:t>lbldate</a:t>
            </a:r>
            <a:endParaRPr kumimoji="1" lang="en-US" altLang="ja-JP" sz="1600" dirty="0" smtClean="0">
              <a:solidFill>
                <a:prstClr val="black"/>
              </a:solidFill>
              <a:latin typeface=".VnArial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prstClr val="black"/>
                </a:solidFill>
                <a:latin typeface=".VnArial"/>
                <a:cs typeface="Arial" charset="0"/>
              </a:rPr>
              <a:t>Report by: Hung Long</a:t>
            </a:r>
            <a:endParaRPr kumimoji="1" lang="en-US" altLang="ja-JP" sz="1600" dirty="0">
              <a:solidFill>
                <a:prstClr val="black"/>
              </a:solidFill>
              <a:latin typeface=".VnArial"/>
              <a:cs typeface="Arial" charset="0"/>
            </a:endParaRPr>
          </a:p>
        </p:txBody>
      </p:sp>
      <p:grpSp>
        <p:nvGrpSpPr>
          <p:cNvPr id="2" name="グループ化 35"/>
          <p:cNvGrpSpPr/>
          <p:nvPr/>
        </p:nvGrpSpPr>
        <p:grpSpPr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3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988866" cy="424732"/>
          </a:xfr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.VnArial"/>
                <a:ea typeface="ＭＳ Ｐゴシック" pitchFamily="50" charset="-128"/>
                <a:cs typeface="Arial" charset="0"/>
              </a:rPr>
              <a:t>Shop Checking Report Summary</a:t>
            </a:r>
            <a:endParaRPr lang="ja-JP" altLang="en-US" b="1" dirty="0">
              <a:latin typeface=".VnArial"/>
              <a:ea typeface="ＭＳ Ｐゴシック" pitchFamily="50" charset="-128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9837"/>
              </p:ext>
            </p:extLst>
          </p:nvPr>
        </p:nvGraphicFramePr>
        <p:xfrm>
          <a:off x="1752014" y="878831"/>
          <a:ext cx="5563186" cy="5674369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667336"/>
                <a:gridCol w="2751320"/>
                <a:gridCol w="2144530"/>
              </a:tblGrid>
              <a:tr h="455511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800" u="none" strike="noStrike" kern="1200" baseline="0" dirty="0" smtClean="0">
                          <a:effectLst/>
                        </a:rPr>
                        <a:t>STT</a:t>
                      </a:r>
                      <a:endParaRPr kumimoji="1" lang="en-US" sz="1800" b="1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smtClean="0">
                          <a:effectLst/>
                        </a:rPr>
                        <a:t>Province Shops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.Vn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Checking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Date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.VnArial"/>
                      </a:endParaRPr>
                    </a:p>
                  </a:txBody>
                  <a:tcPr marL="0" marR="0" marT="0" marB="0" anchor="ctr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1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2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2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2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3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2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4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2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247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5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2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3192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6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7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8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9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10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11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>
                          <a:effectLst/>
                        </a:rPr>
                        <a:t>12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ctr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13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40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14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15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16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17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18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19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.VnArial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20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21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  <a:endParaRPr kumimoji="1" lang="en-US" sz="14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dirty="0" smtClean="0">
                          <a:effectLst/>
                        </a:rPr>
                        <a:t>22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.VnArial"/>
                          <a:ea typeface="+mn-ea"/>
                          <a:cs typeface="+mn-cs"/>
                        </a:rPr>
                        <a:t>23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</a:t>
                      </a:r>
                      <a:endParaRPr kumimoji="1" lang="en-US" sz="140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  <a:tr h="2164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US" sz="110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.VnArial"/>
                          <a:ea typeface="+mn-ea"/>
                          <a:cs typeface="+mn-cs"/>
                        </a:rPr>
                        <a:t>24</a:t>
                      </a:r>
                      <a:endParaRPr kumimoji="1" lang="en-US" sz="1100" u="none" strike="noStrike" kern="1200" baseline="0" dirty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    </a:t>
                      </a:r>
                      <a:endParaRPr kumimoji="1" lang="en-US" sz="140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.VnArial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250" y="6553200"/>
            <a:ext cx="48895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ight Arrow 10">
            <a:hlinkClick r:id="" action="ppaction://noaction"/>
          </p:cNvPr>
          <p:cNvSpPr/>
          <p:nvPr/>
        </p:nvSpPr>
        <p:spPr bwMode="auto">
          <a:xfrm>
            <a:off x="8744755" y="6220496"/>
            <a:ext cx="348445" cy="324767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en-US" sz="1800" dirty="0" smtClean="0">
              <a:solidFill>
                <a:schemeClr val="tx1"/>
              </a:solidFill>
              <a:latin typeface=".VnArial"/>
              <a:ea typeface="+mn-ea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952" y="133934"/>
            <a:ext cx="4992248" cy="461665"/>
          </a:xfrm>
        </p:spPr>
        <p:txBody>
          <a:bodyPr/>
          <a:lstStyle/>
          <a:p>
            <a:pPr algn="l"/>
            <a:r>
              <a:rPr lang="en-US" b="1" dirty="0" err="1" smtClean="0">
                <a:latin typeface=".VnArial"/>
              </a:rPr>
              <a:t>ShopTitle</a:t>
            </a:r>
            <a:endParaRPr lang="en-US" b="1" dirty="0">
              <a:latin typeface=".VnArial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810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1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250" y="6553200"/>
            <a:ext cx="48895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ight Arrow 10">
            <a:hlinkClick r:id="" action="ppaction://noaction"/>
          </p:cNvPr>
          <p:cNvSpPr/>
          <p:nvPr/>
        </p:nvSpPr>
        <p:spPr bwMode="auto">
          <a:xfrm>
            <a:off x="8744755" y="6220496"/>
            <a:ext cx="348445" cy="324767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en-US" sz="1800" dirty="0" smtClean="0">
              <a:solidFill>
                <a:schemeClr val="tx1"/>
              </a:solidFill>
              <a:latin typeface=".VnArial"/>
              <a:ea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8200" y="12192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9624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12192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8200" y="3962400"/>
            <a:ext cx="3657600" cy="2651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09800" y="838201"/>
            <a:ext cx="16002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lastmonth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838200"/>
            <a:ext cx="19812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currentmonth</a:t>
            </a:r>
            <a:endParaRPr lang="en-US" b="1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952" y="133934"/>
            <a:ext cx="4992248" cy="461665"/>
          </a:xfrm>
        </p:spPr>
        <p:txBody>
          <a:bodyPr/>
          <a:lstStyle/>
          <a:p>
            <a:r>
              <a:rPr lang="en-US" dirty="0" err="1"/>
              <a:t>lblShopName</a:t>
            </a:r>
            <a:endParaRPr lang="en-US" b="1" dirty="0">
              <a:latin typeface=".VnArial"/>
            </a:endParaRPr>
          </a:p>
        </p:txBody>
      </p:sp>
      <p:pic>
        <p:nvPicPr>
          <p:cNvPr id="12" name="Picture 11" descr="20171110_1513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80160"/>
            <a:ext cx="3413760" cy="2560320"/>
          </a:xfrm>
          <a:prstGeom prst="rect">
            <a:avLst/>
          </a:prstGeom>
        </p:spPr>
      </p:pic>
      <p:pic>
        <p:nvPicPr>
          <p:cNvPr id="13" name="Picture 12" descr="20171110_1513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8432" y="3992880"/>
            <a:ext cx="3413760" cy="2560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1280160"/>
            <a:ext cx="3413760" cy="2560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3992880"/>
            <a:ext cx="34137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112</Words>
  <Application>Microsoft Office PowerPoint</Application>
  <PresentationFormat>On-screen Show (4:3)</PresentationFormat>
  <Paragraphs>89</Paragraphs>
  <Slides>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 SHOP CHECKING REPORT - SOUTH</vt:lpstr>
      <vt:lpstr>Shop Checking Report Summary</vt:lpstr>
      <vt:lpstr>ShopTitle</vt:lpstr>
      <vt:lpstr>lblShopName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quynt</cp:lastModifiedBy>
  <cp:revision>540</cp:revision>
  <dcterms:created xsi:type="dcterms:W3CDTF">2017-06-10T02:57:45Z</dcterms:created>
  <dcterms:modified xsi:type="dcterms:W3CDTF">2018-01-11T02:19:10Z</dcterms:modified>
</cp:coreProperties>
</file>