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1637" r:id="rId3"/>
    <p:sldId id="282" r:id="rId4"/>
    <p:sldId id="163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76" d="100"/>
          <a:sy n="76" d="100"/>
        </p:scale>
        <p:origin x="-942" y="-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50AF-3C69-442A-8EDA-30E0080A3ECC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5387-0549-4D5A-BA7E-99AA8AA63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solidFill>
                  <a:srgbClr val="1F497D"/>
                </a:solidFill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>
              <a:solidFill>
                <a:srgbClr val="1F497D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>
                <a:solidFill>
                  <a:srgbClr val="1F497D"/>
                </a:solidFill>
              </a:rPr>
              <a:t>sas</a:t>
            </a:r>
            <a:endParaRPr lang="en-US" altLang="ja-JP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7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gray">
          <a:xfrm>
            <a:off x="5281431" y="6643688"/>
            <a:ext cx="3268844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Hitachi Home</a:t>
            </a:r>
            <a:r>
              <a:rPr kumimoji="0" lang="en-US" altLang="ja-JP" sz="900" baseline="0" dirty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 Electronics Vietnam</a:t>
            </a:r>
            <a:r>
              <a:rPr kumimoji="0" lang="en-US" altLang="ja-JP" sz="900" dirty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. 2018. All rights reserved.</a:t>
            </a:r>
          </a:p>
        </p:txBody>
      </p:sp>
      <p:sp>
        <p:nvSpPr>
          <p:cNvPr id="5" name="正方形/長方形 11"/>
          <p:cNvSpPr>
            <a:spLocks noChangeArrowheads="1"/>
          </p:cNvSpPr>
          <p:nvPr userDrawn="1"/>
        </p:nvSpPr>
        <p:spPr bwMode="gray">
          <a:xfrm>
            <a:off x="0" y="739775"/>
            <a:ext cx="9144000" cy="7461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dirty="0">
              <a:latin typeface=".VnArial"/>
            </a:endParaRPr>
          </a:p>
        </p:txBody>
      </p:sp>
      <p:grpSp>
        <p:nvGrpSpPr>
          <p:cNvPr id="2" name="グループ化 62"/>
          <p:cNvGrpSpPr>
            <a:grpSpLocks/>
          </p:cNvGrpSpPr>
          <p:nvPr/>
        </p:nvGrpSpPr>
        <p:grpSpPr bwMode="auto">
          <a:xfrm>
            <a:off x="0" y="739775"/>
            <a:ext cx="1481138" cy="74613"/>
            <a:chOff x="312738" y="2747963"/>
            <a:chExt cx="1970087" cy="109537"/>
          </a:xfrm>
        </p:grpSpPr>
        <p:sp>
          <p:nvSpPr>
            <p:cNvPr id="7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8" name="正方形/長方形 89"/>
            <p:cNvSpPr/>
            <p:nvPr/>
          </p:nvSpPr>
          <p:spPr bwMode="gray">
            <a:xfrm>
              <a:off x="312738" y="2747963"/>
              <a:ext cx="986100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grpSp>
        <p:nvGrpSpPr>
          <p:cNvPr id="3" name="グループ化 37"/>
          <p:cNvGrpSpPr>
            <a:grpSpLocks/>
          </p:cNvGrpSpPr>
          <p:nvPr/>
        </p:nvGrpSpPr>
        <p:grpSpPr bwMode="auto">
          <a:xfrm>
            <a:off x="7670113" y="201613"/>
            <a:ext cx="1346200" cy="387350"/>
            <a:chOff x="6642100" y="547566"/>
            <a:chExt cx="1982788" cy="569913"/>
          </a:xfrm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098794" y="554572"/>
              <a:ext cx="285260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7207943" y="554572"/>
              <a:ext cx="287597" cy="26860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gray">
            <a:xfrm>
              <a:off x="7434747" y="554572"/>
              <a:ext cx="336700" cy="26860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8440170" y="554572"/>
              <a:ext cx="72485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6768362" y="554572"/>
              <a:ext cx="287597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7109739" y="554572"/>
              <a:ext cx="72483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7759756" y="547566"/>
              <a:ext cx="303965" cy="282620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642100" y="897922"/>
              <a:ext cx="65469" cy="170506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gray">
            <a:xfrm>
              <a:off x="6742642" y="946972"/>
              <a:ext cx="133278" cy="121457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gray">
            <a:xfrm>
              <a:off x="6910992" y="949308"/>
              <a:ext cx="91190" cy="121457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gray">
            <a:xfrm>
              <a:off x="7018548" y="946972"/>
              <a:ext cx="137954" cy="170507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gray">
            <a:xfrm>
              <a:off x="7177546" y="946972"/>
              <a:ext cx="53779" cy="121457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gray">
            <a:xfrm>
              <a:off x="7196251" y="897922"/>
              <a:ext cx="39750" cy="37371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gray">
            <a:xfrm>
              <a:off x="7261721" y="946972"/>
              <a:ext cx="102881" cy="121457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gray">
            <a:xfrm>
              <a:off x="7378630" y="949308"/>
              <a:ext cx="114572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gray">
            <a:xfrm>
              <a:off x="7687272" y="893251"/>
              <a:ext cx="133278" cy="175177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gray">
            <a:xfrm>
              <a:off x="7850945" y="949308"/>
              <a:ext cx="114572" cy="121457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gray">
            <a:xfrm>
              <a:off x="7584391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gray">
            <a:xfrm>
              <a:off x="8045016" y="902594"/>
              <a:ext cx="191732" cy="165835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9" name="Freeform 45"/>
            <p:cNvSpPr>
              <a:spLocks noEditPoints="1"/>
            </p:cNvSpPr>
            <p:nvPr/>
          </p:nvSpPr>
          <p:spPr bwMode="gray">
            <a:xfrm>
              <a:off x="8267144" y="949308"/>
              <a:ext cx="112233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gray">
            <a:xfrm>
              <a:off x="8536037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gray">
            <a:xfrm>
              <a:off x="8384053" y="951643"/>
              <a:ext cx="140292" cy="11678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2007" y="867557"/>
              <a:ext cx="74822" cy="49051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0" y="-28827"/>
            <a:ext cx="49530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 タイ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トルの書式設定</a:t>
            </a:r>
            <a:r>
              <a:rPr lang="vi-VN" altLang="ja-JP" dirty="0"/>
              <a:t>..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solidFill>
                  <a:schemeClr val="tx1"/>
                </a:solidFill>
                <a:latin typeface=".VnArial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6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latin typeface=".VnArial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.VnArial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 dirty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.VnArial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0D1FC-6B3C-4F03-8D3B-A32312974525}" type="slidenum">
              <a:rPr kumimoji="1" lang="en-US" altLang="ja-JP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  <p:grpSp>
        <p:nvGrpSpPr>
          <p:cNvPr id="3" name="グループ化 35"/>
          <p:cNvGrpSpPr/>
          <p:nvPr userDrawn="1"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grpSp>
        <p:nvGrpSpPr>
          <p:cNvPr id="4" name="グループ化 65"/>
          <p:cNvGrpSpPr/>
          <p:nvPr userDrawn="1"/>
        </p:nvGrpSpPr>
        <p:grpSpPr>
          <a:xfrm>
            <a:off x="324643" y="2763058"/>
            <a:ext cx="8502651" cy="109537"/>
            <a:chOff x="324643" y="2763058"/>
            <a:chExt cx="8502651" cy="109537"/>
          </a:xfrm>
        </p:grpSpPr>
        <p:sp>
          <p:nvSpPr>
            <p:cNvPr id="67" name="正方形/長方形 11"/>
            <p:cNvSpPr>
              <a:spLocks noChangeArrowheads="1"/>
            </p:cNvSpPr>
            <p:nvPr/>
          </p:nvSpPr>
          <p:spPr bwMode="auto">
            <a:xfrm>
              <a:off x="324644" y="2763058"/>
              <a:ext cx="850265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600" dirty="0">
                <a:solidFill>
                  <a:prstClr val="white"/>
                </a:solidFill>
                <a:latin typeface=".VnArial"/>
              </a:endParaRPr>
            </a:p>
          </p:txBody>
        </p:sp>
        <p:grpSp>
          <p:nvGrpSpPr>
            <p:cNvPr id="5" name="グループ化 62"/>
            <p:cNvGrpSpPr/>
            <p:nvPr userDrawn="1"/>
          </p:nvGrpSpPr>
          <p:grpSpPr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69" name="正方形/長方形 68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  <a:latin typeface="HGPｺﾞｼｯｸE" pitchFamily="50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  <a:latin typeface="HGPｺﾞｼｯｸE" pitchFamily="50" charset="-128"/>
                </a:endParaRPr>
              </a:p>
            </p:txBody>
          </p:sp>
        </p:grpSp>
      </p:grpSp>
      <p:sp>
        <p:nvSpPr>
          <p:cNvPr id="60" name="Text Box 13"/>
          <p:cNvSpPr txBox="1">
            <a:spLocks noChangeArrowheads="1"/>
          </p:cNvSpPr>
          <p:nvPr userDrawn="1"/>
        </p:nvSpPr>
        <p:spPr bwMode="auto">
          <a:xfrm>
            <a:off x="4988290" y="6599238"/>
            <a:ext cx="370486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.VnArial"/>
              </a:rPr>
              <a:t>Hitachi Home Electronics Vietnam Co., Ltd.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7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BE2B-7387-4DB4-827B-D118A2CFFE38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タイトル 69"/>
          <p:cNvSpPr>
            <a:spLocks noGrp="1"/>
          </p:cNvSpPr>
          <p:nvPr>
            <p:ph type="title"/>
          </p:nvPr>
        </p:nvSpPr>
        <p:spPr bwMode="gray">
          <a:xfrm>
            <a:off x="304800" y="3048000"/>
            <a:ext cx="8522493" cy="523220"/>
          </a:xfr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ja-JP" sz="2800" dirty="0"/>
              <a:t>Title</a:t>
            </a:r>
            <a:endParaRPr lang="ja-JP" altLang="en-US" sz="2400" b="1" dirty="0"/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gray">
          <a:xfrm>
            <a:off x="1986076" y="5625582"/>
            <a:ext cx="50243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>
                <a:solidFill>
                  <a:prstClr val="black"/>
                </a:solidFill>
                <a:latin typeface=".VnArial"/>
              </a:rPr>
              <a:t>Hitachi Home Electronics Vietnam Co., Ltd</a:t>
            </a: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gray">
          <a:xfrm>
            <a:off x="1983587" y="4114800"/>
            <a:ext cx="47220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prstClr val="black"/>
                </a:solidFill>
                <a:latin typeface=".VnArial"/>
                <a:cs typeface="Arial" charset="0"/>
              </a:rPr>
              <a:t>Date</a:t>
            </a:r>
          </a:p>
        </p:txBody>
      </p:sp>
      <p:grpSp>
        <p:nvGrpSpPr>
          <p:cNvPr id="2" name="グループ化 35"/>
          <p:cNvGrpSpPr/>
          <p:nvPr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40" name="Text Box 62"/>
          <p:cNvSpPr txBox="1">
            <a:spLocks noChangeArrowheads="1"/>
          </p:cNvSpPr>
          <p:nvPr/>
        </p:nvSpPr>
        <p:spPr bwMode="gray">
          <a:xfrm>
            <a:off x="1983587" y="4572000"/>
            <a:ext cx="2225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prstClr val="black"/>
                </a:solidFill>
                <a:latin typeface=".VnArial"/>
                <a:cs typeface="Arial" charset="0"/>
              </a:rPr>
              <a:t>Report by: Hung Long</a:t>
            </a:r>
          </a:p>
        </p:txBody>
      </p:sp>
    </p:spTree>
    <p:extLst>
      <p:ext uri="{BB962C8B-B14F-4D97-AF65-F5344CB8AC3E}">
        <p14:creationId xmlns:p14="http://schemas.microsoft.com/office/powerpoint/2010/main" val="8445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988866" cy="424732"/>
          </a:xfr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.VnArial"/>
                <a:ea typeface="ＭＳ Ｐゴシック" pitchFamily="50" charset="-128"/>
                <a:cs typeface="Arial" charset="0"/>
              </a:rPr>
              <a:t>Shop Checking Report Summary</a:t>
            </a:r>
            <a:endParaRPr lang="ja-JP" altLang="en-US" b="1" dirty="0">
              <a:latin typeface=".VnArial"/>
              <a:ea typeface="ＭＳ Ｐゴシック" pitchFamily="5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952" y="133934"/>
            <a:ext cx="7049648" cy="461665"/>
          </a:xfrm>
        </p:spPr>
        <p:txBody>
          <a:bodyPr/>
          <a:lstStyle/>
          <a:p>
            <a:pPr algn="l"/>
            <a:r>
              <a:rPr lang="en-US" b="1" dirty="0" err="1">
                <a:latin typeface=".VnArial"/>
              </a:rPr>
              <a:t>ShopTitle</a:t>
            </a:r>
            <a:endParaRPr lang="en-US" b="1" dirty="0">
              <a:latin typeface=".Vn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7264"/>
              </p:ext>
            </p:extLst>
          </p:nvPr>
        </p:nvGraphicFramePr>
        <p:xfrm>
          <a:off x="4448175" y="990597"/>
          <a:ext cx="3281680" cy="236708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4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0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67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6592" marR="6592" marT="6592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DISPLAY</a:t>
                      </a:r>
                    </a:p>
                  </a:txBody>
                  <a:tcPr marL="6592" marR="6592" marT="6592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NOVEMBER</a:t>
                      </a:r>
                    </a:p>
                  </a:txBody>
                  <a:tcPr marL="6592" marR="6592" marT="6592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2025"/>
            <a:ext cx="3810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タイトル 11"/>
          <p:cNvSpPr>
            <a:spLocks noGrp="1"/>
          </p:cNvSpPr>
          <p:nvPr>
            <p:ph type="title"/>
          </p:nvPr>
        </p:nvSpPr>
        <p:spPr>
          <a:xfrm>
            <a:off x="76200" y="168967"/>
            <a:ext cx="7315200" cy="461665"/>
          </a:xfrm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latin typeface=".VnArial"/>
              </a:rPr>
              <a:t>ShopTitle</a:t>
            </a:r>
            <a:endParaRPr lang="ja-JP" altLang="en-US" b="1" dirty="0">
              <a:latin typeface=".VnArial"/>
              <a:ea typeface="ＭＳ Ｐゴシック" pitchFamily="50" charset="-128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0100" y="395859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250" y="12192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12192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7250" y="395859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emp.PNG">
            <a:extLst>
              <a:ext uri="{FF2B5EF4-FFF2-40B4-BE49-F238E27FC236}">
                <a16:creationId xmlns="" xmlns:a16="http://schemas.microsoft.com/office/drawing/2014/main" id="{BD476319-22E1-4ADA-93D7-775858FE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76350"/>
            <a:ext cx="35623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emp.PNG">
            <a:extLst>
              <a:ext uri="{FF2B5EF4-FFF2-40B4-BE49-F238E27FC236}">
                <a16:creationId xmlns="" xmlns:a16="http://schemas.microsoft.com/office/drawing/2014/main" id="{B5D4B7F0-EC58-435A-9B99-00A93D23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1276350"/>
            <a:ext cx="35623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emp.PNG">
            <a:extLst>
              <a:ext uri="{FF2B5EF4-FFF2-40B4-BE49-F238E27FC236}">
                <a16:creationId xmlns="" xmlns:a16="http://schemas.microsoft.com/office/drawing/2014/main" id="{3F4A5A1B-56B3-445E-8FCD-5DE261C5A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017645"/>
            <a:ext cx="35623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temp.PNG">
            <a:extLst>
              <a:ext uri="{FF2B5EF4-FFF2-40B4-BE49-F238E27FC236}">
                <a16:creationId xmlns="" xmlns:a16="http://schemas.microsoft.com/office/drawing/2014/main" id="{2D5EC4EA-054A-46DC-A624-4B1A147F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04" y="4028563"/>
            <a:ext cx="35623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E843026-06C4-4E13-AA18-AAB6774D89C1}"/>
              </a:ext>
            </a:extLst>
          </p:cNvPr>
          <p:cNvSpPr txBox="1"/>
          <p:nvPr/>
        </p:nvSpPr>
        <p:spPr>
          <a:xfrm>
            <a:off x="914400" y="849868"/>
            <a:ext cx="1143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Month1</a:t>
            </a:r>
          </a:p>
        </p:txBody>
      </p:sp>
    </p:spTree>
    <p:extLst>
      <p:ext uri="{BB962C8B-B14F-4D97-AF65-F5344CB8AC3E}">
        <p14:creationId xmlns:p14="http://schemas.microsoft.com/office/powerpoint/2010/main" val="246790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28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Title</vt:lpstr>
      <vt:lpstr>Shop Checking Report Summary</vt:lpstr>
      <vt:lpstr>ShopTitle</vt:lpstr>
      <vt:lpstr>ShopTitle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Quyzco</dc:title>
  <dc:creator>TechSource ltd,.</dc:creator>
  <cp:keywords>Tech Source ltd,.</cp:keywords>
  <cp:lastModifiedBy>Tri Le</cp:lastModifiedBy>
  <cp:revision>643</cp:revision>
  <dcterms:created xsi:type="dcterms:W3CDTF">2017-06-10T02:57:45Z</dcterms:created>
  <dcterms:modified xsi:type="dcterms:W3CDTF">2019-12-09T06:57:16Z</dcterms:modified>
</cp:coreProperties>
</file>