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5" r:id="rId13"/>
    <p:sldId id="33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882"/>
    <a:srgbClr val="022288"/>
    <a:srgbClr val="0C27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EA9A4-5973-425A-B3DD-83FD7EE50372}" type="datetimeFigureOut">
              <a:rPr lang="en-GB" smtClean="0"/>
              <a:pPr/>
              <a:t>31/01/2023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EFD0-5945-4484-91BB-B5C40226FD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0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2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7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6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22288"/>
              </a:gs>
              <a:gs pos="3000">
                <a:schemeClr val="accent4">
                  <a:lumMod val="75000"/>
                </a:schemeClr>
              </a:gs>
              <a:gs pos="30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9144000" cy="2304256"/>
          </a:xfrm>
          <a:prstGeom prst="rect">
            <a:avLst/>
          </a:prstGeom>
          <a:gradFill flip="none" rotWithShape="1">
            <a:gsLst>
              <a:gs pos="0">
                <a:srgbClr val="022288"/>
              </a:gs>
              <a:gs pos="71000">
                <a:schemeClr val="accent4">
                  <a:lumMod val="75000"/>
                </a:schemeClr>
              </a:gs>
              <a:gs pos="8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844824"/>
            <a:ext cx="640648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789040"/>
            <a:ext cx="6400800" cy="86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23" y="1573957"/>
            <a:ext cx="1629565" cy="19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81328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22288"/>
              </a:gs>
              <a:gs pos="3000">
                <a:schemeClr val="accent4">
                  <a:lumMod val="75000"/>
                </a:schemeClr>
              </a:gs>
              <a:gs pos="30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9144000" cy="2304256"/>
          </a:xfrm>
          <a:prstGeom prst="rect">
            <a:avLst/>
          </a:prstGeom>
          <a:gradFill flip="none" rotWithShape="1">
            <a:gsLst>
              <a:gs pos="0">
                <a:srgbClr val="022288"/>
              </a:gs>
              <a:gs pos="71000">
                <a:schemeClr val="accent4">
                  <a:lumMod val="75000"/>
                </a:schemeClr>
              </a:gs>
              <a:gs pos="8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339752" y="1844824"/>
            <a:ext cx="640648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39752" y="3789040"/>
            <a:ext cx="6400800" cy="86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23" y="1573957"/>
            <a:ext cx="1629565" cy="19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6388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2"/>
              </a:buBlip>
              <a:defRPr sz="2000"/>
            </a:lvl3pPr>
            <a:lvl4pPr>
              <a:buFontTx/>
              <a:buBlip>
                <a:blip r:embed="rId2"/>
              </a:buBlip>
              <a:defRPr sz="1800"/>
            </a:lvl4pPr>
            <a:lvl5pPr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81328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76209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81328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638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C277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2"/>
              </a:buBlip>
              <a:defRPr sz="32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8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2228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88224" y="638132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638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hyperlink" Target="https://codebeautify.org/number-to-word-converter" TargetMode="Externa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c3js.org/" TargetMode="External"/><Relationship Id="rId5" Type="http://schemas.openxmlformats.org/officeDocument/2006/relationships/hyperlink" Target="https://www.chartjs.org/" TargetMode="Externa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hyperlink" Target="https://www.ag-grid.com/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2058988"/>
            <a:ext cx="6580187" cy="1719262"/>
          </a:xfrm>
          <a:noFill/>
        </p:spPr>
        <p:txBody>
          <a:bodyPr lIns="90488" tIns="44450" rIns="90488" bIns="44450"/>
          <a:lstStyle/>
          <a:p>
            <a:r>
              <a:rPr lang="en-GB" dirty="0"/>
              <a:t>Topics for your choice</a:t>
            </a:r>
            <a:endParaRPr lang="en-GB" sz="16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B7F467F-941D-4917-A279-22E9BAAD54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p:transition advTm="630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Topic 9: Automated </a:t>
            </a:r>
            <a:r>
              <a:rPr lang="en-GB" b="1" dirty="0">
                <a:solidFill>
                  <a:schemeClr val="accent2"/>
                </a:solidFill>
              </a:rPr>
              <a:t>Batch</a:t>
            </a:r>
            <a:r>
              <a:rPr lang="en-GB" dirty="0"/>
              <a:t> Job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batch job executed regularly.</a:t>
            </a:r>
            <a:endParaRPr lang="en-GB" b="1" dirty="0"/>
          </a:p>
          <a:p>
            <a:r>
              <a:rPr lang="en-GB" b="1" dirty="0"/>
              <a:t> </a:t>
            </a:r>
            <a:r>
              <a:rPr lang="en-GB" dirty="0"/>
              <a:t>For purpose: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Data backup/Clean up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Regular user accounts transformation/migration/export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Auto test deployment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Java/Node/.NET =&gt; .Exe =&gt; Windows Task Scheduler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780"/>
            <a:ext cx="8229600" cy="922114"/>
          </a:xfrm>
        </p:spPr>
        <p:txBody>
          <a:bodyPr>
            <a:normAutofit/>
          </a:bodyPr>
          <a:lstStyle/>
          <a:p>
            <a:r>
              <a:rPr lang="en-GB" dirty="0"/>
              <a:t>Topic 10: </a:t>
            </a:r>
            <a:r>
              <a:rPr lang="en-GB" b="1" dirty="0">
                <a:solidFill>
                  <a:schemeClr val="accent2"/>
                </a:solidFill>
              </a:rPr>
              <a:t>NoSQL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NoSQL vs SQL</a:t>
            </a:r>
            <a:endParaRPr lang="en-GB" b="1" dirty="0"/>
          </a:p>
          <a:p>
            <a:r>
              <a:rPr lang="en-GB" b="1" dirty="0"/>
              <a:t> </a:t>
            </a:r>
            <a:r>
              <a:rPr lang="en-GB" dirty="0"/>
              <a:t>For Demo purpose: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Indexing search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Documents search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MongoDB/</a:t>
            </a:r>
            <a:r>
              <a:rPr lang="en-GB" dirty="0" err="1"/>
              <a:t>ElasticSearch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Topic 11: </a:t>
            </a:r>
            <a:r>
              <a:rPr lang="en-GB" b="1" dirty="0" err="1">
                <a:solidFill>
                  <a:schemeClr val="accent2"/>
                </a:solidFill>
              </a:rPr>
              <a:t>ChatGPT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It is </a:t>
            </a:r>
            <a:r>
              <a:rPr lang="en-GB" dirty="0" err="1"/>
              <a:t>OpenAI</a:t>
            </a:r>
            <a:r>
              <a:rPr lang="en-GB" dirty="0"/>
              <a:t> Chatbot</a:t>
            </a:r>
            <a:endParaRPr lang="en-GB" b="1" dirty="0"/>
          </a:p>
          <a:p>
            <a:r>
              <a:rPr lang="en-GB" b="1" dirty="0"/>
              <a:t> </a:t>
            </a:r>
            <a:r>
              <a:rPr lang="en-GB" dirty="0"/>
              <a:t>For Demo purpose (free):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Via </a:t>
            </a:r>
            <a:r>
              <a:rPr lang="en-GB"/>
              <a:t>mobile phone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CNTT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Background: Science</a:t>
            </a:r>
          </a:p>
          <a:p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1: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Write a program converting decimal N to binary number.</a:t>
            </a:r>
          </a:p>
          <a:p>
            <a:r>
              <a:rPr lang="en-GB" dirty="0"/>
              <a:t> Example: 10 =&gt; 1010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chemeClr val="accent6"/>
                </a:solidFill>
              </a:rPr>
              <a:t>What about converting Binary to Decimal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2: Number to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 Write a program converting decimal N to words.</a:t>
            </a:r>
          </a:p>
          <a:p>
            <a:r>
              <a:rPr lang="en-GB" dirty="0"/>
              <a:t> Example: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1024 =&gt; One Thousand Twenty-four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https://codebeautify.org/number-to-word-converter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chemeClr val="accent6"/>
                </a:solidFill>
              </a:rPr>
              <a:t>Advanced: What about converting in Vietnamese?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3: File </a:t>
            </a:r>
            <a:r>
              <a:rPr lang="en-GB" b="1" dirty="0">
                <a:solidFill>
                  <a:schemeClr val="accent2"/>
                </a:solidFill>
              </a:rPr>
              <a:t>upload</a:t>
            </a:r>
            <a:r>
              <a:rPr lang="en-GB" dirty="0"/>
              <a:t> 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demo </a:t>
            </a:r>
            <a:r>
              <a:rPr lang="en-GB" b="1" dirty="0"/>
              <a:t>Upload files </a:t>
            </a:r>
            <a:r>
              <a:rPr lang="en-GB" dirty="0"/>
              <a:t>to a Web server</a:t>
            </a:r>
          </a:p>
          <a:p>
            <a:r>
              <a:rPr lang="en-GB" dirty="0"/>
              <a:t> Constraints: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Only accept image files (e.g., PNG, JPEG, …)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Max size: 15 MB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Other validation base on your creative idea.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6"/>
                </a:solidFill>
              </a:rPr>
              <a:t>Advanced: What about multi-file update and uploading progress %?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4: SQL </a:t>
            </a:r>
            <a:r>
              <a:rPr lang="en-GB" b="1" dirty="0">
                <a:solidFill>
                  <a:schemeClr val="accent2"/>
                </a:solidFill>
              </a:rPr>
              <a:t>CRUD</a:t>
            </a:r>
            <a:r>
              <a:rPr lang="en-GB" dirty="0"/>
              <a:t> 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demo related to </a:t>
            </a:r>
            <a:r>
              <a:rPr lang="en-GB" b="1" dirty="0"/>
              <a:t>SQL </a:t>
            </a:r>
            <a:r>
              <a:rPr lang="en-GB" dirty="0"/>
              <a:t>functions</a:t>
            </a:r>
          </a:p>
          <a:p>
            <a:r>
              <a:rPr lang="en-GB" b="1" dirty="0"/>
              <a:t> </a:t>
            </a:r>
            <a:r>
              <a:rPr lang="en-GB" dirty="0"/>
              <a:t>Description: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CREAT/INSERT a new record to SQL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READ/DISPLAY list of records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UPDATE a record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DELETE a record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5: Data </a:t>
            </a:r>
            <a:r>
              <a:rPr lang="en-GB" b="1" dirty="0">
                <a:solidFill>
                  <a:schemeClr val="accent2"/>
                </a:solidFill>
              </a:rPr>
              <a:t>Import</a:t>
            </a:r>
            <a:r>
              <a:rPr lang="en-GB" dirty="0"/>
              <a:t> 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demo importing data from </a:t>
            </a:r>
            <a:r>
              <a:rPr lang="en-GB" b="1" dirty="0"/>
              <a:t>Excel</a:t>
            </a:r>
          </a:p>
          <a:p>
            <a:r>
              <a:rPr lang="en-GB" b="1" dirty="0"/>
              <a:t> </a:t>
            </a:r>
            <a:r>
              <a:rPr lang="en-GB" dirty="0"/>
              <a:t>Description: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Upload an Excel file, extracting data from it.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Call SQL functions to batch creating records.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Message/log display importing results: Success, Failed.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6: Data </a:t>
            </a:r>
            <a:r>
              <a:rPr lang="en-GB" b="1" dirty="0">
                <a:solidFill>
                  <a:schemeClr val="accent2"/>
                </a:solidFill>
              </a:rPr>
              <a:t>Export</a:t>
            </a:r>
            <a:r>
              <a:rPr lang="en-GB" dirty="0"/>
              <a:t> 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demo exporting data to </a:t>
            </a:r>
            <a:r>
              <a:rPr lang="en-GB" b="1" dirty="0"/>
              <a:t>Excel</a:t>
            </a:r>
          </a:p>
          <a:p>
            <a:r>
              <a:rPr lang="en-GB" b="1" dirty="0"/>
              <a:t> </a:t>
            </a:r>
            <a:r>
              <a:rPr lang="en-GB" dirty="0"/>
              <a:t>Description: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Extracting records from filter and then export the data to Excel file.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Possible filter: from Date, to Date, Category, Attribute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7: </a:t>
            </a:r>
            <a:r>
              <a:rPr lang="en-GB" b="1" dirty="0">
                <a:solidFill>
                  <a:schemeClr val="accent2"/>
                </a:solidFill>
              </a:rPr>
              <a:t>Dashboard</a:t>
            </a:r>
            <a:r>
              <a:rPr lang="en-GB" dirty="0"/>
              <a:t> 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page to display Dashboard or Statistics via Charts.</a:t>
            </a:r>
            <a:endParaRPr lang="en-GB" b="1" dirty="0"/>
          </a:p>
          <a:p>
            <a:r>
              <a:rPr lang="en-GB" b="1" dirty="0"/>
              <a:t> </a:t>
            </a:r>
            <a:r>
              <a:rPr lang="en-GB" dirty="0"/>
              <a:t>Description: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Like Topic Data Export to Excel, can reuse to method.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Integrate with UI Chart lib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Sample: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 https://www.chartjs.org/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https://c3js.org/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8: Performance </a:t>
            </a:r>
            <a:r>
              <a:rPr lang="en-GB" b="1" dirty="0">
                <a:solidFill>
                  <a:schemeClr val="accent2"/>
                </a:solidFill>
              </a:rPr>
              <a:t>Data Grid </a:t>
            </a:r>
            <a:r>
              <a:rPr lang="en-GB" dirty="0"/>
              <a:t>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Write a page to display a grid (table) with huge number of records and performance.</a:t>
            </a:r>
            <a:endParaRPr lang="en-GB" b="1" dirty="0"/>
          </a:p>
          <a:p>
            <a:r>
              <a:rPr lang="en-GB" b="1" dirty="0"/>
              <a:t> </a:t>
            </a:r>
            <a:r>
              <a:rPr lang="en-GB" dirty="0"/>
              <a:t>Description: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Table or Grid to display big data comparing to HTML table.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Sample: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https://www.ag-grid.com/</a:t>
            </a:r>
            <a:endParaRPr lang="en-GB" dirty="0"/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04AB6B4-6846-4993-AC1E-D6B4FADAA5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325886"/>
      </a:accent1>
      <a:accent2>
        <a:srgbClr val="C00000"/>
      </a:accent2>
      <a:accent3>
        <a:srgbClr val="31859B"/>
      </a:accent3>
      <a:accent4>
        <a:srgbClr val="7AA3E0"/>
      </a:accent4>
      <a:accent5>
        <a:srgbClr val="3F6491"/>
      </a:accent5>
      <a:accent6>
        <a:srgbClr val="E36C09"/>
      </a:accent6>
      <a:hlink>
        <a:srgbClr val="00007F"/>
      </a:hlink>
      <a:folHlink>
        <a:srgbClr val="152D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25408</TotalTime>
  <Words>504</Words>
  <Application>Microsoft Macintosh PowerPoint</Application>
  <PresentationFormat>On-screen Show (4:3)</PresentationFormat>
  <Paragraphs>98</Paragraphs>
  <Slides>13</Slides>
  <Notes>13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Topics for your choice</vt:lpstr>
      <vt:lpstr>Topic 1: Decimal to Binary</vt:lpstr>
      <vt:lpstr>Topic 2: Number to Words</vt:lpstr>
      <vt:lpstr>Topic 3: File upload (Web)</vt:lpstr>
      <vt:lpstr>Topic 4: SQL CRUD (Web)</vt:lpstr>
      <vt:lpstr>Topic 5: Data Import (Web)</vt:lpstr>
      <vt:lpstr>Topic 6: Data Export (Web)</vt:lpstr>
      <vt:lpstr>Topic 7: Dashboard (Web)</vt:lpstr>
      <vt:lpstr>Topic 8: Performance Data Grid (Web)</vt:lpstr>
      <vt:lpstr>Topic 9: Automated Batch Job (Windows)</vt:lpstr>
      <vt:lpstr>Topic 10: NoSQL</vt:lpstr>
      <vt:lpstr>Topic 11: ChatGPT</vt:lpstr>
      <vt:lpstr>CNTT</vt:lpstr>
    </vt:vector>
  </TitlesOfParts>
  <Company>University of 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te17</dc:creator>
  <cp:lastModifiedBy>Vip419</cp:lastModifiedBy>
  <cp:revision>216</cp:revision>
  <dcterms:created xsi:type="dcterms:W3CDTF">2011-09-21T14:44:31Z</dcterms:created>
  <dcterms:modified xsi:type="dcterms:W3CDTF">2023-02-02T11:08:05Z</dcterms:modified>
</cp:coreProperties>
</file>