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94" r:id="rId6"/>
    <p:sldId id="262" r:id="rId7"/>
    <p:sldId id="296" r:id="rId8"/>
    <p:sldId id="297" r:id="rId9"/>
    <p:sldId id="269" r:id="rId10"/>
    <p:sldId id="270" r:id="rId11"/>
    <p:sldId id="271" r:id="rId12"/>
    <p:sldId id="272" r:id="rId13"/>
    <p:sldId id="298" r:id="rId14"/>
    <p:sldId id="290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42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96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D5BD-6A3C-DD48-9256-D42924C340AD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6D9E-CD74-2B4B-A924-3C6B06EFC7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08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94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加 </a:t>
            </a:r>
            <a:r>
              <a:rPr kumimoji="1" lang="en-US" altLang="zh-TW" dirty="0" err="1" smtClean="0"/>
              <a:t>m_inst</a:t>
            </a:r>
            <a:r>
              <a:rPr kumimoji="1" lang="en-US" altLang="zh-TW" dirty="0" smtClean="0"/>
              <a:t>[]</a:t>
            </a:r>
            <a:r>
              <a:rPr kumimoji="1" lang="zh-TW" altLang="en-US" dirty="0" smtClean="0"/>
              <a:t> 的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箭頭</a:t>
            </a:r>
            <a:endParaRPr kumimoji="1" lang="en-US" altLang="zh-TW" dirty="0" smtClean="0"/>
          </a:p>
          <a:p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跟 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 交換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67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4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6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332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1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0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8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7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3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8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3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E6DE-6803-284B-A3BF-47B8EC879088}" type="datetimeFigureOut">
              <a:rPr kumimoji="1" lang="zh-TW" altLang="en-US" smtClean="0"/>
              <a:t>2018/10/22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709" y="182894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11617</a:t>
            </a:r>
            <a:r>
              <a:rPr kumimoji="1" lang="zh-TW" altLang="en-US" dirty="0" smtClean="0"/>
              <a:t> </a:t>
            </a:r>
            <a:r>
              <a:rPr lang="en-US" altLang="zh-TW" dirty="0"/>
              <a:t>Arranging a Sequence   </a:t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5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268499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4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observe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322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From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description,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know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front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output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25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667" y="1752864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Input: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3733" y="2302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5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90267" y="175286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Output:</a:t>
            </a:r>
            <a:endParaRPr kumimoji="1"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50370"/>
              </p:ext>
            </p:extLst>
          </p:nvPr>
        </p:nvGraphicFramePr>
        <p:xfrm>
          <a:off x="1253812" y="5396889"/>
          <a:ext cx="6862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46625" y="539688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6968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1235" y="53819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233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76604" y="54065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8694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497" y="280649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8311" y="230309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4497" y="320556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83733" y="35873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5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24362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143 -0.448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24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24154 0.0027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-0.3877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939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24388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8073 -0.3120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1560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37175 -0.2432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18594 -0.1821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19" grpId="2"/>
      <p:bldP spid="21" grpId="0"/>
      <p:bldP spid="22" grpId="0"/>
      <p:bldP spid="22" grpId="1"/>
      <p:bldP spid="22" grpId="2"/>
      <p:bldP spid="23" grpId="0"/>
      <p:bldP spid="23" grpId="1"/>
      <p:bldP spid="2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10583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9003" y="1690688"/>
            <a:ext cx="13260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37475"/>
              </p:ext>
            </p:extLst>
          </p:nvPr>
        </p:nvGraphicFramePr>
        <p:xfrm>
          <a:off x="1008279" y="555292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65665" y="556085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823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3146" y="555367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5718" y="553772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731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3199" y="556963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3653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8200" y="290185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955" y="341693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955" y="394719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6801" y="3721604"/>
            <a:ext cx="47074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has been processed, ignore it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1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0.29063 -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7096 -0.472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363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28581 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37343 -0.3932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-1967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8516 0.000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6081 -0.3203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4948 -0.258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3555 -0.191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3" grpId="1"/>
      <p:bldP spid="14" grpId="0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4036" y="318977"/>
            <a:ext cx="698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Think about what we need?</a:t>
            </a:r>
            <a:endParaRPr kumimoji="1"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736221" y="1629370"/>
            <a:ext cx="8743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An array that records the input  -&gt;  </a:t>
            </a:r>
            <a:r>
              <a:rPr lang="en-US" altLang="zh-TW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3603" y="2505670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3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399" y="2692063"/>
            <a:ext cx="1122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2. An array that shows the state of each number -&gt; </a:t>
            </a:r>
            <a:r>
              <a:rPr kumimoji="1" lang="en-US" altLang="zh-TW" sz="3600" dirty="0" err="1" smtClean="0"/>
              <a:t>f_mv</a:t>
            </a:r>
            <a:r>
              <a:rPr kumimoji="1" lang="en-US" altLang="zh-TW" sz="3600" dirty="0" smtClean="0"/>
              <a:t>[]</a:t>
            </a:r>
          </a:p>
          <a:p>
            <a:r>
              <a:rPr kumimoji="1" lang="en-US" altLang="zh-TW" sz="3600" dirty="0" smtClean="0"/>
              <a:t>    0: the number is not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1: the number is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-1: the number has been processed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10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829" y="21998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First: Process all the 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52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0992"/>
              </p:ext>
            </p:extLst>
          </p:nvPr>
        </p:nvGraphicFramePr>
        <p:xfrm>
          <a:off x="460830" y="4856721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3709"/>
              </p:ext>
            </p:extLst>
          </p:nvPr>
        </p:nvGraphicFramePr>
        <p:xfrm>
          <a:off x="460828" y="5698066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 smtClean="0"/>
                        <a:t>Index:</a:t>
                      </a:r>
                      <a:endParaRPr lang="zh-TW" alt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0828" y="4395056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036" y="5257057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5685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6004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350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154" y="184987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783" y="185774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向上箭號 15"/>
          <p:cNvSpPr/>
          <p:nvPr/>
        </p:nvSpPr>
        <p:spPr>
          <a:xfrm>
            <a:off x="7148286" y="6476898"/>
            <a:ext cx="174171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33685" y="607041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783" y="237094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15685" y="605453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524" y="239421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3783" y="2933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783" y="2926586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51149" y="255168"/>
            <a:ext cx="354085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4127499" y="5331125"/>
            <a:ext cx="101600" cy="2009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框架 4"/>
          <p:cNvSpPr/>
          <p:nvPr/>
        </p:nvSpPr>
        <p:spPr>
          <a:xfrm>
            <a:off x="1490913" y="4856721"/>
            <a:ext cx="3274127" cy="386584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9099" y="5242238"/>
            <a:ext cx="5677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7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625 0.425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875 1.85185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297 1.85185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16601 0.3506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35417 0.0016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3.33333E-6 L -0.17747 3.33333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97 4.81481E-6 L -0.18503 4.81481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8633 0.2696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17 0.00162 L 3.54167E-6 3.7037E-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0" grpId="1"/>
      <p:bldP spid="11" grpId="0"/>
      <p:bldP spid="11" grpId="1"/>
      <p:bldP spid="13" grpId="0"/>
      <p:bldP spid="14" grpId="0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9" grpId="0"/>
      <p:bldP spid="19" grpId="1"/>
      <p:bldP spid="21" grpId="0"/>
      <p:bldP spid="23" grpId="0"/>
      <p:bldP spid="24" grpId="0"/>
      <p:bldP spid="24" grpId="1"/>
      <p:bldP spid="3" grpId="1" animBg="1"/>
      <p:bldP spid="3" grpId="2" animBg="1"/>
      <p:bldP spid="3" grpId="3" animBg="1"/>
      <p:bldP spid="5" grpId="0" animBg="1"/>
      <p:bldP spid="26" grpId="0"/>
      <p:bldP spid="26" grpId="2"/>
      <p:bldP spid="2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99" y="224135"/>
            <a:ext cx="77026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Second: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reversely</a:t>
            </a:r>
            <a:endParaRPr lang="zh-TW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numbers that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1382"/>
              </p:ext>
            </p:extLst>
          </p:nvPr>
        </p:nvGraphicFramePr>
        <p:xfrm>
          <a:off x="229622" y="4980165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6999" y="4467633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794"/>
              </p:ext>
            </p:extLst>
          </p:nvPr>
        </p:nvGraphicFramePr>
        <p:xfrm>
          <a:off x="229623" y="5772713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6999" y="5311048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243" y="49647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6082" y="495307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9833" y="496982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7595" y="1496266"/>
            <a:ext cx="10005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8162" y="614355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8991" y="61276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1581519" y="4541176"/>
            <a:ext cx="218252" cy="3220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6955236" y="6514393"/>
            <a:ext cx="232229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540143" y="5251475"/>
            <a:ext cx="2600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hasn’t been outputted;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print;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flag to -1;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8459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66082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6970" y="5231756"/>
            <a:ext cx="22126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77299" y="498434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993" y="614093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Value: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框架 2"/>
          <p:cNvSpPr/>
          <p:nvPr/>
        </p:nvSpPr>
        <p:spPr>
          <a:xfrm>
            <a:off x="6629667" y="573423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2362655" y="5734232"/>
            <a:ext cx="1134940" cy="440573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7639" y="495702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框架 28"/>
          <p:cNvSpPr/>
          <p:nvPr/>
        </p:nvSpPr>
        <p:spPr>
          <a:xfrm>
            <a:off x="6629667" y="574509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9388 -0.4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7956 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3612 0.00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0578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10482 -0.376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56 1.85185E-6 L 0.15925 0.0053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2 0.00325 L 3.70797E-1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/>
      <p:bldP spid="20" grpId="1"/>
      <p:bldP spid="21" grpId="0"/>
      <p:bldP spid="24" grpId="0"/>
      <p:bldP spid="27" grpId="0"/>
      <p:bldP spid="27" grpId="1"/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29" grpId="0" animBg="1"/>
      <p:bldP spid="29" grpId="1" animBg="1"/>
      <p:bldP spid="2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733" y="224135"/>
            <a:ext cx="7360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Third: print the numbers that have not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0670"/>
              </p:ext>
            </p:extLst>
          </p:nvPr>
        </p:nvGraphicFramePr>
        <p:xfrm>
          <a:off x="229623" y="5558987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29623" y="5067776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0335" y="1686074"/>
            <a:ext cx="10054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714172" y="6330213"/>
            <a:ext cx="188686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框架 9"/>
          <p:cNvSpPr/>
          <p:nvPr/>
        </p:nvSpPr>
        <p:spPr>
          <a:xfrm>
            <a:off x="2362310" y="5895626"/>
            <a:ext cx="1081096" cy="416668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7731" y="4744610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1571" y="4870477"/>
            <a:ext cx="216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0:hasn’t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2728" y="555898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8235" y="556338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3782" y="557213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5520" y="4912656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0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8125 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46 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01966 -0.443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2.22222E-6 L 0.16133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093 L 0.17943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6849 -0.411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33 -0.00417 L 0.25091 -0.004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43 0.00463 L 0.26797 0.004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5482 -0.3703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1 -0.00417 L 0.33424 -0.0041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0.00463 L 0.35443 -0.0027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1" grpId="1"/>
      <p:bldP spid="12" grpId="0"/>
      <p:bldP spid="12" grpId="1"/>
      <p:bldP spid="13" grpId="0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1360920"/>
          </a:xfrm>
        </p:spPr>
        <p:txBody>
          <a:bodyPr/>
          <a:lstStyle/>
          <a:p>
            <a:r>
              <a:rPr kumimoji="1" lang="en-US" altLang="zh-TW" dirty="0" smtClean="0"/>
              <a:t>Given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two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integers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length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</a:p>
          <a:p>
            <a:pPr marL="457200" lvl="1" indent="0">
              <a:buNone/>
            </a:pPr>
            <a:r>
              <a:rPr kumimoji="1" lang="en-US" altLang="zh-TW" dirty="0"/>
              <a:t>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number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requests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422074"/>
            <a:ext cx="10188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/>
              <a:t>Each of the following m lines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contains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integer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meaning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</a:t>
            </a:r>
            <a:r>
              <a:rPr kumimoji="1" lang="en-US" altLang="zh-TW" sz="2800" dirty="0" smtClean="0"/>
              <a:t>moving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head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of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0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one: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Direct</a:t>
            </a:r>
            <a:r>
              <a:rPr kumimoji="1" lang="zh-TW" altLang="en-US" dirty="0" smtClean="0"/>
              <a:t> </a:t>
            </a:r>
            <a:r>
              <a:rPr lang="en-US" altLang="zh-TW" dirty="0"/>
              <a:t>simulation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First.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Build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initial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2406"/>
              </p:ext>
            </p:extLst>
          </p:nvPr>
        </p:nvGraphicFramePr>
        <p:xfrm>
          <a:off x="3544824" y="4677443"/>
          <a:ext cx="4468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236"/>
              </p:ext>
            </p:extLst>
          </p:nvPr>
        </p:nvGraphicFramePr>
        <p:xfrm>
          <a:off x="3544824" y="2583328"/>
          <a:ext cx="4468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5536553" y="33240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024" y="131021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Second.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71670" y="2266812"/>
          <a:ext cx="601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97024" y="13983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Ex:</a:t>
            </a:r>
            <a:r>
              <a:rPr kumimoji="1" lang="zh-TW" altLang="en-US" sz="3200" dirty="0" smtClean="0"/>
              <a:t>  </a:t>
            </a:r>
            <a:r>
              <a:rPr kumimoji="1" lang="en-US" altLang="zh-TW" sz="3200" dirty="0" smtClean="0"/>
              <a:t>e = 2</a:t>
            </a:r>
            <a:endParaRPr kumimoji="1" lang="zh-TW" altLang="en-US" sz="3200" dirty="0"/>
          </a:p>
        </p:txBody>
      </p:sp>
      <p:sp>
        <p:nvSpPr>
          <p:cNvPr id="8" name="向上箭號 7"/>
          <p:cNvSpPr/>
          <p:nvPr/>
        </p:nvSpPr>
        <p:spPr>
          <a:xfrm>
            <a:off x="2061425" y="2727937"/>
            <a:ext cx="207541" cy="576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250374" y="151179"/>
            <a:ext cx="3941625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break;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2 L 0.10599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Third.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Shift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80664"/>
              </p:ext>
            </p:extLst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7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smtClean="0"/>
              <a:t>3-1: Put </a:t>
            </a:r>
            <a:r>
              <a:rPr kumimoji="1" lang="en-US" altLang="zh-TW" dirty="0" smtClean="0"/>
              <a:t>e into </a:t>
            </a:r>
            <a:r>
              <a:rPr kumimoji="1" lang="en-US" altLang="zh-TW" dirty="0" err="1" smtClean="0"/>
              <a:t>seq</a:t>
            </a:r>
            <a:r>
              <a:rPr kumimoji="1" lang="en-US" altLang="zh-TW" dirty="0" smtClean="0"/>
              <a:t>[0]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4853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3268273" y="2218267"/>
            <a:ext cx="293418" cy="5720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15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2076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7487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20729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3-2: Shift the 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502" y="16768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=pos-1;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&gt;=0;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[i+1]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058542" y="2216150"/>
            <a:ext cx="265557" cy="47675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80433" y="168381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502" y="167067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7286" y="2692907"/>
            <a:ext cx="894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i-- &gt;= 0;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3232451" y="1290017"/>
            <a:ext cx="182531" cy="3725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14982" y="1223145"/>
            <a:ext cx="518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7286" y="2697277"/>
            <a:ext cx="11480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-1; </a:t>
            </a:r>
          </a:p>
        </p:txBody>
      </p:sp>
    </p:spTree>
    <p:extLst>
      <p:ext uri="{BB962C8B-B14F-4D97-AF65-F5344CB8AC3E}">
        <p14:creationId xmlns:p14="http://schemas.microsoft.com/office/powerpoint/2010/main" val="3300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0091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0443 -0.000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443 0.0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0365 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1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9" grpId="1" animBg="1"/>
      <p:bldP spid="10" grpId="0"/>
      <p:bldP spid="6" grpId="0"/>
      <p:bldP spid="6" grpId="1"/>
      <p:bldP spid="11" grpId="0" animBg="1"/>
      <p:bldP spid="13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65751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2110" y="169068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983075"/>
            <a:ext cx="10515600" cy="4351338"/>
          </a:xfrm>
        </p:spPr>
        <p:txBody>
          <a:bodyPr/>
          <a:lstStyle/>
          <a:p>
            <a:r>
              <a:rPr kumimoji="1" lang="en-US" altLang="zh-TW" dirty="0" smtClean="0">
                <a:sym typeface="Wingdings"/>
              </a:rPr>
              <a:t>Find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position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of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input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one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</a:p>
          <a:p>
            <a:r>
              <a:rPr kumimoji="1" lang="en-US" altLang="zh-TW" dirty="0" smtClean="0">
                <a:sym typeface="Wingdings"/>
              </a:rPr>
              <a:t>Shift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sequence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another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  <a:endParaRPr kumimoji="1" lang="en-US" altLang="zh-TW" dirty="0">
              <a:sym typeface="Wingding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3200" y="4792133"/>
            <a:ext cx="735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When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test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very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large,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may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cause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TLE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6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774</Words>
  <Application>Microsoft Office PowerPoint</Application>
  <PresentationFormat>寬螢幕</PresentationFormat>
  <Paragraphs>303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11617 Arranging a Sequence    </vt:lpstr>
      <vt:lpstr>Question：</vt:lpstr>
      <vt:lpstr>Method one: Direct simulation</vt:lpstr>
      <vt:lpstr>First. Build the initial sequence</vt:lpstr>
      <vt:lpstr>Second. Find e in the sequence</vt:lpstr>
      <vt:lpstr>Third. Shift the sequence</vt:lpstr>
      <vt:lpstr>3-1: Put e into seq[0]</vt:lpstr>
      <vt:lpstr>3-2: Shift the sequence</vt:lpstr>
      <vt:lpstr>Problem</vt:lpstr>
      <vt:lpstr>Method2</vt:lpstr>
      <vt:lpstr>Think about the problem, observe the sample output</vt:lpstr>
      <vt:lpstr>Example:</vt:lpstr>
      <vt:lpstr>Example 2:</vt:lpstr>
      <vt:lpstr>PowerPoint 簡報</vt:lpstr>
      <vt:lpstr>First: Process all the input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11617 Arranging a Sequence</dc:title>
  <dc:creator>Microsoft Office 使用者</dc:creator>
  <cp:lastModifiedBy>shunrenyang</cp:lastModifiedBy>
  <cp:revision>67</cp:revision>
  <dcterms:created xsi:type="dcterms:W3CDTF">2017-10-23T03:23:31Z</dcterms:created>
  <dcterms:modified xsi:type="dcterms:W3CDTF">2018-10-22T00:32:11Z</dcterms:modified>
</cp:coreProperties>
</file>