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3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  <p:sldMasterId id="2147483704" r:id="rId3"/>
    <p:sldMasterId id="2147483720" r:id="rId4"/>
  </p:sldMasterIdLst>
  <p:notesMasterIdLst>
    <p:notesMasterId r:id="rId21"/>
  </p:notesMasterIdLst>
  <p:sldIdLst>
    <p:sldId id="298" r:id="rId5"/>
    <p:sldId id="259" r:id="rId6"/>
    <p:sldId id="262" r:id="rId7"/>
    <p:sldId id="299" r:id="rId8"/>
    <p:sldId id="302" r:id="rId9"/>
    <p:sldId id="301" r:id="rId10"/>
    <p:sldId id="300" r:id="rId11"/>
    <p:sldId id="304" r:id="rId12"/>
    <p:sldId id="303" r:id="rId13"/>
    <p:sldId id="264" r:id="rId14"/>
    <p:sldId id="305" r:id="rId15"/>
    <p:sldId id="310" r:id="rId16"/>
    <p:sldId id="306" r:id="rId17"/>
    <p:sldId id="307" r:id="rId18"/>
    <p:sldId id="308" r:id="rId19"/>
    <p:sldId id="311" r:id="rId2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2" autoAdjust="0"/>
    <p:restoredTop sz="93073" autoAdjust="0"/>
  </p:normalViewPr>
  <p:slideViewPr>
    <p:cSldViewPr>
      <p:cViewPr varScale="1">
        <p:scale>
          <a:sx n="68" d="100"/>
          <a:sy n="68" d="100"/>
        </p:scale>
        <p:origin x="-234" y="-10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749CB-7416-4402-BEDF-66510185BC07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B1A70-E470-4A00-A7D5-A7DAE4E41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80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B1A70-E470-4A00-A7D5-A7DAE4E41B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781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B1A70-E470-4A00-A7D5-A7DAE4E41BA6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778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B1A70-E470-4A00-A7D5-A7DAE4E41BA6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778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B1A70-E470-4A00-A7D5-A7DAE4E41BA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0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B1A70-E470-4A00-A7D5-A7DAE4E41BA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0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B1A70-E470-4A00-A7D5-A7DAE4E41BA6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778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B1A70-E470-4A00-A7D5-A7DAE4E41BA6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778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B1A70-E470-4A00-A7D5-A7DAE4E41BA6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778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B1A70-E470-4A00-A7D5-A7DAE4E41BA6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778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B1A70-E470-4A00-A7D5-A7DAE4E41BA6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778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B1A70-E470-4A00-A7D5-A7DAE4E41BA6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778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B1A70-E470-4A00-A7D5-A7DAE4E41B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0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DB1A70-E470-4A00-A7D5-A7DAE4E41BA6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778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16" y="0"/>
            <a:ext cx="12188825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514761" y="2498902"/>
            <a:ext cx="3899756" cy="3900433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 smtClean="0"/>
          </a:p>
        </p:txBody>
      </p:sp>
      <p:sp>
        <p:nvSpPr>
          <p:cNvPr id="7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804725" y="3189018"/>
            <a:ext cx="1379870" cy="138011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604757" y="4539141"/>
            <a:ext cx="3719767" cy="793171"/>
          </a:xfrm>
          <a:prstGeom prst="rect">
            <a:avLst/>
          </a:prstGeom>
        </p:spPr>
        <p:txBody>
          <a:bodyPr lIns="60780" tIns="30382" rIns="60780" bIns="30382" anchor="t"/>
          <a:lstStyle>
            <a:lvl1pPr algn="ctr">
              <a:lnSpc>
                <a:spcPct val="100000"/>
              </a:lnSpc>
              <a:defRPr sz="2700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25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 animBg="1">
        <p:tmplLst>
          <p:tmpl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16" y="0"/>
            <a:ext cx="1218882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780" tIns="30382" rIns="60780" bIns="30382" rtlCol="0" anchor="ctr"/>
          <a:lstStyle/>
          <a:p>
            <a:pPr algn="ctr" defTabSz="1085241"/>
            <a:endParaRPr kumimoji="1" lang="ja-JP" altLang="en-US" sz="2100">
              <a:solidFill>
                <a:srgbClr val="595959"/>
              </a:solidFill>
            </a:endParaRPr>
          </a:p>
        </p:txBody>
      </p:sp>
      <p:sp>
        <p:nvSpPr>
          <p:cNvPr id="18" name="図プレースホルダー 17"/>
          <p:cNvSpPr>
            <a:spLocks noGrp="1"/>
          </p:cNvSpPr>
          <p:nvPr>
            <p:ph type="pic" sz="quarter" idx="11" hasCustomPrompt="1"/>
          </p:nvPr>
        </p:nvSpPr>
        <p:spPr>
          <a:xfrm>
            <a:off x="6236498" y="3886216"/>
            <a:ext cx="5952328" cy="2190511"/>
          </a:xfrm>
          <a:custGeom>
            <a:avLst/>
            <a:gdLst/>
            <a:ahLst/>
            <a:cxnLst/>
            <a:rect l="l" t="t" r="r" b="b"/>
            <a:pathLst>
              <a:path w="8930042" h="3285766">
                <a:moveTo>
                  <a:pt x="1032594" y="0"/>
                </a:moveTo>
                <a:lnTo>
                  <a:pt x="8930042" y="0"/>
                </a:lnTo>
                <a:lnTo>
                  <a:pt x="8930042" y="3278042"/>
                </a:lnTo>
                <a:lnTo>
                  <a:pt x="1035115" y="3278042"/>
                </a:lnTo>
                <a:lnTo>
                  <a:pt x="1035115" y="3285766"/>
                </a:lnTo>
                <a:lnTo>
                  <a:pt x="1032681" y="3278042"/>
                </a:lnTo>
                <a:lnTo>
                  <a:pt x="1032594" y="3278042"/>
                </a:lnTo>
                <a:lnTo>
                  <a:pt x="1032594" y="3277764"/>
                </a:lnTo>
                <a:lnTo>
                  <a:pt x="0" y="401"/>
                </a:lnTo>
                <a:lnTo>
                  <a:pt x="1032594" y="401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  Add an image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16" y="0"/>
            <a:ext cx="7174345" cy="6856414"/>
            <a:chOff x="0" y="0"/>
            <a:chExt cx="10763386" cy="10284621"/>
          </a:xfrm>
        </p:grpSpPr>
        <p:sp>
          <p:nvSpPr>
            <p:cNvPr id="6" name="直角三角形 5"/>
            <p:cNvSpPr/>
            <p:nvPr userDrawn="1"/>
          </p:nvSpPr>
          <p:spPr>
            <a:xfrm>
              <a:off x="7523026" y="0"/>
              <a:ext cx="3240360" cy="102846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5241"/>
              <a:endParaRPr kumimoji="1" lang="ja-JP" altLang="en-US" sz="2100">
                <a:solidFill>
                  <a:srgbClr val="595959"/>
                </a:solidFill>
              </a:endParaRPr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0" y="0"/>
              <a:ext cx="7523026" cy="102780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5241"/>
              <a:endParaRPr kumimoji="1" lang="ja-JP" altLang="en-US" sz="2100">
                <a:solidFill>
                  <a:srgbClr val="595959"/>
                </a:solidFill>
              </a:endParaRPr>
            </a:p>
          </p:txBody>
        </p:sp>
      </p:grpSp>
      <p:sp>
        <p:nvSpPr>
          <p:cNvPr id="14" name="図プレースホルダー 13"/>
          <p:cNvSpPr>
            <a:spLocks noGrp="1"/>
          </p:cNvSpPr>
          <p:nvPr>
            <p:ph type="pic" sz="quarter" idx="10" hasCustomPrompt="1"/>
          </p:nvPr>
        </p:nvSpPr>
        <p:spPr>
          <a:xfrm>
            <a:off x="1681" y="788708"/>
            <a:ext cx="5951282" cy="2186926"/>
          </a:xfrm>
          <a:custGeom>
            <a:avLst/>
            <a:gdLst/>
            <a:ahLst/>
            <a:cxnLst/>
            <a:rect l="l" t="t" r="r" b="b"/>
            <a:pathLst>
              <a:path w="8928474" h="3280389">
                <a:moveTo>
                  <a:pt x="7894927" y="0"/>
                </a:moveTo>
                <a:lnTo>
                  <a:pt x="7897361" y="7724"/>
                </a:lnTo>
                <a:lnTo>
                  <a:pt x="7897448" y="7724"/>
                </a:lnTo>
                <a:lnTo>
                  <a:pt x="7897448" y="8002"/>
                </a:lnTo>
                <a:lnTo>
                  <a:pt x="8928474" y="3280389"/>
                </a:lnTo>
                <a:lnTo>
                  <a:pt x="0" y="3280389"/>
                </a:lnTo>
                <a:lnTo>
                  <a:pt x="0" y="7724"/>
                </a:lnTo>
                <a:lnTo>
                  <a:pt x="7894927" y="7724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33235" y="3748029"/>
            <a:ext cx="5280775" cy="11965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424769" y="3066160"/>
            <a:ext cx="5280775" cy="69374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528176" y="2452629"/>
            <a:ext cx="5280775" cy="11965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519712" y="1770760"/>
            <a:ext cx="5280775" cy="69374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spc="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84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/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16" y="0"/>
            <a:ext cx="1218882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780" tIns="30382" rIns="60780" bIns="30382" rtlCol="0" anchor="ctr"/>
          <a:lstStyle/>
          <a:p>
            <a:pPr algn="ctr" defTabSz="1085241"/>
            <a:endParaRPr kumimoji="1" lang="ja-JP" altLang="en-US" sz="2100">
              <a:solidFill>
                <a:srgbClr val="595959"/>
              </a:solidFill>
            </a:endParaRPr>
          </a:p>
        </p:txBody>
      </p:sp>
      <p:sp>
        <p:nvSpPr>
          <p:cNvPr id="3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25451" y="29028"/>
            <a:ext cx="2399583" cy="24000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>
              <a:defRPr sz="12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2458076" y="29028"/>
            <a:ext cx="2399583" cy="24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08524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4890702" y="29028"/>
            <a:ext cx="2399583" cy="240000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>
            <a:lvl1pPr marL="0" marR="0" indent="0" algn="l" defTabSz="108524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7324185" y="29028"/>
            <a:ext cx="2399583" cy="24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08524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755951" y="29028"/>
            <a:ext cx="2399583" cy="240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marR="0" indent="0" algn="l" defTabSz="108524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23951" y="4419110"/>
            <a:ext cx="2399583" cy="2400000"/>
          </a:xfrm>
          <a:solidFill>
            <a:schemeClr val="accent1"/>
          </a:solidFill>
        </p:spPr>
        <p:txBody>
          <a:bodyPr/>
          <a:lstStyle>
            <a:lvl1pPr>
              <a:defRPr sz="12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2456576" y="4419110"/>
            <a:ext cx="2399583" cy="24000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108524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4889201" y="4419110"/>
            <a:ext cx="2399583" cy="24000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0" marR="0" indent="0" algn="l" defTabSz="108524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7322685" y="4419110"/>
            <a:ext cx="2399583" cy="24000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108524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9754451" y="4419110"/>
            <a:ext cx="2399583" cy="24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08524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14759" y="2678918"/>
            <a:ext cx="10559339" cy="725346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4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14759" y="3489007"/>
            <a:ext cx="10559339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7409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/>
          <p:nvPr userDrawn="1"/>
        </p:nvSpPr>
        <p:spPr>
          <a:xfrm rot="5400000">
            <a:off x="-280162" y="280163"/>
            <a:ext cx="6858001" cy="6297674"/>
          </a:xfrm>
          <a:custGeom>
            <a:avLst/>
            <a:gdLst>
              <a:gd name="connsiteX0" fmla="*/ 0 w 10287001"/>
              <a:gd name="connsiteY0" fmla="*/ 9448151 h 9448151"/>
              <a:gd name="connsiteX1" fmla="*/ 0 w 10287001"/>
              <a:gd name="connsiteY1" fmla="*/ 304947 h 9448151"/>
              <a:gd name="connsiteX2" fmla="*/ 4966632 w 10287001"/>
              <a:gd name="connsiteY2" fmla="*/ 304947 h 9448151"/>
              <a:gd name="connsiteX3" fmla="*/ 5143501 w 10287001"/>
              <a:gd name="connsiteY3" fmla="*/ 0 h 9448151"/>
              <a:gd name="connsiteX4" fmla="*/ 5320371 w 10287001"/>
              <a:gd name="connsiteY4" fmla="*/ 304947 h 9448151"/>
              <a:gd name="connsiteX5" fmla="*/ 10287001 w 10287001"/>
              <a:gd name="connsiteY5" fmla="*/ 304947 h 9448151"/>
              <a:gd name="connsiteX6" fmla="*/ 10287001 w 10287001"/>
              <a:gd name="connsiteY6" fmla="*/ 9448151 h 944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001" h="9448151">
                <a:moveTo>
                  <a:pt x="0" y="9448151"/>
                </a:moveTo>
                <a:lnTo>
                  <a:pt x="0" y="304947"/>
                </a:lnTo>
                <a:lnTo>
                  <a:pt x="4966632" y="304947"/>
                </a:lnTo>
                <a:lnTo>
                  <a:pt x="5143501" y="0"/>
                </a:lnTo>
                <a:lnTo>
                  <a:pt x="5320371" y="304947"/>
                </a:lnTo>
                <a:lnTo>
                  <a:pt x="10287001" y="304947"/>
                </a:lnTo>
                <a:lnTo>
                  <a:pt x="10287001" y="94481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780" tIns="30382" rIns="60780" bIns="30382" rtlCol="0" anchor="ctr"/>
          <a:lstStyle/>
          <a:p>
            <a:pPr algn="ctr" defTabSz="1085241"/>
            <a:endParaRPr kumimoji="1" lang="en-US" sz="2100">
              <a:solidFill>
                <a:srgbClr val="595959"/>
              </a:solidFill>
            </a:endParaRPr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304790" y="1358777"/>
            <a:ext cx="5549653" cy="4260473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5900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574382" y="773706"/>
            <a:ext cx="5099682" cy="531059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800"/>
              </a:spcBef>
              <a:defRPr sz="1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10427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6" y="0"/>
            <a:ext cx="1218882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780" tIns="30382" rIns="60780" bIns="30382" rtlCol="0" anchor="ctr"/>
          <a:lstStyle/>
          <a:p>
            <a:pPr algn="ctr" defTabSz="1085241"/>
            <a:endParaRPr kumimoji="1" lang="ja-JP" altLang="en-US" sz="2100">
              <a:solidFill>
                <a:srgbClr val="595959"/>
              </a:solidFill>
            </a:endParaRPr>
          </a:p>
        </p:txBody>
      </p:sp>
      <p:sp>
        <p:nvSpPr>
          <p:cNvPr id="10" name="フリーフォーム 9"/>
          <p:cNvSpPr/>
          <p:nvPr userDrawn="1"/>
        </p:nvSpPr>
        <p:spPr>
          <a:xfrm rot="5400000">
            <a:off x="-280162" y="280163"/>
            <a:ext cx="6858001" cy="6297674"/>
          </a:xfrm>
          <a:custGeom>
            <a:avLst/>
            <a:gdLst>
              <a:gd name="connsiteX0" fmla="*/ 0 w 10287001"/>
              <a:gd name="connsiteY0" fmla="*/ 9448151 h 9448151"/>
              <a:gd name="connsiteX1" fmla="*/ 0 w 10287001"/>
              <a:gd name="connsiteY1" fmla="*/ 304947 h 9448151"/>
              <a:gd name="connsiteX2" fmla="*/ 4966632 w 10287001"/>
              <a:gd name="connsiteY2" fmla="*/ 304947 h 9448151"/>
              <a:gd name="connsiteX3" fmla="*/ 5143501 w 10287001"/>
              <a:gd name="connsiteY3" fmla="*/ 0 h 9448151"/>
              <a:gd name="connsiteX4" fmla="*/ 5320371 w 10287001"/>
              <a:gd name="connsiteY4" fmla="*/ 304947 h 9448151"/>
              <a:gd name="connsiteX5" fmla="*/ 10287001 w 10287001"/>
              <a:gd name="connsiteY5" fmla="*/ 304947 h 9448151"/>
              <a:gd name="connsiteX6" fmla="*/ 10287001 w 10287001"/>
              <a:gd name="connsiteY6" fmla="*/ 9448151 h 944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001" h="9448151">
                <a:moveTo>
                  <a:pt x="0" y="9448151"/>
                </a:moveTo>
                <a:lnTo>
                  <a:pt x="0" y="304947"/>
                </a:lnTo>
                <a:lnTo>
                  <a:pt x="4966632" y="304947"/>
                </a:lnTo>
                <a:lnTo>
                  <a:pt x="5143501" y="0"/>
                </a:lnTo>
                <a:lnTo>
                  <a:pt x="5320371" y="304947"/>
                </a:lnTo>
                <a:lnTo>
                  <a:pt x="10287001" y="304947"/>
                </a:lnTo>
                <a:lnTo>
                  <a:pt x="10287001" y="94481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780" tIns="30382" rIns="60780" bIns="30382" rtlCol="0" anchor="ctr"/>
          <a:lstStyle/>
          <a:p>
            <a:pPr algn="ctr" defTabSz="1085241"/>
            <a:endParaRPr kumimoji="1" lang="en-US" sz="2100">
              <a:solidFill>
                <a:srgbClr val="595959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6574384" y="788725"/>
            <a:ext cx="5129678" cy="29703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780" tIns="30382" rIns="60780" bIns="30382" rtlCol="0" anchor="ctr"/>
          <a:lstStyle/>
          <a:p>
            <a:pPr algn="ctr" defTabSz="1085241"/>
            <a:endParaRPr kumimoji="1" lang="ja-JP" altLang="en-US" sz="2100">
              <a:solidFill>
                <a:srgbClr val="595959"/>
              </a:solidFill>
            </a:endParaRPr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304790" y="1358777"/>
            <a:ext cx="5549653" cy="4260473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5900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544386" y="3879064"/>
            <a:ext cx="5159677" cy="22052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800"/>
              </a:spcBef>
              <a:defRPr sz="1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sz="quarter" idx="24" hasCustomPrompt="1"/>
          </p:nvPr>
        </p:nvSpPr>
        <p:spPr>
          <a:xfrm>
            <a:off x="6664379" y="879748"/>
            <a:ext cx="4949689" cy="2788248"/>
          </a:xfr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9604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6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16" y="0"/>
            <a:ext cx="1218882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780" tIns="30382" rIns="60780" bIns="30382" rtlCol="0" anchor="ctr"/>
          <a:lstStyle/>
          <a:p>
            <a:pPr algn="ctr" defTabSz="1085241"/>
            <a:endParaRPr kumimoji="1" lang="ja-JP" altLang="en-US" sz="2100">
              <a:solidFill>
                <a:srgbClr val="595959"/>
              </a:solidFill>
            </a:endParaRPr>
          </a:p>
        </p:txBody>
      </p:sp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176779" y="1718810"/>
            <a:ext cx="5339666" cy="825092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4800" spc="4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926731" y="2648913"/>
            <a:ext cx="45891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25" hasCustomPrompt="1"/>
          </p:nvPr>
        </p:nvSpPr>
        <p:spPr>
          <a:xfrm>
            <a:off x="6176249" y="2648930"/>
            <a:ext cx="720600" cy="719667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6176780" y="4449679"/>
            <a:ext cx="479970" cy="4793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6656749" y="4449680"/>
            <a:ext cx="2309856" cy="480053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80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>
            <a:off x="6176778" y="5008556"/>
            <a:ext cx="479970" cy="4793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6656749" y="5008557"/>
            <a:ext cx="2309856" cy="480053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80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>
            <a:off x="9056599" y="4449679"/>
            <a:ext cx="479970" cy="4793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536568" y="4449679"/>
            <a:ext cx="2309856" cy="480053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80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32" hasCustomPrompt="1"/>
          </p:nvPr>
        </p:nvSpPr>
        <p:spPr>
          <a:xfrm>
            <a:off x="9056599" y="5008555"/>
            <a:ext cx="479970" cy="4793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9536568" y="5008556"/>
            <a:ext cx="2309856" cy="480053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80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cxnSp>
        <p:nvCxnSpPr>
          <p:cNvPr id="31" name="直線コネクタ 30"/>
          <p:cNvCxnSpPr/>
          <p:nvPr userDrawn="1"/>
        </p:nvCxnSpPr>
        <p:spPr>
          <a:xfrm>
            <a:off x="16" y="4284779"/>
            <a:ext cx="12188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 userDrawn="1"/>
        </p:nvSpPr>
        <p:spPr>
          <a:xfrm>
            <a:off x="453007" y="1276877"/>
            <a:ext cx="5427793" cy="435781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780" tIns="30382" rIns="60780" bIns="30382" rtlCol="0" anchor="ctr"/>
          <a:lstStyle/>
          <a:p>
            <a:pPr algn="ctr" defTabSz="1085241"/>
            <a:endParaRPr kumimoji="1" lang="ja-JP" altLang="en-US" sz="2100">
              <a:solidFill>
                <a:srgbClr val="595959"/>
              </a:solidFill>
            </a:endParaRPr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24" hasCustomPrompt="1"/>
          </p:nvPr>
        </p:nvSpPr>
        <p:spPr>
          <a:xfrm>
            <a:off x="542184" y="1370345"/>
            <a:ext cx="5249433" cy="4170891"/>
          </a:xfrm>
        </p:spPr>
        <p:txBody>
          <a:bodyPr>
            <a:normAutofit/>
          </a:bodyPr>
          <a:lstStyle>
            <a:lvl1pPr>
              <a:defRPr sz="1300" baseline="0"/>
            </a:lvl1pPr>
          </a:lstStyle>
          <a:p>
            <a:r>
              <a:rPr kumimoji="1" lang="en-US" altLang="ja-JP" dirty="0" smtClean="0"/>
              <a:t>Add a map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2862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4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6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444702" y="2258869"/>
            <a:ext cx="9269420" cy="111012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400" spc="1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459175" y="3399014"/>
            <a:ext cx="9269420" cy="1290143"/>
          </a:xfrm>
        </p:spPr>
        <p:txBody>
          <a:bodyPr anchor="t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2100" spc="4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569649" y="4509138"/>
            <a:ext cx="7049558" cy="2115235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80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5" name="直角三角形 4"/>
          <p:cNvSpPr/>
          <p:nvPr userDrawn="1"/>
        </p:nvSpPr>
        <p:spPr>
          <a:xfrm rot="10800000">
            <a:off x="10946069" y="-913"/>
            <a:ext cx="1242756" cy="1566926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780" tIns="30382" rIns="60780" bIns="303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5241"/>
            <a:endParaRPr kumimoji="1" lang="ja-JP" altLang="en-US" sz="2100">
              <a:solidFill>
                <a:srgbClr val="FFFFFF"/>
              </a:solidFill>
            </a:endParaRPr>
          </a:p>
        </p:txBody>
      </p:sp>
      <p:sp>
        <p:nvSpPr>
          <p:cNvPr id="7" name="直角三角形 6"/>
          <p:cNvSpPr/>
          <p:nvPr userDrawn="1"/>
        </p:nvSpPr>
        <p:spPr>
          <a:xfrm rot="10800000">
            <a:off x="9473302" y="-914"/>
            <a:ext cx="2729829" cy="1299677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780" tIns="30382" rIns="60780" bIns="303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5241"/>
            <a:endParaRPr kumimoji="1" lang="ja-JP" altLang="en-US" sz="2100">
              <a:solidFill>
                <a:srgbClr val="FFFFFF"/>
              </a:solidFill>
            </a:endParaRPr>
          </a:p>
        </p:txBody>
      </p:sp>
      <p:sp>
        <p:nvSpPr>
          <p:cNvPr id="10" name="直角三角形 9"/>
          <p:cNvSpPr/>
          <p:nvPr userDrawn="1"/>
        </p:nvSpPr>
        <p:spPr>
          <a:xfrm>
            <a:off x="-8176" y="5288332"/>
            <a:ext cx="1242756" cy="1566926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780" tIns="30382" rIns="60780" bIns="303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5241"/>
            <a:endParaRPr kumimoji="1" lang="ja-JP" altLang="en-US" sz="2100">
              <a:solidFill>
                <a:srgbClr val="FFFFFF"/>
              </a:solidFill>
            </a:endParaRPr>
          </a:p>
        </p:txBody>
      </p:sp>
      <p:sp>
        <p:nvSpPr>
          <p:cNvPr id="11" name="直角三角形 10"/>
          <p:cNvSpPr/>
          <p:nvPr userDrawn="1"/>
        </p:nvSpPr>
        <p:spPr>
          <a:xfrm>
            <a:off x="-8160" y="5555597"/>
            <a:ext cx="2729829" cy="1299677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780" tIns="30382" rIns="60780" bIns="303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5241"/>
            <a:endParaRPr kumimoji="1" lang="ja-JP" altLang="en-US" sz="2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69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7" grpId="0" animBg="1"/>
      <p:bldP spid="10" grpId="0" animBg="1"/>
      <p:bldP spid="11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563844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56774" y="782320"/>
            <a:ext cx="4481704" cy="5471965"/>
          </a:xfrm>
        </p:spPr>
        <p:txBody>
          <a:bodyPr>
            <a:normAutofit/>
          </a:bodyPr>
          <a:lstStyle>
            <a:lvl1pPr algn="ctr">
              <a:defRPr sz="64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5422454" y="860918"/>
            <a:ext cx="431973" cy="4320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r>
              <a:rPr kumimoji="1" lang="en-US" altLang="ja-JP" sz="2100" dirty="0">
                <a:solidFill>
                  <a:prstClr val="white"/>
                </a:solidFill>
              </a:rPr>
              <a:t>1</a:t>
            </a:r>
            <a:endParaRPr kumimoji="1" lang="ja-JP" altLang="en-US" sz="2100" dirty="0">
              <a:solidFill>
                <a:prstClr val="white"/>
              </a:solidFill>
            </a:endParaRPr>
          </a:p>
        </p:txBody>
      </p:sp>
      <p:sp>
        <p:nvSpPr>
          <p:cNvPr id="7" name="円/楕円 6"/>
          <p:cNvSpPr/>
          <p:nvPr userDrawn="1"/>
        </p:nvSpPr>
        <p:spPr>
          <a:xfrm>
            <a:off x="5422454" y="2362394"/>
            <a:ext cx="431973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r>
              <a:rPr kumimoji="1" lang="en-US" altLang="ja-JP" sz="2100" dirty="0">
                <a:solidFill>
                  <a:prstClr val="white"/>
                </a:solidFill>
              </a:rPr>
              <a:t>2</a:t>
            </a:r>
            <a:endParaRPr kumimoji="1" lang="ja-JP" altLang="en-US" sz="2100" dirty="0">
              <a:solidFill>
                <a:prstClr val="white"/>
              </a:solidFill>
            </a:endParaRPr>
          </a:p>
        </p:txBody>
      </p:sp>
      <p:sp>
        <p:nvSpPr>
          <p:cNvPr id="8" name="円/楕円 7"/>
          <p:cNvSpPr/>
          <p:nvPr userDrawn="1"/>
        </p:nvSpPr>
        <p:spPr>
          <a:xfrm>
            <a:off x="5422454" y="3855395"/>
            <a:ext cx="431973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r>
              <a:rPr kumimoji="1" lang="en-US" altLang="ja-JP" sz="2100" dirty="0">
                <a:solidFill>
                  <a:prstClr val="white"/>
                </a:solidFill>
              </a:rPr>
              <a:t>3</a:t>
            </a:r>
            <a:endParaRPr kumimoji="1" lang="ja-JP" altLang="en-US" sz="2100" dirty="0">
              <a:solidFill>
                <a:prstClr val="white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5422454" y="5224678"/>
            <a:ext cx="431973" cy="43204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r>
              <a:rPr kumimoji="1" lang="en-US" altLang="ja-JP" sz="2100" smtClean="0">
                <a:solidFill>
                  <a:prstClr val="white"/>
                </a:solidFill>
              </a:rPr>
              <a:t>4</a:t>
            </a:r>
            <a:endParaRPr kumimoji="1" lang="ja-JP" altLang="en-US" sz="2100" dirty="0">
              <a:solidFill>
                <a:prstClr val="white"/>
              </a:solidFill>
            </a:endParaRPr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5999176" y="692696"/>
            <a:ext cx="5518897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999176" y="1766965"/>
            <a:ext cx="5518897" cy="402456"/>
          </a:xfrm>
        </p:spPr>
        <p:txBody>
          <a:bodyPr anchor="t">
            <a:normAutofit/>
          </a:bodyPr>
          <a:lstStyle>
            <a:lvl1pPr algn="l">
              <a:defRPr sz="13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5999176" y="2195331"/>
            <a:ext cx="5518897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5999176" y="3261125"/>
            <a:ext cx="5518897" cy="402456"/>
          </a:xfrm>
        </p:spPr>
        <p:txBody>
          <a:bodyPr anchor="t">
            <a:normAutofit/>
          </a:bodyPr>
          <a:lstStyle>
            <a:lvl1pPr algn="l">
              <a:defRPr sz="13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999176" y="3689491"/>
            <a:ext cx="5518897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5999176" y="4169544"/>
            <a:ext cx="5518897" cy="402456"/>
          </a:xfrm>
        </p:spPr>
        <p:txBody>
          <a:bodyPr anchor="t">
            <a:normAutofit/>
          </a:bodyPr>
          <a:lstStyle>
            <a:lvl1pPr algn="l">
              <a:defRPr sz="13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999176" y="5061091"/>
            <a:ext cx="5518897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999176" y="5541144"/>
            <a:ext cx="5518897" cy="402456"/>
          </a:xfrm>
        </p:spPr>
        <p:txBody>
          <a:bodyPr anchor="t">
            <a:normAutofit/>
          </a:bodyPr>
          <a:lstStyle>
            <a:lvl1pPr algn="l">
              <a:defRPr sz="13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4318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-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 userDrawn="1"/>
        </p:nvSpPr>
        <p:spPr>
          <a:xfrm>
            <a:off x="0" y="0"/>
            <a:ext cx="563844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56774" y="782320"/>
            <a:ext cx="4481704" cy="5471965"/>
          </a:xfrm>
        </p:spPr>
        <p:txBody>
          <a:bodyPr>
            <a:normAutofit/>
          </a:bodyPr>
          <a:lstStyle>
            <a:lvl1pPr algn="ctr">
              <a:defRPr sz="64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5144" y="6309600"/>
            <a:ext cx="3859794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>
                <a:solidFill>
                  <a:srgbClr val="1C1C1C">
                    <a:tint val="75000"/>
                  </a:srgbClr>
                </a:solidFill>
              </a:rPr>
              <a:t>The Power of PowerPoint | thepopp.com</a:t>
            </a:r>
            <a:endParaRPr lang="ja-JP" altLang="en-US" dirty="0">
              <a:solidFill>
                <a:srgbClr val="1C1C1C">
                  <a:tint val="75000"/>
                </a:srgbClr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5422454" y="1460623"/>
            <a:ext cx="431973" cy="4320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r>
              <a:rPr kumimoji="1" lang="en-US" altLang="ja-JP" sz="2100" dirty="0">
                <a:solidFill>
                  <a:prstClr val="white"/>
                </a:solidFill>
              </a:rPr>
              <a:t>1</a:t>
            </a:r>
            <a:endParaRPr kumimoji="1" lang="ja-JP" altLang="en-US" sz="2100" dirty="0">
              <a:solidFill>
                <a:prstClr val="white"/>
              </a:solidFill>
            </a:endParaRPr>
          </a:p>
        </p:txBody>
      </p:sp>
      <p:sp>
        <p:nvSpPr>
          <p:cNvPr id="7" name="円/楕円 6"/>
          <p:cNvSpPr/>
          <p:nvPr userDrawn="1"/>
        </p:nvSpPr>
        <p:spPr>
          <a:xfrm>
            <a:off x="5422454" y="2367883"/>
            <a:ext cx="431973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r>
              <a:rPr kumimoji="1" lang="en-US" altLang="ja-JP" sz="2100" dirty="0">
                <a:solidFill>
                  <a:prstClr val="white"/>
                </a:solidFill>
              </a:rPr>
              <a:t>2</a:t>
            </a:r>
            <a:endParaRPr kumimoji="1" lang="ja-JP" altLang="en-US" sz="2100" dirty="0">
              <a:solidFill>
                <a:prstClr val="white"/>
              </a:solidFill>
            </a:endParaRPr>
          </a:p>
        </p:txBody>
      </p:sp>
      <p:sp>
        <p:nvSpPr>
          <p:cNvPr id="8" name="円/楕円 7"/>
          <p:cNvSpPr/>
          <p:nvPr userDrawn="1"/>
        </p:nvSpPr>
        <p:spPr>
          <a:xfrm>
            <a:off x="5422454" y="3275143"/>
            <a:ext cx="431973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r>
              <a:rPr kumimoji="1" lang="en-US" altLang="ja-JP" sz="2100" dirty="0">
                <a:solidFill>
                  <a:prstClr val="white"/>
                </a:solidFill>
              </a:rPr>
              <a:t>3</a:t>
            </a:r>
            <a:endParaRPr kumimoji="1" lang="ja-JP" altLang="en-US" sz="2100" dirty="0">
              <a:solidFill>
                <a:prstClr val="white"/>
              </a:solidFill>
            </a:endParaRPr>
          </a:p>
        </p:txBody>
      </p:sp>
      <p:sp>
        <p:nvSpPr>
          <p:cNvPr id="9" name="円/楕円 8"/>
          <p:cNvSpPr/>
          <p:nvPr userDrawn="1"/>
        </p:nvSpPr>
        <p:spPr>
          <a:xfrm>
            <a:off x="5422454" y="4182403"/>
            <a:ext cx="431973" cy="43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r>
              <a:rPr kumimoji="1" lang="en-US" altLang="ja-JP" sz="2100" dirty="0">
                <a:solidFill>
                  <a:prstClr val="white"/>
                </a:solidFill>
              </a:rPr>
              <a:t>4</a:t>
            </a:r>
            <a:endParaRPr kumimoji="1" lang="ja-JP" altLang="en-US" sz="2100" dirty="0">
              <a:solidFill>
                <a:prstClr val="white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5422454" y="5089663"/>
            <a:ext cx="431973" cy="43204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r>
              <a:rPr kumimoji="1" lang="en-US" altLang="ja-JP" sz="2100" dirty="0">
                <a:solidFill>
                  <a:prstClr val="white"/>
                </a:solidFill>
              </a:rPr>
              <a:t>5</a:t>
            </a:r>
            <a:endParaRPr kumimoji="1" lang="ja-JP" altLang="en-US" sz="2100" dirty="0">
              <a:solidFill>
                <a:prstClr val="white"/>
              </a:solidFill>
            </a:endParaRPr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5999176" y="1292401"/>
            <a:ext cx="5518897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999176" y="1772454"/>
            <a:ext cx="5518897" cy="402456"/>
          </a:xfrm>
        </p:spPr>
        <p:txBody>
          <a:bodyPr anchor="t">
            <a:normAutofit/>
          </a:bodyPr>
          <a:lstStyle>
            <a:lvl1pPr algn="l">
              <a:defRPr sz="13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5999176" y="2200820"/>
            <a:ext cx="5518897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5999176" y="2680873"/>
            <a:ext cx="5518897" cy="402456"/>
          </a:xfrm>
        </p:spPr>
        <p:txBody>
          <a:bodyPr anchor="t">
            <a:normAutofit/>
          </a:bodyPr>
          <a:lstStyle>
            <a:lvl1pPr algn="l">
              <a:defRPr sz="13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5999176" y="3109238"/>
            <a:ext cx="5518897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5999176" y="3589291"/>
            <a:ext cx="5518897" cy="402456"/>
          </a:xfrm>
        </p:spPr>
        <p:txBody>
          <a:bodyPr anchor="t">
            <a:normAutofit/>
          </a:bodyPr>
          <a:lstStyle>
            <a:lvl1pPr algn="l">
              <a:defRPr sz="13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5999176" y="4017657"/>
            <a:ext cx="5518897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999176" y="4497710"/>
            <a:ext cx="5518897" cy="402456"/>
          </a:xfrm>
        </p:spPr>
        <p:txBody>
          <a:bodyPr anchor="t">
            <a:normAutofit/>
          </a:bodyPr>
          <a:lstStyle>
            <a:lvl1pPr algn="l">
              <a:defRPr sz="13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5999176" y="4926076"/>
            <a:ext cx="5518897" cy="624069"/>
          </a:xfrm>
        </p:spPr>
        <p:txBody>
          <a:bodyPr anchor="b">
            <a:normAutofit/>
          </a:bodyPr>
          <a:lstStyle>
            <a:lvl1pPr algn="l">
              <a:defRPr sz="240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999176" y="5406129"/>
            <a:ext cx="5518897" cy="402456"/>
          </a:xfrm>
        </p:spPr>
        <p:txBody>
          <a:bodyPr anchor="t">
            <a:normAutofit/>
          </a:bodyPr>
          <a:lstStyle>
            <a:lvl1pPr algn="l">
              <a:defRPr sz="13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2079" y="6288526"/>
            <a:ext cx="719955" cy="365125"/>
          </a:xfrm>
          <a:prstGeom prst="rect">
            <a:avLst/>
          </a:prstGeom>
        </p:spPr>
        <p:txBody>
          <a:bodyPr vert="horz" lIns="108823" tIns="54412" rIns="108823" bIns="54412" rtlCol="0" anchor="ctr"/>
          <a:lstStyle>
            <a:lvl1pPr algn="ctr">
              <a:defRPr sz="19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>
                <a:solidFill>
                  <a:prstClr val="white"/>
                </a:solidFill>
              </a:rPr>
              <a:pPr/>
              <a:t>‹#›</a:t>
            </a:fld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26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250"/>
                            </p:stCondLst>
                            <p:childTnLst>
                              <p:par>
                                <p:cTn id="5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5144" y="6309600"/>
            <a:ext cx="3859794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>
                <a:solidFill>
                  <a:srgbClr val="1C1C1C">
                    <a:tint val="75000"/>
                  </a:srgbClr>
                </a:solidFill>
              </a:rPr>
              <a:t>The Power of PowerPoint | thepopp.com</a:t>
            </a:r>
            <a:endParaRPr lang="ja-JP" altLang="en-US" dirty="0">
              <a:solidFill>
                <a:srgbClr val="1C1C1C">
                  <a:tint val="75000"/>
                </a:srgbClr>
              </a:solidFill>
            </a:endParaRPr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12188825" cy="222886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89764" y="618779"/>
            <a:ext cx="11009296" cy="1135327"/>
          </a:xfrm>
        </p:spPr>
        <p:txBody>
          <a:bodyPr>
            <a:normAutofit/>
          </a:bodyPr>
          <a:lstStyle>
            <a:lvl1pPr algn="ctr">
              <a:defRPr sz="64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474782" y="2852936"/>
            <a:ext cx="2447847" cy="2448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8" name="円/楕円 7"/>
          <p:cNvSpPr/>
          <p:nvPr userDrawn="1"/>
        </p:nvSpPr>
        <p:spPr>
          <a:xfrm>
            <a:off x="2458016" y="2929025"/>
            <a:ext cx="591027" cy="5911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r>
              <a:rPr kumimoji="1" lang="en-US" altLang="ja-JP" sz="2100" dirty="0">
                <a:solidFill>
                  <a:prstClr val="white"/>
                </a:solidFill>
              </a:rPr>
              <a:t>1</a:t>
            </a:r>
            <a:endParaRPr kumimoji="1" lang="ja-JP" altLang="en-US" sz="2100" dirty="0">
              <a:solidFill>
                <a:prstClr val="white"/>
              </a:solidFill>
            </a:endParaRPr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546022" y="3626611"/>
            <a:ext cx="2305368" cy="624069"/>
          </a:xfrm>
        </p:spPr>
        <p:txBody>
          <a:bodyPr anchor="b">
            <a:normAutofit/>
          </a:bodyPr>
          <a:lstStyle>
            <a:lvl1pPr algn="ctr">
              <a:defRPr sz="240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46022" y="4106664"/>
            <a:ext cx="2305368" cy="402456"/>
          </a:xfrm>
        </p:spPr>
        <p:txBody>
          <a:bodyPr anchor="t">
            <a:normAutofit/>
          </a:bodyPr>
          <a:lstStyle>
            <a:lvl1pPr algn="ctr">
              <a:defRPr sz="13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山形 10"/>
          <p:cNvSpPr/>
          <p:nvPr userDrawn="1"/>
        </p:nvSpPr>
        <p:spPr>
          <a:xfrm>
            <a:off x="3022604" y="3942263"/>
            <a:ext cx="239985" cy="269619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srgbClr val="1C1C1C"/>
              </a:solidFill>
            </a:endParaRPr>
          </a:p>
        </p:txBody>
      </p:sp>
      <p:sp>
        <p:nvSpPr>
          <p:cNvPr id="12" name="円/楕円 11"/>
          <p:cNvSpPr/>
          <p:nvPr userDrawn="1"/>
        </p:nvSpPr>
        <p:spPr>
          <a:xfrm>
            <a:off x="3358583" y="2852936"/>
            <a:ext cx="2447847" cy="2448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13" name="円/楕円 12"/>
          <p:cNvSpPr/>
          <p:nvPr userDrawn="1"/>
        </p:nvSpPr>
        <p:spPr>
          <a:xfrm>
            <a:off x="5341817" y="2929025"/>
            <a:ext cx="591027" cy="59113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r>
              <a:rPr kumimoji="1" lang="en-US" altLang="ja-JP" sz="2100" dirty="0">
                <a:solidFill>
                  <a:prstClr val="white"/>
                </a:solidFill>
              </a:rPr>
              <a:t>2</a:t>
            </a:r>
            <a:endParaRPr kumimoji="1" lang="ja-JP" altLang="en-US" sz="2100" dirty="0">
              <a:solidFill>
                <a:prstClr val="white"/>
              </a:solidFill>
            </a:endParaRPr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3429823" y="3626611"/>
            <a:ext cx="2305368" cy="624069"/>
          </a:xfrm>
        </p:spPr>
        <p:txBody>
          <a:bodyPr anchor="b">
            <a:normAutofit/>
          </a:bodyPr>
          <a:lstStyle>
            <a:lvl1pPr algn="ctr">
              <a:defRPr sz="240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3429823" y="4106664"/>
            <a:ext cx="2305368" cy="402456"/>
          </a:xfrm>
        </p:spPr>
        <p:txBody>
          <a:bodyPr anchor="t">
            <a:normAutofit/>
          </a:bodyPr>
          <a:lstStyle>
            <a:lvl1pPr algn="ctr">
              <a:defRPr sz="13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山形 15"/>
          <p:cNvSpPr/>
          <p:nvPr userDrawn="1"/>
        </p:nvSpPr>
        <p:spPr>
          <a:xfrm>
            <a:off x="5902424" y="3942263"/>
            <a:ext cx="239985" cy="269619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srgbClr val="1C1C1C"/>
              </a:solidFill>
            </a:endParaRPr>
          </a:p>
        </p:txBody>
      </p:sp>
      <p:sp>
        <p:nvSpPr>
          <p:cNvPr id="17" name="円/楕円 16"/>
          <p:cNvSpPr/>
          <p:nvPr userDrawn="1"/>
        </p:nvSpPr>
        <p:spPr>
          <a:xfrm>
            <a:off x="6238403" y="2852936"/>
            <a:ext cx="2447847" cy="2448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8221637" y="2929025"/>
            <a:ext cx="591027" cy="5911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r>
              <a:rPr kumimoji="1" lang="en-US" altLang="ja-JP" sz="2100" dirty="0">
                <a:solidFill>
                  <a:prstClr val="white"/>
                </a:solidFill>
              </a:rPr>
              <a:t>3</a:t>
            </a:r>
            <a:endParaRPr kumimoji="1" lang="ja-JP" altLang="en-US" sz="2100" dirty="0">
              <a:solidFill>
                <a:prstClr val="white"/>
              </a:solidFill>
            </a:endParaRPr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6309643" y="3626611"/>
            <a:ext cx="2305368" cy="624069"/>
          </a:xfrm>
        </p:spPr>
        <p:txBody>
          <a:bodyPr anchor="b">
            <a:normAutofit/>
          </a:bodyPr>
          <a:lstStyle>
            <a:lvl1pPr algn="ctr">
              <a:defRPr sz="240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309643" y="4106664"/>
            <a:ext cx="2305368" cy="402456"/>
          </a:xfrm>
        </p:spPr>
        <p:txBody>
          <a:bodyPr anchor="t">
            <a:normAutofit/>
          </a:bodyPr>
          <a:lstStyle>
            <a:lvl1pPr algn="ctr">
              <a:defRPr sz="13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山形 20"/>
          <p:cNvSpPr/>
          <p:nvPr userDrawn="1"/>
        </p:nvSpPr>
        <p:spPr>
          <a:xfrm>
            <a:off x="8786225" y="3942263"/>
            <a:ext cx="239985" cy="269619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srgbClr val="1C1C1C"/>
              </a:solidFill>
            </a:endParaRPr>
          </a:p>
        </p:txBody>
      </p:sp>
      <p:sp>
        <p:nvSpPr>
          <p:cNvPr id="22" name="円/楕円 21"/>
          <p:cNvSpPr/>
          <p:nvPr userDrawn="1"/>
        </p:nvSpPr>
        <p:spPr>
          <a:xfrm>
            <a:off x="9122204" y="2852936"/>
            <a:ext cx="2447847" cy="244827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1105438" y="2929025"/>
            <a:ext cx="591027" cy="59113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r>
              <a:rPr kumimoji="1" lang="en-US" altLang="ja-JP" sz="2100" dirty="0">
                <a:solidFill>
                  <a:prstClr val="white"/>
                </a:solidFill>
              </a:rPr>
              <a:t>4</a:t>
            </a:r>
            <a:endParaRPr kumimoji="1" lang="ja-JP" altLang="en-US" sz="2100" dirty="0">
              <a:solidFill>
                <a:prstClr val="white"/>
              </a:solidFill>
            </a:endParaRPr>
          </a:p>
        </p:txBody>
      </p:sp>
      <p:sp>
        <p:nvSpPr>
          <p:cNvPr id="24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9193444" y="3626611"/>
            <a:ext cx="2305368" cy="624069"/>
          </a:xfrm>
        </p:spPr>
        <p:txBody>
          <a:bodyPr anchor="b">
            <a:normAutofit/>
          </a:bodyPr>
          <a:lstStyle>
            <a:lvl1pPr algn="ctr">
              <a:defRPr sz="240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193444" y="4106664"/>
            <a:ext cx="2305368" cy="402456"/>
          </a:xfrm>
        </p:spPr>
        <p:txBody>
          <a:bodyPr anchor="t">
            <a:normAutofit/>
          </a:bodyPr>
          <a:lstStyle>
            <a:lvl1pPr algn="ctr">
              <a:defRPr sz="1300"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2079" y="6288526"/>
            <a:ext cx="719955" cy="365125"/>
          </a:xfrm>
          <a:prstGeom prst="rect">
            <a:avLst/>
          </a:prstGeom>
        </p:spPr>
        <p:txBody>
          <a:bodyPr vert="horz" lIns="108823" tIns="54412" rIns="108823" bIns="54412" rtlCol="0" anchor="ctr"/>
          <a:lstStyle>
            <a:lvl1pPr algn="ctr">
              <a:defRPr sz="19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>
                <a:solidFill>
                  <a:prstClr val="white"/>
                </a:solidFill>
              </a:rPr>
              <a:pPr/>
              <a:t>‹#›</a:t>
            </a:fld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60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2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50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6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6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6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250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9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400"/>
                            </p:stCondLst>
                            <p:childTnLst>
                              <p:par>
                                <p:cTn id="7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150"/>
                            </p:stCondLst>
                            <p:childTnLst>
                              <p:par>
                                <p:cTn id="80" presetID="2" presetClass="entr" presetSubtype="8" decel="10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8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8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8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1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6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animBg="1"/>
      <p:bldP spid="18" grpId="0" animBg="1"/>
      <p:bldP spid="1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 animBg="1"/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8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/楕円 10"/>
          <p:cNvSpPr/>
          <p:nvPr userDrawn="1"/>
        </p:nvSpPr>
        <p:spPr>
          <a:xfrm>
            <a:off x="6238403" y="4021440"/>
            <a:ext cx="863947" cy="8640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12188825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566445" y="410998"/>
            <a:ext cx="6383601" cy="80210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5144" y="6309600"/>
            <a:ext cx="3859794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>
                <a:solidFill>
                  <a:srgbClr val="1C1C1C">
                    <a:tint val="75000"/>
                  </a:srgbClr>
                </a:solidFill>
              </a:rPr>
              <a:t>The Power of PowerPoint | thepopp.com</a:t>
            </a:r>
            <a:endParaRPr lang="ja-JP" altLang="en-US" dirty="0">
              <a:solidFill>
                <a:srgbClr val="1C1C1C">
                  <a:tint val="75000"/>
                </a:srgbClr>
              </a:solidFill>
            </a:endParaRPr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574758" y="0"/>
            <a:ext cx="4839559" cy="6858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5710436" y="1223248"/>
            <a:ext cx="2159865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566445" y="1271694"/>
            <a:ext cx="6383601" cy="623628"/>
          </a:xfrm>
        </p:spPr>
        <p:txBody>
          <a:bodyPr anchor="t">
            <a:noAutofit/>
          </a:bodyPr>
          <a:lstStyle>
            <a:lvl1pPr algn="l">
              <a:defRPr sz="21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5566445" y="2180861"/>
            <a:ext cx="6383601" cy="1104123"/>
          </a:xfrm>
        </p:spPr>
        <p:txBody>
          <a:bodyPr anchor="b">
            <a:normAutofit/>
          </a:bodyPr>
          <a:lstStyle>
            <a:lvl1pPr algn="l">
              <a:defRPr sz="13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6462016" y="4245091"/>
            <a:ext cx="416722" cy="416794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8221531" y="4021439"/>
            <a:ext cx="863947" cy="8640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13" name="円/楕円 12"/>
          <p:cNvSpPr/>
          <p:nvPr userDrawn="1"/>
        </p:nvSpPr>
        <p:spPr>
          <a:xfrm>
            <a:off x="10203849" y="4021438"/>
            <a:ext cx="863947" cy="8640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8445143" y="4245090"/>
            <a:ext cx="416722" cy="416794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10427461" y="4245090"/>
            <a:ext cx="416722" cy="416794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5863175" y="4981987"/>
            <a:ext cx="1631898" cy="623628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7842170" y="4981987"/>
            <a:ext cx="1631898" cy="623628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9819872" y="4980424"/>
            <a:ext cx="1631898" cy="623628"/>
          </a:xfrm>
        </p:spPr>
        <p:txBody>
          <a:bodyPr anchor="t">
            <a:noAutofit/>
          </a:bodyPr>
          <a:lstStyle>
            <a:lvl1pPr algn="ctr">
              <a:defRPr sz="16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2079" y="6288526"/>
            <a:ext cx="719955" cy="365125"/>
          </a:xfrm>
          <a:prstGeom prst="rect">
            <a:avLst/>
          </a:prstGeom>
        </p:spPr>
        <p:txBody>
          <a:bodyPr vert="horz" lIns="108823" tIns="54412" rIns="108823" bIns="54412" rtlCol="0" anchor="ctr"/>
          <a:lstStyle>
            <a:lvl1pPr algn="ctr">
              <a:defRPr sz="19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>
                <a:solidFill>
                  <a:prstClr val="white"/>
                </a:solidFill>
              </a:rPr>
              <a:pPr/>
              <a:t>‹#›</a:t>
            </a:fld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41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allAtOnce"/>
      <p:bldP spid="10" grpId="0"/>
      <p:bldP spid="14" grpId="0"/>
      <p:bldP spid="15" grpId="0"/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16" y="0"/>
            <a:ext cx="12188825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7744310" y="2498902"/>
            <a:ext cx="3899756" cy="3900433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 smtClean="0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9034272" y="3189018"/>
            <a:ext cx="1379870" cy="138011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ctrTitle" hasCustomPrompt="1"/>
          </p:nvPr>
        </p:nvSpPr>
        <p:spPr>
          <a:xfrm>
            <a:off x="7834303" y="4539141"/>
            <a:ext cx="3719767" cy="793171"/>
          </a:xfrm>
          <a:prstGeom prst="rect">
            <a:avLst/>
          </a:prstGeom>
        </p:spPr>
        <p:txBody>
          <a:bodyPr lIns="60780" tIns="30382" rIns="60780" bIns="30382" anchor="t"/>
          <a:lstStyle>
            <a:lvl1pPr algn="ctr">
              <a:lnSpc>
                <a:spcPct val="100000"/>
              </a:lnSpc>
              <a:defRPr sz="2700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86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 animBg="1">
        <p:tmplLst>
          <p:tmpl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click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12188825" cy="3429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20" name="正方形/長方形 19"/>
          <p:cNvSpPr/>
          <p:nvPr userDrawn="1"/>
        </p:nvSpPr>
        <p:spPr>
          <a:xfrm>
            <a:off x="-529" y="1796819"/>
            <a:ext cx="12188825" cy="1632181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srgbClr val="00ACE2">
                  <a:lumMod val="50000"/>
                </a:srgbClr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566445" y="1796818"/>
            <a:ext cx="6383601" cy="900605"/>
          </a:xfrm>
        </p:spPr>
        <p:txBody>
          <a:bodyPr anchor="b">
            <a:normAutofit/>
          </a:bodyPr>
          <a:lstStyle>
            <a:lvl1pPr>
              <a:defRPr sz="44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5144" y="6309600"/>
            <a:ext cx="3859794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>
                <a:solidFill>
                  <a:srgbClr val="1C1C1C">
                    <a:tint val="75000"/>
                  </a:srgbClr>
                </a:solidFill>
              </a:rPr>
              <a:t>The Power of PowerPoint | thepopp.com</a:t>
            </a:r>
            <a:endParaRPr lang="ja-JP" altLang="en-US" dirty="0">
              <a:solidFill>
                <a:srgbClr val="1C1C1C">
                  <a:tint val="75000"/>
                </a:srgbClr>
              </a:solidFill>
            </a:endParaRPr>
          </a:p>
        </p:txBody>
      </p:sp>
      <p:sp>
        <p:nvSpPr>
          <p:cNvPr id="6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574758" y="0"/>
            <a:ext cx="4839559" cy="6858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5662439" y="2707572"/>
            <a:ext cx="2159865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5566445" y="2756019"/>
            <a:ext cx="6383601" cy="623628"/>
          </a:xfrm>
        </p:spPr>
        <p:txBody>
          <a:bodyPr anchor="t">
            <a:noAutofit/>
          </a:bodyPr>
          <a:lstStyle>
            <a:lvl1pPr algn="l">
              <a:defRPr sz="2100" i="1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5566445" y="3573016"/>
            <a:ext cx="6383601" cy="2112235"/>
          </a:xfrm>
        </p:spPr>
        <p:txBody>
          <a:bodyPr anchor="t">
            <a:normAutofit/>
          </a:bodyPr>
          <a:lstStyle>
            <a:lvl1pPr algn="l">
              <a:defRPr sz="13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2079" y="6288526"/>
            <a:ext cx="719955" cy="365125"/>
          </a:xfrm>
          <a:prstGeom prst="rect">
            <a:avLst/>
          </a:prstGeom>
        </p:spPr>
        <p:txBody>
          <a:bodyPr vert="horz" lIns="108823" tIns="54412" rIns="108823" bIns="54412" rtlCol="0" anchor="ctr"/>
          <a:lstStyle>
            <a:lvl1pPr algn="ctr">
              <a:defRPr sz="19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>
                <a:solidFill>
                  <a:prstClr val="white"/>
                </a:solidFill>
              </a:rPr>
              <a:pPr/>
              <a:t>‹#›</a:t>
            </a:fld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32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wo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62182" y="2036846"/>
            <a:ext cx="4093057" cy="1165789"/>
          </a:xfrm>
        </p:spPr>
        <p:txBody>
          <a:bodyPr>
            <a:noAutofit/>
          </a:bodyPr>
          <a:lstStyle>
            <a:lvl1pPr algn="r">
              <a:defRPr sz="530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5144" y="6309600"/>
            <a:ext cx="3859794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>
                <a:solidFill>
                  <a:srgbClr val="1C1C1C">
                    <a:tint val="75000"/>
                  </a:srgbClr>
                </a:solidFill>
              </a:rPr>
              <a:t>The Power of PowerPoint | thepopp.com</a:t>
            </a:r>
            <a:endParaRPr lang="ja-JP" altLang="en-US" dirty="0">
              <a:solidFill>
                <a:srgbClr val="1C1C1C">
                  <a:tint val="75000"/>
                </a:srgbClr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4231278" y="3943396"/>
            <a:ext cx="452650" cy="45272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5" tIns="30472" rIns="60945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5081564" y="2481227"/>
            <a:ext cx="575964" cy="57606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5" tIns="30472" rIns="60945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7" name="円/楕円 6"/>
          <p:cNvSpPr/>
          <p:nvPr userDrawn="1"/>
        </p:nvSpPr>
        <p:spPr>
          <a:xfrm>
            <a:off x="4857702" y="3264304"/>
            <a:ext cx="905300" cy="90545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5" tIns="30472" rIns="60945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8" name="円/楕円 7"/>
          <p:cNvSpPr/>
          <p:nvPr userDrawn="1"/>
        </p:nvSpPr>
        <p:spPr>
          <a:xfrm>
            <a:off x="5962738" y="2180862"/>
            <a:ext cx="399472" cy="39954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5" tIns="30472" rIns="60945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6103161" y="2862132"/>
            <a:ext cx="5174927" cy="2055033"/>
          </a:xfrm>
        </p:spPr>
        <p:txBody>
          <a:bodyPr anchor="t">
            <a:normAutofit/>
          </a:bodyPr>
          <a:lstStyle>
            <a:lvl1pPr algn="l">
              <a:defRPr sz="13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0" y="0"/>
            <a:ext cx="12188825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1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2079" y="6288526"/>
            <a:ext cx="719955" cy="365125"/>
          </a:xfrm>
          <a:prstGeom prst="rect">
            <a:avLst/>
          </a:prstGeom>
        </p:spPr>
        <p:txBody>
          <a:bodyPr vert="horz" lIns="108823" tIns="54412" rIns="108823" bIns="54412" rtlCol="0" anchor="ctr"/>
          <a:lstStyle>
            <a:lvl1pPr algn="ctr">
              <a:defRPr sz="19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>
                <a:solidFill>
                  <a:prstClr val="white"/>
                </a:solidFill>
              </a:rPr>
              <a:pPr/>
              <a:t>‹#›</a:t>
            </a:fld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489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650"/>
                            </p:stCondLst>
                            <p:childTnLst>
                              <p:par>
                                <p:cTn id="10" presetID="2" presetClass="entr" presetSubtype="6" decel="10000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"/>
                            </p:stCondLst>
                            <p:childTnLst>
                              <p:par>
                                <p:cTn id="4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1"/>
            <a:ext cx="12188825" cy="35250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5144" y="6309600"/>
            <a:ext cx="3859794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>
                <a:solidFill>
                  <a:srgbClr val="1C1C1C">
                    <a:tint val="75000"/>
                  </a:srgbClr>
                </a:solidFill>
              </a:rPr>
              <a:t>The Power of PowerPoint | thepopp.com</a:t>
            </a:r>
            <a:endParaRPr lang="ja-JP" altLang="en-US" dirty="0">
              <a:solidFill>
                <a:srgbClr val="1C1C1C">
                  <a:tint val="75000"/>
                </a:srgbClr>
              </a:solidFill>
            </a:endParaRPr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88825" cy="342900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727797" y="2612910"/>
            <a:ext cx="1631899" cy="1632182"/>
          </a:xfrm>
          <a:prstGeom prst="ellipse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273219" y="2612910"/>
            <a:ext cx="1631899" cy="1632182"/>
          </a:xfrm>
          <a:prstGeom prst="ellipse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8831354" y="2612910"/>
            <a:ext cx="1631899" cy="1632182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17" hasCustomPrompt="1"/>
          </p:nvPr>
        </p:nvSpPr>
        <p:spPr>
          <a:xfrm>
            <a:off x="2255764" y="3140968"/>
            <a:ext cx="575964" cy="576064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図プレースホルダー 12"/>
          <p:cNvSpPr>
            <a:spLocks noGrp="1"/>
          </p:cNvSpPr>
          <p:nvPr>
            <p:ph type="pic" sz="quarter" idx="18" hasCustomPrompt="1"/>
          </p:nvPr>
        </p:nvSpPr>
        <p:spPr>
          <a:xfrm>
            <a:off x="9359320" y="3140968"/>
            <a:ext cx="575964" cy="576064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図プレースホルダー 12"/>
          <p:cNvSpPr>
            <a:spLocks noGrp="1"/>
          </p:cNvSpPr>
          <p:nvPr>
            <p:ph type="pic" sz="quarter" idx="19" hasCustomPrompt="1"/>
          </p:nvPr>
        </p:nvSpPr>
        <p:spPr>
          <a:xfrm>
            <a:off x="5801186" y="3140968"/>
            <a:ext cx="575964" cy="576064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1151834" y="4293096"/>
            <a:ext cx="2806755" cy="480053"/>
          </a:xfrm>
        </p:spPr>
        <p:txBody>
          <a:bodyPr anchor="t">
            <a:noAutofit/>
          </a:bodyPr>
          <a:lstStyle>
            <a:lvl1pPr algn="ctr">
              <a:defRPr sz="21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4700412" y="4293096"/>
            <a:ext cx="2806755" cy="480053"/>
          </a:xfrm>
        </p:spPr>
        <p:txBody>
          <a:bodyPr anchor="t">
            <a:noAutofit/>
          </a:bodyPr>
          <a:lstStyle>
            <a:lvl1pPr algn="ctr">
              <a:defRPr sz="21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8261702" y="4291533"/>
            <a:ext cx="2806755" cy="480053"/>
          </a:xfrm>
        </p:spPr>
        <p:txBody>
          <a:bodyPr anchor="t">
            <a:noAutofit/>
          </a:bodyPr>
          <a:lstStyle>
            <a:lvl1pPr algn="ctr">
              <a:defRPr sz="21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1006730" y="4879332"/>
            <a:ext cx="3167802" cy="1191525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4508487" y="4879332"/>
            <a:ext cx="3167802" cy="1191525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8110286" y="4877768"/>
            <a:ext cx="3167802" cy="1191525"/>
          </a:xfrm>
        </p:spPr>
        <p:txBody>
          <a:bodyPr anchor="t">
            <a:noAutofit/>
          </a:bodyPr>
          <a:lstStyle>
            <a:lvl1pPr algn="ct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1468422" y="4821155"/>
            <a:ext cx="2159865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23" name="正方形/長方形 22"/>
          <p:cNvSpPr/>
          <p:nvPr userDrawn="1"/>
        </p:nvSpPr>
        <p:spPr>
          <a:xfrm>
            <a:off x="4970179" y="4821155"/>
            <a:ext cx="2159865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571978" y="4821155"/>
            <a:ext cx="2159865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srgbClr val="FD497C"/>
              </a:solidFill>
            </a:endParaRPr>
          </a:p>
        </p:txBody>
      </p:sp>
      <p:sp>
        <p:nvSpPr>
          <p:cNvPr id="2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2079" y="6288526"/>
            <a:ext cx="719955" cy="365125"/>
          </a:xfrm>
          <a:prstGeom prst="rect">
            <a:avLst/>
          </a:prstGeom>
        </p:spPr>
        <p:txBody>
          <a:bodyPr vert="horz" lIns="108823" tIns="54412" rIns="108823" bIns="54412" rtlCol="0" anchor="ctr"/>
          <a:lstStyle>
            <a:lvl1pPr algn="ctr">
              <a:defRPr sz="19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>
                <a:solidFill>
                  <a:prstClr val="white"/>
                </a:solidFill>
              </a:rPr>
              <a:pPr/>
              <a:t>‹#›</a:t>
            </a:fld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45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 nodePh="1">
                                  <p:stCondLst>
                                    <p:cond delay="25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5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750"/>
                            </p:stCondLst>
                            <p:childTnLst>
                              <p:par>
                                <p:cTn id="9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1" animBg="1">
        <p:tmplLst>
          <p:tmpl>
            <p:tnLst>
              <p:par>
                <p:cTn presetID="45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2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1"/>
      <p:bldP spid="14" grpId="0"/>
      <p:bldP spid="14" grpId="1"/>
      <p:bldP spid="15" grpId="0"/>
      <p:bldP spid="15" grpId="1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animBg="1"/>
      <p:bldP spid="24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ill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507383" y="2235200"/>
            <a:ext cx="2613437" cy="2207491"/>
          </a:xfrm>
          <a:custGeom>
            <a:avLst/>
            <a:gdLst/>
            <a:ahLst/>
            <a:cxnLst/>
            <a:rect l="l" t="t" r="r" b="b"/>
            <a:pathLst>
              <a:path w="3920837" h="3311236">
                <a:moveTo>
                  <a:pt x="0" y="0"/>
                </a:moveTo>
                <a:lnTo>
                  <a:pt x="3920837" y="0"/>
                </a:lnTo>
                <a:lnTo>
                  <a:pt x="3920837" y="3311236"/>
                </a:lnTo>
                <a:lnTo>
                  <a:pt x="1960419" y="2784764"/>
                </a:lnTo>
                <a:lnTo>
                  <a:pt x="0" y="3311236"/>
                </a:lnTo>
                <a:close/>
              </a:path>
            </a:pathLst>
          </a:custGeom>
          <a:ln>
            <a:noFill/>
          </a:ln>
          <a:effectLst>
            <a:outerShdw dist="88900" algn="tl" rotWithShape="0">
              <a:schemeClr val="accent1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6214465" y="2235200"/>
            <a:ext cx="2613437" cy="2983346"/>
          </a:xfrm>
          <a:custGeom>
            <a:avLst/>
            <a:gdLst/>
            <a:ahLst/>
            <a:cxnLst/>
            <a:rect l="l" t="t" r="r" b="b"/>
            <a:pathLst>
              <a:path w="3920837" h="4475019">
                <a:moveTo>
                  <a:pt x="0" y="0"/>
                </a:moveTo>
                <a:lnTo>
                  <a:pt x="3920837" y="0"/>
                </a:lnTo>
                <a:lnTo>
                  <a:pt x="3920837" y="4475019"/>
                </a:lnTo>
                <a:lnTo>
                  <a:pt x="3920836" y="4475019"/>
                </a:lnTo>
                <a:lnTo>
                  <a:pt x="1960418" y="3948547"/>
                </a:lnTo>
                <a:lnTo>
                  <a:pt x="0" y="447501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dist="88900" algn="tl" rotWithShape="0">
              <a:schemeClr val="accent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 userDrawn="1"/>
        </p:nvSpPr>
        <p:spPr>
          <a:xfrm>
            <a:off x="9068004" y="2235200"/>
            <a:ext cx="2613438" cy="3334327"/>
          </a:xfrm>
          <a:custGeom>
            <a:avLst/>
            <a:gdLst/>
            <a:ahLst/>
            <a:cxnLst/>
            <a:rect l="l" t="t" r="r" b="b"/>
            <a:pathLst>
              <a:path w="3920838" h="5001491">
                <a:moveTo>
                  <a:pt x="0" y="0"/>
                </a:moveTo>
                <a:lnTo>
                  <a:pt x="3920838" y="0"/>
                </a:lnTo>
                <a:lnTo>
                  <a:pt x="3920838" y="5001491"/>
                </a:lnTo>
                <a:lnTo>
                  <a:pt x="1960419" y="4475019"/>
                </a:lnTo>
                <a:lnTo>
                  <a:pt x="0" y="500149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dist="88900" algn="tl" rotWithShape="0">
              <a:schemeClr val="accent5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5144" y="6309600"/>
            <a:ext cx="3859794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>
                <a:solidFill>
                  <a:srgbClr val="1C1C1C">
                    <a:tint val="75000"/>
                  </a:srgbClr>
                </a:solidFill>
              </a:rPr>
              <a:t>The Power of PowerPoint | thepopp.com</a:t>
            </a:r>
            <a:endParaRPr lang="ja-JP" altLang="en-US" dirty="0">
              <a:solidFill>
                <a:srgbClr val="1C1C1C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2079" y="6288526"/>
            <a:ext cx="719955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>
                <a:solidFill>
                  <a:prstClr val="white"/>
                </a:solidFill>
              </a:rPr>
              <a:pPr/>
              <a:t>‹#›</a:t>
            </a:fld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1"/>
            <a:ext cx="12188825" cy="22351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dist="889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 userDrawn="1"/>
        </p:nvSpPr>
        <p:spPr>
          <a:xfrm>
            <a:off x="3360924" y="1"/>
            <a:ext cx="2613437" cy="4839854"/>
          </a:xfrm>
          <a:custGeom>
            <a:avLst/>
            <a:gdLst/>
            <a:ahLst/>
            <a:cxnLst/>
            <a:rect l="l" t="t" r="r" b="b"/>
            <a:pathLst>
              <a:path w="3920837" h="7259781">
                <a:moveTo>
                  <a:pt x="0" y="0"/>
                </a:moveTo>
                <a:lnTo>
                  <a:pt x="3920837" y="0"/>
                </a:lnTo>
                <a:lnTo>
                  <a:pt x="3920837" y="7259781"/>
                </a:lnTo>
                <a:lnTo>
                  <a:pt x="3920836" y="7259781"/>
                </a:lnTo>
                <a:lnTo>
                  <a:pt x="1960418" y="6733309"/>
                </a:lnTo>
                <a:lnTo>
                  <a:pt x="0" y="72597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dist="88900" algn="tl" rotWithShape="0">
              <a:schemeClr val="accent3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23" name="テキスト ボックス 22"/>
          <p:cNvSpPr txBox="1"/>
          <p:nvPr userDrawn="1"/>
        </p:nvSpPr>
        <p:spPr>
          <a:xfrm>
            <a:off x="544323" y="1591203"/>
            <a:ext cx="1847481" cy="677109"/>
          </a:xfrm>
          <a:prstGeom prst="rect">
            <a:avLst/>
          </a:prstGeom>
          <a:noFill/>
        </p:spPr>
        <p:txBody>
          <a:bodyPr wrap="square" lIns="60945" tIns="30472" rIns="60945" bIns="30472" rtlCol="0">
            <a:spAutoFit/>
          </a:bodyPr>
          <a:lstStyle/>
          <a:p>
            <a:pPr defTabSz="1088230"/>
            <a:r>
              <a:rPr kumimoji="1" lang="en-US" altLang="ja-JP" sz="4000" dirty="0">
                <a:solidFill>
                  <a:prstClr val="white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01</a:t>
            </a:r>
            <a:endParaRPr kumimoji="1" lang="ja-JP" altLang="en-US" sz="4000" dirty="0">
              <a:solidFill>
                <a:prstClr val="white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4" name="テキスト ボックス 23"/>
          <p:cNvSpPr txBox="1"/>
          <p:nvPr userDrawn="1"/>
        </p:nvSpPr>
        <p:spPr>
          <a:xfrm>
            <a:off x="3404022" y="1591202"/>
            <a:ext cx="1847481" cy="677109"/>
          </a:xfrm>
          <a:prstGeom prst="rect">
            <a:avLst/>
          </a:prstGeom>
          <a:noFill/>
        </p:spPr>
        <p:txBody>
          <a:bodyPr wrap="square" lIns="60945" tIns="30472" rIns="60945" bIns="30472" rtlCol="0">
            <a:spAutoFit/>
          </a:bodyPr>
          <a:lstStyle/>
          <a:p>
            <a:pPr defTabSz="1088230"/>
            <a:r>
              <a:rPr kumimoji="1" lang="en-US" altLang="ja-JP" sz="4000" dirty="0">
                <a:solidFill>
                  <a:prstClr val="white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02</a:t>
            </a:r>
            <a:endParaRPr kumimoji="1" lang="ja-JP" altLang="en-US" sz="4000" dirty="0">
              <a:solidFill>
                <a:prstClr val="white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6263721" y="1591202"/>
            <a:ext cx="1847481" cy="677109"/>
          </a:xfrm>
          <a:prstGeom prst="rect">
            <a:avLst/>
          </a:prstGeom>
          <a:noFill/>
        </p:spPr>
        <p:txBody>
          <a:bodyPr wrap="square" lIns="60945" tIns="30472" rIns="60945" bIns="30472" rtlCol="0">
            <a:spAutoFit/>
          </a:bodyPr>
          <a:lstStyle/>
          <a:p>
            <a:pPr defTabSz="1088230"/>
            <a:r>
              <a:rPr kumimoji="1" lang="en-US" altLang="ja-JP" sz="4000" dirty="0">
                <a:solidFill>
                  <a:prstClr val="white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03</a:t>
            </a:r>
            <a:endParaRPr kumimoji="1" lang="ja-JP" altLang="en-US" sz="4000" dirty="0">
              <a:solidFill>
                <a:prstClr val="white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6" name="テキスト ボックス 25"/>
          <p:cNvSpPr txBox="1"/>
          <p:nvPr userDrawn="1"/>
        </p:nvSpPr>
        <p:spPr>
          <a:xfrm>
            <a:off x="9123420" y="1591202"/>
            <a:ext cx="1847481" cy="677109"/>
          </a:xfrm>
          <a:prstGeom prst="rect">
            <a:avLst/>
          </a:prstGeom>
          <a:noFill/>
        </p:spPr>
        <p:txBody>
          <a:bodyPr wrap="square" lIns="60945" tIns="30472" rIns="60945" bIns="30472" rtlCol="0">
            <a:spAutoFit/>
          </a:bodyPr>
          <a:lstStyle/>
          <a:p>
            <a:pPr defTabSz="1088230"/>
            <a:r>
              <a:rPr kumimoji="1" lang="en-US" altLang="ja-JP" sz="4000" dirty="0">
                <a:solidFill>
                  <a:prstClr val="white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04</a:t>
            </a:r>
            <a:endParaRPr kumimoji="1" lang="ja-JP" altLang="en-US" sz="4000" dirty="0">
              <a:solidFill>
                <a:prstClr val="white"/>
              </a:solidFill>
              <a:latin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27" name="タイトル 1"/>
          <p:cNvSpPr>
            <a:spLocks noGrp="1"/>
          </p:cNvSpPr>
          <p:nvPr>
            <p:ph type="title" hasCustomPrompt="1"/>
          </p:nvPr>
        </p:nvSpPr>
        <p:spPr>
          <a:xfrm>
            <a:off x="6186230" y="165600"/>
            <a:ext cx="5495212" cy="802101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6330221" y="933600"/>
            <a:ext cx="2159865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30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542356" y="2368150"/>
            <a:ext cx="2477044" cy="480053"/>
          </a:xfrm>
        </p:spPr>
        <p:txBody>
          <a:bodyPr anchor="t">
            <a:noAutofit/>
          </a:bodyPr>
          <a:lstStyle>
            <a:lvl1pPr algn="l">
              <a:defRPr sz="21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552031" y="2789893"/>
            <a:ext cx="2485766" cy="1206374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3394231" y="2368150"/>
            <a:ext cx="2477044" cy="480053"/>
          </a:xfrm>
        </p:spPr>
        <p:txBody>
          <a:bodyPr anchor="t">
            <a:noAutofit/>
          </a:bodyPr>
          <a:lstStyle>
            <a:lvl1pPr algn="l">
              <a:defRPr sz="21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>
            <a:off x="3403905" y="2789893"/>
            <a:ext cx="2485766" cy="1652798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246105" y="2368150"/>
            <a:ext cx="2477044" cy="480053"/>
          </a:xfrm>
        </p:spPr>
        <p:txBody>
          <a:bodyPr anchor="t">
            <a:noAutofit/>
          </a:bodyPr>
          <a:lstStyle>
            <a:lvl1pPr algn="l">
              <a:defRPr sz="21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255780" y="2789893"/>
            <a:ext cx="2485766" cy="1932088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117329" y="2368150"/>
            <a:ext cx="2463060" cy="480053"/>
          </a:xfrm>
        </p:spPr>
        <p:txBody>
          <a:bodyPr anchor="t">
            <a:noAutofit/>
          </a:bodyPr>
          <a:lstStyle>
            <a:lvl1pPr algn="l">
              <a:defRPr sz="21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9107655" y="2789893"/>
            <a:ext cx="2485766" cy="2348165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15" hasCustomPrompt="1"/>
          </p:nvPr>
        </p:nvSpPr>
        <p:spPr>
          <a:xfrm>
            <a:off x="411389" y="5399314"/>
            <a:ext cx="8489160" cy="870857"/>
          </a:xfrm>
        </p:spPr>
        <p:txBody>
          <a:bodyPr anchor="t">
            <a:normAutofit/>
          </a:bodyPr>
          <a:lstStyle>
            <a:lvl1pPr algn="l">
              <a:defRPr sz="13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507382" y="5332488"/>
            <a:ext cx="2159865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214465" y="1028734"/>
            <a:ext cx="5398316" cy="336037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83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4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2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800"/>
                            </p:stCondLst>
                            <p:childTnLst>
                              <p:par>
                                <p:cTn id="7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5" grpId="0" animBg="1"/>
      <p:bldP spid="8" grpId="0" animBg="1"/>
      <p:bldP spid="23" grpId="0"/>
      <p:bldP spid="24" grpId="0"/>
      <p:bldP spid="25" grpId="0"/>
      <p:bldP spid="26" grpId="0"/>
      <p:bldP spid="27" grpId="0"/>
      <p:bldP spid="28" grpId="0" animBg="1"/>
      <p:bldP spid="30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allAtOnce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  <p:bldP spid="4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f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7427628" y="2663639"/>
            <a:ext cx="688212" cy="68833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5" tIns="30472" rIns="60945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8230"/>
            <a:endParaRPr kumimoji="1" lang="ja-JP" altLang="en-US" sz="2100">
              <a:solidFill>
                <a:srgbClr val="5BB8D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5144" y="6309600"/>
            <a:ext cx="3859794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>
                <a:solidFill>
                  <a:srgbClr val="1C1C1C">
                    <a:tint val="75000"/>
                  </a:srgbClr>
                </a:solidFill>
              </a:rPr>
              <a:t>The Power of PowerPoint | thepopp.com</a:t>
            </a:r>
            <a:endParaRPr lang="ja-JP" altLang="en-US" dirty="0">
              <a:solidFill>
                <a:srgbClr val="1C1C1C">
                  <a:tint val="75000"/>
                </a:srgbClr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7966295" y="3351970"/>
            <a:ext cx="541211" cy="54130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5" tIns="30472" rIns="60945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8230"/>
            <a:endParaRPr kumimoji="1" lang="ja-JP" altLang="en-US" sz="2100">
              <a:solidFill>
                <a:srgbClr val="FD497C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4442102" y="692697"/>
            <a:ext cx="3373033" cy="33736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7" name="円/楕円 6"/>
          <p:cNvSpPr/>
          <p:nvPr userDrawn="1"/>
        </p:nvSpPr>
        <p:spPr>
          <a:xfrm>
            <a:off x="3722146" y="1652803"/>
            <a:ext cx="911943" cy="9121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5" tIns="30472" rIns="60945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8" name="円/楕円 7"/>
          <p:cNvSpPr/>
          <p:nvPr userDrawn="1"/>
        </p:nvSpPr>
        <p:spPr>
          <a:xfrm>
            <a:off x="4332864" y="609932"/>
            <a:ext cx="3373033" cy="33736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2885874" y="4148637"/>
            <a:ext cx="6383601" cy="528059"/>
          </a:xfrm>
        </p:spPr>
        <p:txBody>
          <a:bodyPr anchor="b">
            <a:normAutofit/>
          </a:bodyPr>
          <a:lstStyle>
            <a:lvl1pPr algn="ctr">
              <a:defRPr sz="2400" baseline="0">
                <a:solidFill>
                  <a:schemeClr val="tx2"/>
                </a:solidFill>
                <a:latin typeface="Route 159 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5014480" y="5157192"/>
            <a:ext cx="2159865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2902612" y="4629133"/>
            <a:ext cx="6383601" cy="384043"/>
          </a:xfrm>
        </p:spPr>
        <p:txBody>
          <a:bodyPr anchor="t">
            <a:noAutofit/>
          </a:bodyPr>
          <a:lstStyle>
            <a:lvl1pPr algn="ctr">
              <a:defRPr sz="1600" i="1" baseline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4442102" y="692696"/>
            <a:ext cx="3277039" cy="3277609"/>
          </a:xfrm>
          <a:prstGeom prst="ellipse">
            <a:avLst/>
          </a:prstGeom>
          <a:solidFill>
            <a:schemeClr val="bg1"/>
          </a:solidFill>
          <a:ln w="28575" cmpd="sng">
            <a:solidFill>
              <a:schemeClr val="accent1"/>
            </a:solidFill>
          </a:ln>
          <a:effectLst/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14" hasCustomPrompt="1"/>
          </p:nvPr>
        </p:nvSpPr>
        <p:spPr>
          <a:xfrm>
            <a:off x="1932861" y="5253203"/>
            <a:ext cx="8323104" cy="1056117"/>
          </a:xfrm>
        </p:spPr>
        <p:txBody>
          <a:bodyPr anchor="t">
            <a:normAutofit/>
          </a:bodyPr>
          <a:lstStyle>
            <a:lvl1pPr algn="ctr">
              <a:defRPr sz="13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2902612" y="1364771"/>
            <a:ext cx="575964" cy="576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5" tIns="30472" rIns="60945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3722146" y="1266501"/>
            <a:ext cx="287982" cy="28803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5" tIns="30472" rIns="60945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25" name="円/楕円 24"/>
          <p:cNvSpPr/>
          <p:nvPr userDrawn="1"/>
        </p:nvSpPr>
        <p:spPr>
          <a:xfrm>
            <a:off x="8875269" y="3155089"/>
            <a:ext cx="324607" cy="3246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5" tIns="30472" rIns="60945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8230"/>
            <a:endParaRPr kumimoji="1" lang="ja-JP" altLang="en-US" sz="2100">
              <a:solidFill>
                <a:srgbClr val="FD497C"/>
              </a:solidFill>
            </a:endParaRP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0" y="0"/>
            <a:ext cx="12188825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1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2079" y="6288526"/>
            <a:ext cx="719955" cy="365125"/>
          </a:xfrm>
          <a:prstGeom prst="rect">
            <a:avLst/>
          </a:prstGeom>
        </p:spPr>
        <p:txBody>
          <a:bodyPr vert="horz" lIns="108823" tIns="54412" rIns="108823" bIns="54412" rtlCol="0" anchor="ctr"/>
          <a:lstStyle>
            <a:lvl1pPr algn="ctr">
              <a:defRPr sz="19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>
                <a:solidFill>
                  <a:prstClr val="white"/>
                </a:solidFill>
              </a:rPr>
              <a:pPr/>
              <a:t>‹#›</a:t>
            </a:fld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7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6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6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6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5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1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00"/>
                            </p:stCondLst>
                            <p:childTnLst>
                              <p:par>
                                <p:cTn id="81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45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00"/>
                            </p:stCondLst>
                            <p:childTnLst>
                              <p:par>
                                <p:cTn id="9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7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2" grpId="1" animBg="1"/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1"/>
            <a:ext cx="6093884" cy="6857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5144" y="6309600"/>
            <a:ext cx="3859794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>
                <a:solidFill>
                  <a:srgbClr val="1C1C1C">
                    <a:tint val="75000"/>
                  </a:srgbClr>
                </a:solidFill>
              </a:rPr>
              <a:t>The Power of PowerPoint | thepopp.com</a:t>
            </a:r>
            <a:endParaRPr lang="ja-JP" altLang="en-US" dirty="0">
              <a:solidFill>
                <a:srgbClr val="1C1C1C">
                  <a:tint val="75000"/>
                </a:srgbClr>
              </a:solidFill>
            </a:endParaRPr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5998419" cy="6858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286400" y="164638"/>
            <a:ext cx="5326381" cy="802101"/>
          </a:xfrm>
          <a:prstGeom prst="rect">
            <a:avLst/>
          </a:prstGeom>
        </p:spPr>
        <p:txBody>
          <a:bodyPr vert="horz" lIns="108823" tIns="54412" rIns="108823" bIns="54412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334397" y="1028734"/>
            <a:ext cx="5278384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6382394" y="932723"/>
            <a:ext cx="2159865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662439" y="1604798"/>
            <a:ext cx="719955" cy="480053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直角三角形 10"/>
          <p:cNvSpPr/>
          <p:nvPr userDrawn="1"/>
        </p:nvSpPr>
        <p:spPr>
          <a:xfrm rot="5400000">
            <a:off x="6142128" y="2036607"/>
            <a:ext cx="192023" cy="288511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5806430" y="1527544"/>
            <a:ext cx="431973" cy="672075"/>
          </a:xfrm>
        </p:spPr>
        <p:txBody>
          <a:bodyPr anchor="t">
            <a:noAutofit/>
          </a:bodyPr>
          <a:lstStyle>
            <a:lvl1pPr algn="ctr">
              <a:defRPr sz="29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6455459" y="1604798"/>
            <a:ext cx="5157322" cy="480053"/>
          </a:xfrm>
        </p:spPr>
        <p:txBody>
          <a:bodyPr anchor="t">
            <a:noAutofit/>
          </a:bodyPr>
          <a:lstStyle>
            <a:lvl1pPr algn="l">
              <a:defRPr sz="21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478388" y="2132856"/>
            <a:ext cx="5134393" cy="384043"/>
          </a:xfrm>
        </p:spPr>
        <p:txBody>
          <a:bodyPr anchor="t">
            <a:noAutofit/>
          </a:bodyPr>
          <a:lstStyle>
            <a:lvl1pPr algn="l">
              <a:defRPr sz="13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6574382" y="2084851"/>
            <a:ext cx="2159865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5654349" y="2761722"/>
            <a:ext cx="719955" cy="480053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直角三角形 23"/>
          <p:cNvSpPr/>
          <p:nvPr userDrawn="1"/>
        </p:nvSpPr>
        <p:spPr>
          <a:xfrm rot="5400000">
            <a:off x="6134037" y="3193531"/>
            <a:ext cx="192023" cy="288511"/>
          </a:xfrm>
          <a:prstGeom prst="rt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798340" y="2684469"/>
            <a:ext cx="431973" cy="672075"/>
          </a:xfrm>
        </p:spPr>
        <p:txBody>
          <a:bodyPr anchor="t">
            <a:noAutofit/>
          </a:bodyPr>
          <a:lstStyle>
            <a:lvl1pPr algn="ctr">
              <a:defRPr sz="29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>
            <a:off x="6447368" y="2761722"/>
            <a:ext cx="5157322" cy="480053"/>
          </a:xfrm>
        </p:spPr>
        <p:txBody>
          <a:bodyPr anchor="t">
            <a:noAutofit/>
          </a:bodyPr>
          <a:lstStyle>
            <a:lvl1pPr algn="l">
              <a:defRPr sz="21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6470297" y="3289780"/>
            <a:ext cx="5134393" cy="384043"/>
          </a:xfrm>
        </p:spPr>
        <p:txBody>
          <a:bodyPr anchor="t">
            <a:noAutofit/>
          </a:bodyPr>
          <a:lstStyle>
            <a:lvl1pPr algn="l">
              <a:defRPr sz="13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6566291" y="3241776"/>
            <a:ext cx="2159865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5662439" y="3856252"/>
            <a:ext cx="719955" cy="480053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0" name="直角三角形 29"/>
          <p:cNvSpPr/>
          <p:nvPr userDrawn="1"/>
        </p:nvSpPr>
        <p:spPr>
          <a:xfrm rot="5400000">
            <a:off x="6142128" y="4288061"/>
            <a:ext cx="192023" cy="288511"/>
          </a:xfrm>
          <a:prstGeom prst="rtTriangl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5806430" y="3778998"/>
            <a:ext cx="431973" cy="672075"/>
          </a:xfrm>
        </p:spPr>
        <p:txBody>
          <a:bodyPr anchor="t">
            <a:noAutofit/>
          </a:bodyPr>
          <a:lstStyle>
            <a:lvl1pPr algn="ctr">
              <a:defRPr sz="29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6455459" y="3856252"/>
            <a:ext cx="5157322" cy="480053"/>
          </a:xfrm>
        </p:spPr>
        <p:txBody>
          <a:bodyPr anchor="t">
            <a:noAutofit/>
          </a:bodyPr>
          <a:lstStyle>
            <a:lvl1pPr algn="l">
              <a:defRPr sz="21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6478388" y="4384310"/>
            <a:ext cx="5134393" cy="384043"/>
          </a:xfrm>
        </p:spPr>
        <p:txBody>
          <a:bodyPr anchor="t">
            <a:noAutofit/>
          </a:bodyPr>
          <a:lstStyle>
            <a:lvl1pPr algn="l">
              <a:defRPr sz="13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 userDrawn="1"/>
        </p:nvSpPr>
        <p:spPr>
          <a:xfrm>
            <a:off x="6574382" y="4336305"/>
            <a:ext cx="2159865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5658652" y="5013176"/>
            <a:ext cx="719955" cy="480053"/>
          </a:xfrm>
          <a:prstGeom prst="rect">
            <a:avLst/>
          </a:prstGeom>
          <a:solidFill>
            <a:schemeClr val="accent4"/>
          </a:solidFill>
        </p:spPr>
        <p:txBody>
          <a:bodyPr/>
          <a:lstStyle>
            <a:lvl1pPr>
              <a:defRPr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6" name="直角三角形 35"/>
          <p:cNvSpPr/>
          <p:nvPr userDrawn="1"/>
        </p:nvSpPr>
        <p:spPr>
          <a:xfrm rot="5400000">
            <a:off x="6138340" y="5444985"/>
            <a:ext cx="192023" cy="288511"/>
          </a:xfrm>
          <a:prstGeom prst="rtTriangl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3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5802643" y="4935923"/>
            <a:ext cx="431973" cy="672075"/>
          </a:xfrm>
        </p:spPr>
        <p:txBody>
          <a:bodyPr anchor="t">
            <a:noAutofit/>
          </a:bodyPr>
          <a:lstStyle>
            <a:lvl1pPr algn="ctr">
              <a:defRPr sz="2900" i="0" baseline="0">
                <a:solidFill>
                  <a:schemeClr val="bg1"/>
                </a:solidFill>
                <a:latin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kumimoji="1" lang="en-US" altLang="ja-JP" dirty="0"/>
              <a:t>#</a:t>
            </a:r>
            <a:endParaRPr kumimoji="1" lang="ja-JP" altLang="en-US" dirty="0"/>
          </a:p>
        </p:txBody>
      </p:sp>
      <p:sp>
        <p:nvSpPr>
          <p:cNvPr id="38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6451671" y="5013176"/>
            <a:ext cx="5157322" cy="480053"/>
          </a:xfrm>
        </p:spPr>
        <p:txBody>
          <a:bodyPr anchor="t">
            <a:noAutofit/>
          </a:bodyPr>
          <a:lstStyle>
            <a:lvl1pPr algn="l">
              <a:defRPr sz="21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36" hasCustomPrompt="1"/>
          </p:nvPr>
        </p:nvSpPr>
        <p:spPr>
          <a:xfrm>
            <a:off x="6474600" y="5541235"/>
            <a:ext cx="5134393" cy="384043"/>
          </a:xfrm>
        </p:spPr>
        <p:txBody>
          <a:bodyPr anchor="t">
            <a:noAutofit/>
          </a:bodyPr>
          <a:lstStyle>
            <a:lvl1pPr algn="l">
              <a:defRPr sz="13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 userDrawn="1"/>
        </p:nvSpPr>
        <p:spPr>
          <a:xfrm>
            <a:off x="6570595" y="5493230"/>
            <a:ext cx="2159865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2079" y="6288526"/>
            <a:ext cx="719955" cy="365125"/>
          </a:xfrm>
          <a:prstGeom prst="rect">
            <a:avLst/>
          </a:prstGeom>
        </p:spPr>
        <p:txBody>
          <a:bodyPr vert="horz" lIns="108823" tIns="54412" rIns="108823" bIns="54412" rtlCol="0" anchor="ctr"/>
          <a:lstStyle>
            <a:lvl1pPr algn="ctr">
              <a:defRPr sz="19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>
                <a:solidFill>
                  <a:prstClr val="white"/>
                </a:solidFill>
              </a:rPr>
              <a:pPr/>
              <a:t>‹#›</a:t>
            </a:fld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6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7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250"/>
                            </p:stCondLst>
                            <p:childTnLst>
                              <p:par>
                                <p:cTn id="5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7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2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6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6750"/>
                            </p:stCondLst>
                            <p:childTnLst>
                              <p:par>
                                <p:cTn id="10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3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29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animBg="1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/>
          <p:cNvSpPr/>
          <p:nvPr userDrawn="1"/>
        </p:nvSpPr>
        <p:spPr>
          <a:xfrm>
            <a:off x="0" y="1"/>
            <a:ext cx="6093884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5144" y="6309600"/>
            <a:ext cx="3859794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>
                <a:solidFill>
                  <a:srgbClr val="1C1C1C">
                    <a:tint val="75000"/>
                  </a:srgbClr>
                </a:solidFill>
              </a:rPr>
              <a:t>The Power of PowerPoint | thepopp.com</a:t>
            </a:r>
            <a:endParaRPr lang="ja-JP" altLang="en-US" dirty="0">
              <a:solidFill>
                <a:srgbClr val="1C1C1C">
                  <a:tint val="75000"/>
                </a:srgbClr>
              </a:solidFill>
            </a:endParaRPr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5998419" cy="68580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382394" y="909562"/>
            <a:ext cx="5326381" cy="2064657"/>
          </a:xfrm>
          <a:prstGeom prst="rect">
            <a:avLst/>
          </a:prstGeom>
        </p:spPr>
        <p:txBody>
          <a:bodyPr vert="horz" lIns="108823" tIns="54412" rIns="108823" bIns="54412" rtlCol="0" anchor="b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 userDrawn="1"/>
        </p:nvSpPr>
        <p:spPr>
          <a:xfrm>
            <a:off x="6478388" y="2998260"/>
            <a:ext cx="2159865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394851" y="3135085"/>
            <a:ext cx="5329904" cy="2012647"/>
          </a:xfrm>
        </p:spPr>
        <p:txBody>
          <a:bodyPr anchor="t">
            <a:noAutofit/>
          </a:bodyPr>
          <a:lstStyle>
            <a:lvl1pPr algn="l">
              <a:defRPr sz="13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22079" y="6288526"/>
            <a:ext cx="719955" cy="365125"/>
          </a:xfrm>
          <a:prstGeom prst="rect">
            <a:avLst/>
          </a:prstGeom>
        </p:spPr>
        <p:txBody>
          <a:bodyPr vert="horz" lIns="108823" tIns="54412" rIns="108823" bIns="54412" rtlCol="0" anchor="ctr"/>
          <a:lstStyle>
            <a:lvl1pPr algn="ctr">
              <a:defRPr sz="1900">
                <a:solidFill>
                  <a:schemeClr val="bg1"/>
                </a:solidFill>
              </a:defRPr>
            </a:lvl1pPr>
          </a:lstStyle>
          <a:p>
            <a:fld id="{E6459DFB-86F3-43FA-8567-2EA6E426AE90}" type="slidenum">
              <a:rPr lang="ja-JP" altLang="en-US" smtClean="0">
                <a:solidFill>
                  <a:prstClr val="white"/>
                </a:solidFill>
              </a:rPr>
              <a:pPr/>
              <a:t>‹#›</a:t>
            </a:fld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49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3" decel="100000" fill="hold" grpId="0" nodeType="withEffect">
                                  <p:stCondLst>
                                    <p:cond delay="1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9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" grpId="0"/>
      <p:bldP spid="6" grpId="0"/>
      <p:bldP spid="8" grpId="0" animBg="1"/>
      <p:bldP spid="1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 &amp;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5144" y="6309600"/>
            <a:ext cx="3859794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>
                <a:solidFill>
                  <a:srgbClr val="1C1C1C">
                    <a:tint val="75000"/>
                  </a:srgbClr>
                </a:solidFill>
              </a:rPr>
              <a:t>The Power of PowerPoint | thepopp.com</a:t>
            </a:r>
            <a:endParaRPr lang="ja-JP" altLang="en-US" dirty="0">
              <a:solidFill>
                <a:srgbClr val="1C1C1C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2079" y="6288526"/>
            <a:ext cx="719955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>
                <a:solidFill>
                  <a:prstClr val="white"/>
                </a:solidFill>
              </a:rPr>
              <a:pPr/>
              <a:t>‹#›</a:t>
            </a:fld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1"/>
            <a:ext cx="6093884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407107" y="782320"/>
            <a:ext cx="5279670" cy="5471965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394851" y="1657533"/>
            <a:ext cx="5329904" cy="3542935"/>
          </a:xfrm>
        </p:spPr>
        <p:txBody>
          <a:bodyPr anchor="ctr">
            <a:noAutofit/>
          </a:bodyPr>
          <a:lstStyle>
            <a:lvl1pPr algn="l">
              <a:defRPr sz="13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922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1"/>
            <a:ext cx="12188825" cy="3429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5144" y="6309600"/>
            <a:ext cx="3859794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>
                <a:solidFill>
                  <a:srgbClr val="1C1C1C">
                    <a:tint val="75000"/>
                  </a:srgbClr>
                </a:solidFill>
              </a:rPr>
              <a:t>The Power of PowerPoint | thepopp.com</a:t>
            </a:r>
            <a:endParaRPr lang="ja-JP" altLang="en-US" dirty="0">
              <a:solidFill>
                <a:srgbClr val="1C1C1C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2079" y="6288526"/>
            <a:ext cx="719955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>
                <a:solidFill>
                  <a:prstClr val="white"/>
                </a:solidFill>
              </a:rPr>
              <a:pPr/>
              <a:t>‹#›</a:t>
            </a:fld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5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619018" y="0"/>
            <a:ext cx="5474866" cy="6858000"/>
          </a:xfrm>
        </p:spPr>
        <p:txBody>
          <a:bodyPr>
            <a:normAutofit/>
          </a:bodyPr>
          <a:lstStyle>
            <a:lvl1pPr>
              <a:defRPr sz="13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382394" y="553329"/>
            <a:ext cx="5326381" cy="2810021"/>
          </a:xfrm>
          <a:prstGeom prst="rect">
            <a:avLst/>
          </a:prstGeom>
        </p:spPr>
        <p:txBody>
          <a:bodyPr vert="horz" lIns="108823" tIns="54412" rIns="108823" bIns="54412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6478388" y="3584340"/>
            <a:ext cx="2159865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394851" y="3664893"/>
            <a:ext cx="5329904" cy="2012647"/>
          </a:xfrm>
        </p:spPr>
        <p:txBody>
          <a:bodyPr anchor="t">
            <a:noAutofit/>
          </a:bodyPr>
          <a:lstStyle>
            <a:lvl1pPr algn="l">
              <a:defRPr sz="13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428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6" grpId="0"/>
      <p:bldP spid="7" grpId="0" animBg="1"/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, Icons and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5144" y="6309600"/>
            <a:ext cx="3859794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>
                <a:solidFill>
                  <a:srgbClr val="1C1C1C">
                    <a:tint val="75000"/>
                  </a:srgbClr>
                </a:solidFill>
              </a:rPr>
              <a:t>The Power of PowerPoint | thepopp.com</a:t>
            </a:r>
            <a:endParaRPr lang="ja-JP" altLang="en-US" dirty="0">
              <a:solidFill>
                <a:srgbClr val="1C1C1C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2079" y="6288526"/>
            <a:ext cx="719955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>
                <a:solidFill>
                  <a:prstClr val="white"/>
                </a:solidFill>
              </a:rPr>
              <a:pPr/>
              <a:t>‹#›</a:t>
            </a:fld>
            <a:endParaRPr lang="ja-JP" altLang="en-US" dirty="0">
              <a:solidFill>
                <a:prstClr val="white"/>
              </a:solidFill>
            </a:endParaRPr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25450" y="29028"/>
            <a:ext cx="2399583" cy="3077029"/>
          </a:xfrm>
        </p:spPr>
        <p:txBody>
          <a:bodyPr/>
          <a:lstStyle>
            <a:lvl1pPr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2458075" y="3137733"/>
            <a:ext cx="2399583" cy="3077029"/>
          </a:xfrm>
        </p:spPr>
        <p:txBody>
          <a:bodyPr>
            <a:normAutofit/>
          </a:bodyPr>
          <a:lstStyle>
            <a:lvl1pPr marL="0" marR="0" indent="0" algn="l" defTabSz="108823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4890700" y="29028"/>
            <a:ext cx="2399583" cy="3077029"/>
          </a:xfrm>
        </p:spPr>
        <p:txBody>
          <a:bodyPr>
            <a:normAutofit/>
          </a:bodyPr>
          <a:lstStyle>
            <a:lvl1pPr marL="0" marR="0" indent="0" algn="l" defTabSz="108823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7324185" y="3137962"/>
            <a:ext cx="2399583" cy="3077029"/>
          </a:xfrm>
        </p:spPr>
        <p:txBody>
          <a:bodyPr>
            <a:normAutofit/>
          </a:bodyPr>
          <a:lstStyle>
            <a:lvl1pPr marL="0" marR="0" indent="0" algn="l" defTabSz="108823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755950" y="29028"/>
            <a:ext cx="2399583" cy="3077029"/>
          </a:xfrm>
        </p:spPr>
        <p:txBody>
          <a:bodyPr>
            <a:normAutofit/>
          </a:bodyPr>
          <a:lstStyle>
            <a:lvl1pPr marL="0" marR="0" indent="0" algn="l" defTabSz="108823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25450" y="3137962"/>
            <a:ext cx="2399583" cy="307680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5" tIns="30472" rIns="60945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11" name="正方形/長方形 10"/>
          <p:cNvSpPr/>
          <p:nvPr userDrawn="1"/>
        </p:nvSpPr>
        <p:spPr>
          <a:xfrm>
            <a:off x="2458075" y="29257"/>
            <a:ext cx="2399583" cy="307680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5" tIns="30472" rIns="60945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4890700" y="3137962"/>
            <a:ext cx="2399583" cy="30768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5" tIns="30472" rIns="60945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13" name="正方形/長方形 12"/>
          <p:cNvSpPr/>
          <p:nvPr userDrawn="1"/>
        </p:nvSpPr>
        <p:spPr>
          <a:xfrm>
            <a:off x="7324185" y="29257"/>
            <a:ext cx="2399583" cy="3076800"/>
          </a:xfrm>
          <a:prstGeom prst="rect">
            <a:avLst/>
          </a:prstGeom>
          <a:solidFill>
            <a:schemeClr val="accent4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5" tIns="30472" rIns="60945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14" name="正方形/長方形 13"/>
          <p:cNvSpPr/>
          <p:nvPr userDrawn="1"/>
        </p:nvSpPr>
        <p:spPr>
          <a:xfrm>
            <a:off x="9755950" y="3138191"/>
            <a:ext cx="2399583" cy="3076800"/>
          </a:xfrm>
          <a:prstGeom prst="rect">
            <a:avLst/>
          </a:prstGeom>
          <a:solidFill>
            <a:schemeClr val="accent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5" tIns="30472" rIns="60945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969237" y="3415187"/>
            <a:ext cx="522931" cy="523021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3401862" y="340119"/>
            <a:ext cx="522931" cy="523021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5834486" y="3415187"/>
            <a:ext cx="522931" cy="523021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0699737" y="3415187"/>
            <a:ext cx="522931" cy="523021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8267972" y="340119"/>
            <a:ext cx="522931" cy="523021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27722" y="3938881"/>
            <a:ext cx="2358615" cy="398931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9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42496" y="4357162"/>
            <a:ext cx="2121339" cy="16256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2489369" y="854137"/>
            <a:ext cx="2358615" cy="398931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9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2604144" y="1272419"/>
            <a:ext cx="2121339" cy="16256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7355479" y="854138"/>
            <a:ext cx="2358615" cy="398931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9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7470253" y="1272419"/>
            <a:ext cx="2121339" cy="16256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911103" y="3938881"/>
            <a:ext cx="2358615" cy="398931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9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5025878" y="4357162"/>
            <a:ext cx="2121339" cy="16256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9777213" y="3938881"/>
            <a:ext cx="2358615" cy="398931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900" spc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891988" y="4357163"/>
            <a:ext cx="2121339" cy="16256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049590" y="2934372"/>
            <a:ext cx="301144" cy="301197"/>
          </a:xfrm>
          <a:prstGeom prst="triangle">
            <a:avLst/>
          </a:prstGeom>
          <a:solidFill>
            <a:schemeClr val="accent2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1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5918231" y="2934372"/>
            <a:ext cx="301144" cy="301197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2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0780090" y="2934372"/>
            <a:ext cx="301144" cy="301197"/>
          </a:xfrm>
          <a:prstGeom prst="triangle">
            <a:avLst/>
          </a:prstGeom>
          <a:solidFill>
            <a:schemeClr val="accent5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3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3507295" y="3003352"/>
            <a:ext cx="301144" cy="301197"/>
          </a:xfrm>
          <a:prstGeom prst="triangle">
            <a:avLst/>
          </a:prstGeom>
          <a:solidFill>
            <a:schemeClr val="accent3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4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8348324" y="3003352"/>
            <a:ext cx="301144" cy="301197"/>
          </a:xfrm>
          <a:prstGeom prst="triangle">
            <a:avLst/>
          </a:prstGeom>
          <a:solidFill>
            <a:schemeClr val="accent4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8480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  <p:bldP spid="17" grpId="0"/>
      <p:bldP spid="18" grpId="0"/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16" y="0"/>
            <a:ext cx="12188825" cy="34290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780" tIns="30382" rIns="60780" bIns="303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5241"/>
            <a:endParaRPr kumimoji="1" lang="ja-JP" altLang="en-US" sz="2100">
              <a:solidFill>
                <a:srgbClr val="FFFFFF"/>
              </a:solidFill>
            </a:endParaRPr>
          </a:p>
        </p:txBody>
      </p:sp>
      <p:sp>
        <p:nvSpPr>
          <p:cNvPr id="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84764" y="818710"/>
            <a:ext cx="11219298" cy="163949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0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84765" y="2270292"/>
            <a:ext cx="11219298" cy="66007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23" hasCustomPrompt="1"/>
          </p:nvPr>
        </p:nvSpPr>
        <p:spPr>
          <a:xfrm>
            <a:off x="16" y="3429000"/>
            <a:ext cx="12188825" cy="3429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655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&amp; Descri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5144" y="6309600"/>
            <a:ext cx="3859794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>
                <a:solidFill>
                  <a:srgbClr val="1C1C1C">
                    <a:tint val="75000"/>
                  </a:srgbClr>
                </a:solidFill>
              </a:rPr>
              <a:t>The Power of PowerPoint | thepopp.com</a:t>
            </a:r>
            <a:endParaRPr lang="ja-JP" altLang="en-US" dirty="0">
              <a:solidFill>
                <a:srgbClr val="1C1C1C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2079" y="6288526"/>
            <a:ext cx="719955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>
                <a:solidFill>
                  <a:prstClr val="white"/>
                </a:solidFill>
              </a:rPr>
              <a:pPr/>
              <a:t>‹#›</a:t>
            </a:fld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5" name="正方形/長方形 4"/>
          <p:cNvSpPr/>
          <p:nvPr userDrawn="1"/>
        </p:nvSpPr>
        <p:spPr>
          <a:xfrm>
            <a:off x="-9836" y="2194554"/>
            <a:ext cx="12188825" cy="219455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5" tIns="30472" rIns="60945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6" name="正方形/長方形 5"/>
          <p:cNvSpPr/>
          <p:nvPr userDrawn="1"/>
        </p:nvSpPr>
        <p:spPr>
          <a:xfrm>
            <a:off x="-4794" y="2481740"/>
            <a:ext cx="12188825" cy="1620180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5" tIns="30472" rIns="60945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7" name="正方形/長方形 6"/>
          <p:cNvSpPr/>
          <p:nvPr userDrawn="1"/>
        </p:nvSpPr>
        <p:spPr>
          <a:xfrm>
            <a:off x="0" y="0"/>
            <a:ext cx="12188825" cy="21945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5" tIns="30472" rIns="60945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278650"/>
            <a:ext cx="12178988" cy="1620180"/>
          </a:xfrm>
          <a:prstGeom prst="rect">
            <a:avLst/>
          </a:prstGeom>
          <a:solidFill>
            <a:schemeClr val="accent2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5" tIns="30472" rIns="60945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9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6094412" y="2194554"/>
            <a:ext cx="6092225" cy="2194553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</p:txBody>
      </p:sp>
      <p:sp>
        <p:nvSpPr>
          <p:cNvPr id="10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6092225" cy="2194553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</p:spPr>
        <p:txBody>
          <a:bodyPr/>
          <a:lstStyle>
            <a:lvl1pPr marL="0" marR="0" indent="0" algn="l" defTabSz="108823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099092" y="838956"/>
            <a:ext cx="5664966" cy="87680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099092" y="452670"/>
            <a:ext cx="5664966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1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399448" y="3062960"/>
            <a:ext cx="5664966" cy="84609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399448" y="2676673"/>
            <a:ext cx="5664966" cy="5154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100" spc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286776" y="4533123"/>
            <a:ext cx="11615273" cy="802101"/>
          </a:xfrm>
          <a:prstGeom prst="rect">
            <a:avLst/>
          </a:prstGeom>
        </p:spPr>
        <p:txBody>
          <a:bodyPr vert="horz" lIns="108823" tIns="54412" rIns="108823" bIns="54412" rtlCol="0" anchor="ctr">
            <a:normAutofit/>
          </a:bodyPr>
          <a:lstStyle>
            <a:lvl1pPr algn="ctr">
              <a:defRPr baseline="0"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286776" y="5397219"/>
            <a:ext cx="11615273" cy="891307"/>
          </a:xfrm>
        </p:spPr>
        <p:txBody>
          <a:bodyPr>
            <a:noAutofit/>
          </a:bodyPr>
          <a:lstStyle>
            <a:lvl1pPr algn="ctr">
              <a:defRPr sz="1300" b="0" i="0" u="none" baseline="0">
                <a:solidFill>
                  <a:schemeClr val="tx2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5038477" y="5301208"/>
            <a:ext cx="2159865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08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95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800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2" presetClass="entr" presetSubtype="8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2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正方形/長方形 71"/>
          <p:cNvSpPr/>
          <p:nvPr userDrawn="1"/>
        </p:nvSpPr>
        <p:spPr>
          <a:xfrm>
            <a:off x="0" y="0"/>
            <a:ext cx="12188825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grpSp>
        <p:nvGrpSpPr>
          <p:cNvPr id="29" name="グループ化 28"/>
          <p:cNvGrpSpPr/>
          <p:nvPr userDrawn="1"/>
        </p:nvGrpSpPr>
        <p:grpSpPr>
          <a:xfrm>
            <a:off x="5512251" y="1790105"/>
            <a:ext cx="4001588" cy="605404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8230"/>
              <a:endParaRPr kumimoji="1" lang="ja-JP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8230"/>
              <a:endParaRPr kumimoji="1" lang="ja-JP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8230"/>
              <a:endParaRPr kumimoji="1" lang="ja-JP" altLang="en-US" sz="2100">
                <a:solidFill>
                  <a:prstClr val="white"/>
                </a:solidFill>
              </a:endParaRPr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2125635" y="2932452"/>
            <a:ext cx="4001588" cy="605404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8230"/>
              <a:endParaRPr kumimoji="1" lang="ja-JP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8230"/>
              <a:endParaRPr kumimoji="1" lang="ja-JP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8230"/>
              <a:endParaRPr kumimoji="1" lang="ja-JP" altLang="en-US" sz="2100">
                <a:solidFill>
                  <a:prstClr val="white"/>
                </a:solidFill>
              </a:endParaRPr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5521925" y="4074799"/>
            <a:ext cx="4001588" cy="605404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8230"/>
              <a:endParaRPr kumimoji="1" lang="ja-JP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8230"/>
              <a:endParaRPr kumimoji="1" lang="ja-JP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8230"/>
              <a:endParaRPr kumimoji="1" lang="ja-JP" altLang="en-US" sz="2100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2115961" y="5217147"/>
            <a:ext cx="4001588" cy="605404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8230"/>
              <a:endParaRPr kumimoji="1" lang="ja-JP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8230"/>
              <a:endParaRPr kumimoji="1" lang="ja-JP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8230"/>
              <a:endParaRPr kumimoji="1" lang="ja-JP" altLang="en-US" sz="2100">
                <a:solidFill>
                  <a:prstClr val="white"/>
                </a:solidFill>
              </a:endParaRPr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5144" y="6309600"/>
            <a:ext cx="3859794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>
                <a:solidFill>
                  <a:srgbClr val="1C1C1C">
                    <a:tint val="75000"/>
                  </a:srgbClr>
                </a:solidFill>
              </a:rPr>
              <a:t>The Power of PowerPoint | thepopp.com</a:t>
            </a:r>
            <a:endParaRPr lang="ja-JP" altLang="en-US" dirty="0">
              <a:solidFill>
                <a:srgbClr val="1C1C1C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2079" y="6288526"/>
            <a:ext cx="719955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>
                <a:solidFill>
                  <a:prstClr val="white"/>
                </a:solidFill>
              </a:rPr>
              <a:pPr/>
              <a:t>‹#›</a:t>
            </a:fld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2125635" y="647757"/>
            <a:ext cx="4001588" cy="605404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8230"/>
              <a:endParaRPr kumimoji="1" lang="ja-JP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8230"/>
              <a:endParaRPr kumimoji="1" lang="ja-JP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8230"/>
              <a:endParaRPr kumimoji="1" lang="ja-JP" altLang="en-US" sz="2100">
                <a:solidFill>
                  <a:prstClr val="white"/>
                </a:solidFill>
              </a:endParaRPr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2507317" y="705766"/>
            <a:ext cx="2925572" cy="480053"/>
          </a:xfrm>
        </p:spPr>
        <p:txBody>
          <a:bodyPr anchor="ctr">
            <a:noAutofit/>
          </a:bodyPr>
          <a:lstStyle>
            <a:lvl1pPr algn="r">
              <a:defRPr sz="19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5824574" y="0"/>
            <a:ext cx="2570" cy="6947505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5604877" y="730723"/>
            <a:ext cx="439394" cy="4394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r>
              <a:rPr kumimoji="1" lang="en-US" altLang="ja-JP" sz="2100" dirty="0">
                <a:solidFill>
                  <a:prstClr val="white"/>
                </a:solidFill>
              </a:rPr>
              <a:t>1</a:t>
            </a:r>
            <a:endParaRPr kumimoji="1" lang="ja-JP" altLang="en-US" sz="2100" dirty="0">
              <a:solidFill>
                <a:prstClr val="white"/>
              </a:solidFill>
            </a:endParaRPr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6117548" y="1848113"/>
            <a:ext cx="3093641" cy="480053"/>
          </a:xfrm>
        </p:spPr>
        <p:txBody>
          <a:bodyPr anchor="ctr">
            <a:noAutofit/>
          </a:bodyPr>
          <a:lstStyle>
            <a:lvl1pPr algn="l">
              <a:defRPr sz="19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5604526" y="1873071"/>
            <a:ext cx="439394" cy="4394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r>
              <a:rPr kumimoji="1" lang="en-US" altLang="ja-JP" sz="2100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1252159" y="1266840"/>
            <a:ext cx="4179251" cy="908075"/>
          </a:xfrm>
        </p:spPr>
        <p:txBody>
          <a:bodyPr anchor="t">
            <a:noAutofit/>
          </a:bodyPr>
          <a:lstStyle>
            <a:lvl1pPr algn="r">
              <a:defRPr sz="13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6117549" y="2409188"/>
            <a:ext cx="4179251" cy="908075"/>
          </a:xfrm>
        </p:spPr>
        <p:txBody>
          <a:bodyPr anchor="t">
            <a:noAutofit/>
          </a:bodyPr>
          <a:lstStyle>
            <a:lvl1pPr algn="l">
              <a:defRPr sz="13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2507317" y="2990460"/>
            <a:ext cx="2925572" cy="480053"/>
          </a:xfrm>
        </p:spPr>
        <p:txBody>
          <a:bodyPr anchor="ctr">
            <a:noAutofit/>
          </a:bodyPr>
          <a:lstStyle>
            <a:lvl1pPr algn="r">
              <a:defRPr sz="19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5604877" y="3015418"/>
            <a:ext cx="439394" cy="4394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r>
              <a:rPr kumimoji="1" lang="en-US" altLang="ja-JP" sz="2100" dirty="0">
                <a:solidFill>
                  <a:prstClr val="white"/>
                </a:solidFill>
              </a:rPr>
              <a:t>3</a:t>
            </a:r>
            <a:endParaRPr kumimoji="1" lang="ja-JP" altLang="en-US" sz="2100" dirty="0">
              <a:solidFill>
                <a:prstClr val="white"/>
              </a:solidFill>
            </a:endParaRPr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1252159" y="3551535"/>
            <a:ext cx="4179251" cy="908075"/>
          </a:xfrm>
        </p:spPr>
        <p:txBody>
          <a:bodyPr anchor="t">
            <a:noAutofit/>
          </a:bodyPr>
          <a:lstStyle>
            <a:lvl1pPr algn="r">
              <a:defRPr sz="13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6127223" y="4132808"/>
            <a:ext cx="3093641" cy="480053"/>
          </a:xfrm>
        </p:spPr>
        <p:txBody>
          <a:bodyPr anchor="ctr">
            <a:noAutofit/>
          </a:bodyPr>
          <a:lstStyle>
            <a:lvl1pPr algn="l">
              <a:defRPr sz="19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5614200" y="4157765"/>
            <a:ext cx="439394" cy="4394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r>
              <a:rPr kumimoji="1" lang="en-US" altLang="ja-JP" sz="2100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127223" y="4693883"/>
            <a:ext cx="4179251" cy="908075"/>
          </a:xfrm>
        </p:spPr>
        <p:txBody>
          <a:bodyPr anchor="t">
            <a:noAutofit/>
          </a:bodyPr>
          <a:lstStyle>
            <a:lvl1pPr algn="l">
              <a:defRPr sz="13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2497643" y="5275155"/>
            <a:ext cx="2925572" cy="480053"/>
          </a:xfrm>
        </p:spPr>
        <p:txBody>
          <a:bodyPr anchor="ctr">
            <a:noAutofit/>
          </a:bodyPr>
          <a:lstStyle>
            <a:lvl1pPr algn="r">
              <a:defRPr sz="19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5595202" y="5300113"/>
            <a:ext cx="439394" cy="43947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r>
              <a:rPr kumimoji="1" lang="en-US" altLang="ja-JP" sz="2100" dirty="0">
                <a:solidFill>
                  <a:prstClr val="white"/>
                </a:solidFill>
              </a:rPr>
              <a:t>5</a:t>
            </a:r>
            <a:endParaRPr kumimoji="1" lang="ja-JP" altLang="en-US" sz="2100" dirty="0">
              <a:solidFill>
                <a:prstClr val="white"/>
              </a:solidFill>
            </a:endParaRPr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1242484" y="5836230"/>
            <a:ext cx="4179251" cy="908075"/>
          </a:xfrm>
        </p:spPr>
        <p:txBody>
          <a:bodyPr anchor="t">
            <a:noAutofit/>
          </a:bodyPr>
          <a:lstStyle>
            <a:lvl1pPr algn="r">
              <a:defRPr sz="13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286400" y="164638"/>
            <a:ext cx="5326381" cy="802101"/>
          </a:xfrm>
          <a:prstGeom prst="rect">
            <a:avLst/>
          </a:prstGeom>
        </p:spPr>
        <p:txBody>
          <a:bodyPr vert="horz" lIns="108823" tIns="54412" rIns="108823" bIns="54412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6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6334397" y="1028734"/>
            <a:ext cx="5278384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67" name="正方形/長方形 66"/>
          <p:cNvSpPr/>
          <p:nvPr userDrawn="1"/>
        </p:nvSpPr>
        <p:spPr>
          <a:xfrm>
            <a:off x="6382394" y="932723"/>
            <a:ext cx="2159865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05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100"/>
                            </p:stCondLst>
                            <p:childTnLst>
                              <p:par>
                                <p:cTn id="3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600"/>
                            </p:stCondLst>
                            <p:childTnLst>
                              <p:par>
                                <p:cTn id="4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7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0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700"/>
                            </p:stCondLst>
                            <p:childTnLst>
                              <p:par>
                                <p:cTn id="6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300"/>
                            </p:stCondLst>
                            <p:childTnLst>
                              <p:par>
                                <p:cTn id="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800"/>
                            </p:stCondLst>
                            <p:childTnLst>
                              <p:par>
                                <p:cTn id="7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300"/>
                            </p:stCondLst>
                            <p:childTnLst>
                              <p:par>
                                <p:cTn id="8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9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400"/>
                            </p:stCondLst>
                            <p:childTnLst>
                              <p:par>
                                <p:cTn id="9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900"/>
                            </p:stCondLst>
                            <p:childTnLst>
                              <p:par>
                                <p:cTn id="9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/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/>
          <p:cNvGrpSpPr/>
          <p:nvPr userDrawn="1"/>
        </p:nvGrpSpPr>
        <p:grpSpPr>
          <a:xfrm>
            <a:off x="1371024" y="2612423"/>
            <a:ext cx="4001588" cy="605404"/>
            <a:chOff x="1073297" y="6784950"/>
            <a:chExt cx="6003425" cy="908106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30" name="正方形/長方形 29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8230"/>
              <a:endParaRPr kumimoji="1" lang="ja-JP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31" name="円/楕円 30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8230"/>
              <a:endParaRPr kumimoji="1" lang="ja-JP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32" name="円/楕円 31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8230"/>
              <a:endParaRPr kumimoji="1" lang="ja-JP" altLang="en-US" sz="2100">
                <a:solidFill>
                  <a:prstClr val="white"/>
                </a:solidFill>
              </a:endParaRPr>
            </a:p>
          </p:txBody>
        </p:sp>
      </p:grpSp>
      <p:grpSp>
        <p:nvGrpSpPr>
          <p:cNvPr id="37" name="グループ化 36"/>
          <p:cNvGrpSpPr/>
          <p:nvPr userDrawn="1"/>
        </p:nvGrpSpPr>
        <p:grpSpPr>
          <a:xfrm>
            <a:off x="1371024" y="3505608"/>
            <a:ext cx="4001588" cy="605404"/>
            <a:chOff x="1073297" y="6784950"/>
            <a:chExt cx="6003425" cy="90810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8" name="正方形/長方形 37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8230"/>
              <a:endParaRPr kumimoji="1" lang="ja-JP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39" name="円/楕円 38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8230"/>
              <a:endParaRPr kumimoji="1" lang="ja-JP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40" name="円/楕円 39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8230"/>
              <a:endParaRPr kumimoji="1" lang="ja-JP" altLang="en-US" sz="2100">
                <a:solidFill>
                  <a:prstClr val="white"/>
                </a:solidFill>
              </a:endParaRPr>
            </a:p>
          </p:txBody>
        </p:sp>
      </p:grpSp>
      <p:grpSp>
        <p:nvGrpSpPr>
          <p:cNvPr id="44" name="グループ化 43"/>
          <p:cNvGrpSpPr/>
          <p:nvPr userDrawn="1"/>
        </p:nvGrpSpPr>
        <p:grpSpPr>
          <a:xfrm>
            <a:off x="1371024" y="4398793"/>
            <a:ext cx="4001588" cy="605404"/>
            <a:chOff x="1073297" y="6784950"/>
            <a:chExt cx="6003425" cy="908106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45" name="正方形/長方形 44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8230"/>
              <a:endParaRPr kumimoji="1" lang="ja-JP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46" name="円/楕円 45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8230"/>
              <a:endParaRPr kumimoji="1" lang="ja-JP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47" name="円/楕円 46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8230"/>
              <a:endParaRPr kumimoji="1" lang="ja-JP" altLang="en-US" sz="2100">
                <a:solidFill>
                  <a:prstClr val="white"/>
                </a:solidFill>
              </a:endParaRPr>
            </a:p>
          </p:txBody>
        </p:sp>
      </p:grpSp>
      <p:grpSp>
        <p:nvGrpSpPr>
          <p:cNvPr id="58" name="グループ化 57"/>
          <p:cNvGrpSpPr/>
          <p:nvPr userDrawn="1"/>
        </p:nvGrpSpPr>
        <p:grpSpPr>
          <a:xfrm>
            <a:off x="1371024" y="5291979"/>
            <a:ext cx="4001588" cy="605404"/>
            <a:chOff x="1073297" y="6784950"/>
            <a:chExt cx="6003425" cy="908106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59" name="正方形/長方形 58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8230"/>
              <a:endParaRPr kumimoji="1" lang="ja-JP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60" name="円/楕円 59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8230"/>
              <a:endParaRPr kumimoji="1" lang="ja-JP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61" name="円/楕円 60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8230"/>
              <a:endParaRPr kumimoji="1" lang="ja-JP" altLang="en-US" sz="2100">
                <a:solidFill>
                  <a:prstClr val="white"/>
                </a:solidFill>
              </a:endParaRPr>
            </a:p>
          </p:txBody>
        </p:sp>
      </p:grp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5144" y="6309600"/>
            <a:ext cx="3859794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>
                <a:solidFill>
                  <a:srgbClr val="1C1C1C">
                    <a:tint val="75000"/>
                  </a:srgbClr>
                </a:solidFill>
              </a:rPr>
              <a:t>The Power of PowerPoint | thepopp.com</a:t>
            </a:r>
            <a:endParaRPr lang="ja-JP" altLang="en-US" dirty="0">
              <a:solidFill>
                <a:srgbClr val="1C1C1C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2079" y="6288526"/>
            <a:ext cx="719955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>
                <a:solidFill>
                  <a:prstClr val="white"/>
                </a:solidFill>
              </a:rPr>
              <a:pPr/>
              <a:t>‹#›</a:t>
            </a:fld>
            <a:endParaRPr lang="ja-JP" altLang="en-US">
              <a:solidFill>
                <a:prstClr val="white"/>
              </a:solidFill>
            </a:endParaRPr>
          </a:p>
        </p:txBody>
      </p:sp>
      <p:grpSp>
        <p:nvGrpSpPr>
          <p:cNvPr id="15" name="グループ化 14"/>
          <p:cNvGrpSpPr/>
          <p:nvPr userDrawn="1"/>
        </p:nvGrpSpPr>
        <p:grpSpPr>
          <a:xfrm>
            <a:off x="1371024" y="1719237"/>
            <a:ext cx="4001588" cy="605404"/>
            <a:chOff x="1073297" y="6784950"/>
            <a:chExt cx="6003425" cy="908106"/>
          </a:xfrm>
        </p:grpSpPr>
        <p:sp>
          <p:nvSpPr>
            <p:cNvPr id="16" name="正方形/長方形 15"/>
            <p:cNvSpPr/>
            <p:nvPr userDrawn="1"/>
          </p:nvSpPr>
          <p:spPr>
            <a:xfrm>
              <a:off x="1527349" y="6784951"/>
              <a:ext cx="5095320" cy="90810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8230"/>
              <a:endParaRPr kumimoji="1" lang="ja-JP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17" name="円/楕円 16"/>
            <p:cNvSpPr/>
            <p:nvPr userDrawn="1"/>
          </p:nvSpPr>
          <p:spPr>
            <a:xfrm>
              <a:off x="6168617" y="6784951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8230"/>
              <a:endParaRPr kumimoji="1" lang="ja-JP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18" name="円/楕円 17"/>
            <p:cNvSpPr/>
            <p:nvPr userDrawn="1"/>
          </p:nvSpPr>
          <p:spPr>
            <a:xfrm>
              <a:off x="1073297" y="6784950"/>
              <a:ext cx="908105" cy="90810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8230"/>
              <a:endParaRPr kumimoji="1" lang="ja-JP" altLang="en-US" sz="2100">
                <a:solidFill>
                  <a:prstClr val="white"/>
                </a:solidFill>
              </a:endParaRPr>
            </a:p>
          </p:txBody>
        </p:sp>
      </p:grpSp>
      <p:sp>
        <p:nvSpPr>
          <p:cNvPr id="21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1752706" y="1777246"/>
            <a:ext cx="2925572" cy="480053"/>
          </a:xfrm>
        </p:spPr>
        <p:txBody>
          <a:bodyPr anchor="ctr">
            <a:noAutofit/>
          </a:bodyPr>
          <a:lstStyle>
            <a:lvl1pPr algn="r">
              <a:defRPr sz="19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 userDrawn="1"/>
        </p:nvCxnSpPr>
        <p:spPr>
          <a:xfrm flipH="1">
            <a:off x="5069611" y="0"/>
            <a:ext cx="351" cy="685800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/>
          <p:cNvSpPr/>
          <p:nvPr userDrawn="1"/>
        </p:nvSpPr>
        <p:spPr>
          <a:xfrm>
            <a:off x="4850090" y="1802203"/>
            <a:ext cx="439394" cy="4394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r>
              <a:rPr kumimoji="1" lang="en-US" altLang="ja-JP" sz="2100" dirty="0">
                <a:solidFill>
                  <a:prstClr val="white"/>
                </a:solidFill>
              </a:rPr>
              <a:t>1</a:t>
            </a:r>
            <a:endParaRPr kumimoji="1" lang="ja-JP" altLang="en-US" sz="2100" dirty="0">
              <a:solidFill>
                <a:prstClr val="white"/>
              </a:solidFill>
            </a:endParaRPr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760761" y="2651357"/>
            <a:ext cx="2917517" cy="518201"/>
          </a:xfrm>
        </p:spPr>
        <p:txBody>
          <a:bodyPr anchor="ctr">
            <a:noAutofit/>
          </a:bodyPr>
          <a:lstStyle>
            <a:lvl1pPr algn="r">
              <a:defRPr sz="19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円/楕円 33"/>
          <p:cNvSpPr/>
          <p:nvPr userDrawn="1"/>
        </p:nvSpPr>
        <p:spPr>
          <a:xfrm>
            <a:off x="4850090" y="2695389"/>
            <a:ext cx="439394" cy="4394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r>
              <a:rPr kumimoji="1" lang="en-US" altLang="ja-JP" sz="2100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5453673" y="1729877"/>
            <a:ext cx="6233135" cy="594764"/>
          </a:xfrm>
        </p:spPr>
        <p:txBody>
          <a:bodyPr anchor="ctr">
            <a:noAutofit/>
          </a:bodyPr>
          <a:lstStyle>
            <a:lvl1pPr algn="l">
              <a:defRPr sz="13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5453673" y="2623063"/>
            <a:ext cx="6233135" cy="594764"/>
          </a:xfrm>
        </p:spPr>
        <p:txBody>
          <a:bodyPr anchor="ctr">
            <a:noAutofit/>
          </a:bodyPr>
          <a:lstStyle>
            <a:lvl1pPr algn="l">
              <a:defRPr sz="13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752706" y="3563616"/>
            <a:ext cx="2925572" cy="480053"/>
          </a:xfrm>
        </p:spPr>
        <p:txBody>
          <a:bodyPr anchor="ctr">
            <a:noAutofit/>
          </a:bodyPr>
          <a:lstStyle>
            <a:lvl1pPr algn="r">
              <a:defRPr sz="19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2" name="円/楕円 41"/>
          <p:cNvSpPr/>
          <p:nvPr userDrawn="1"/>
        </p:nvSpPr>
        <p:spPr>
          <a:xfrm>
            <a:off x="4850090" y="3588574"/>
            <a:ext cx="439394" cy="4394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r>
              <a:rPr kumimoji="1" lang="en-US" altLang="ja-JP" sz="2100" dirty="0">
                <a:solidFill>
                  <a:prstClr val="white"/>
                </a:solidFill>
              </a:rPr>
              <a:t>3</a:t>
            </a:r>
            <a:endParaRPr kumimoji="1" lang="ja-JP" altLang="en-US" sz="2100" dirty="0">
              <a:solidFill>
                <a:prstClr val="white"/>
              </a:solidFill>
            </a:endParaRPr>
          </a:p>
        </p:txBody>
      </p:sp>
      <p:sp>
        <p:nvSpPr>
          <p:cNvPr id="43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5453673" y="3516248"/>
            <a:ext cx="6233135" cy="594764"/>
          </a:xfrm>
        </p:spPr>
        <p:txBody>
          <a:bodyPr anchor="ctr">
            <a:noAutofit/>
          </a:bodyPr>
          <a:lstStyle>
            <a:lvl1pPr algn="l">
              <a:defRPr sz="13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1760761" y="4437728"/>
            <a:ext cx="2917517" cy="518201"/>
          </a:xfrm>
        </p:spPr>
        <p:txBody>
          <a:bodyPr anchor="ctr">
            <a:noAutofit/>
          </a:bodyPr>
          <a:lstStyle>
            <a:lvl1pPr algn="r">
              <a:defRPr sz="19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9" name="円/楕円 48"/>
          <p:cNvSpPr/>
          <p:nvPr userDrawn="1"/>
        </p:nvSpPr>
        <p:spPr>
          <a:xfrm>
            <a:off x="4850090" y="4481759"/>
            <a:ext cx="439394" cy="4394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r>
              <a:rPr kumimoji="1" lang="en-US" altLang="ja-JP" sz="2100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50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5453673" y="4409433"/>
            <a:ext cx="6233135" cy="594764"/>
          </a:xfrm>
        </p:spPr>
        <p:txBody>
          <a:bodyPr anchor="ctr">
            <a:noAutofit/>
          </a:bodyPr>
          <a:lstStyle>
            <a:lvl1pPr algn="l">
              <a:defRPr sz="13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1752706" y="5349987"/>
            <a:ext cx="2925572" cy="480053"/>
          </a:xfrm>
        </p:spPr>
        <p:txBody>
          <a:bodyPr anchor="ctr">
            <a:noAutofit/>
          </a:bodyPr>
          <a:lstStyle>
            <a:lvl1pPr algn="r">
              <a:defRPr sz="19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円/楕円 62"/>
          <p:cNvSpPr/>
          <p:nvPr userDrawn="1"/>
        </p:nvSpPr>
        <p:spPr>
          <a:xfrm>
            <a:off x="4850090" y="5374945"/>
            <a:ext cx="439394" cy="43947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r>
              <a:rPr kumimoji="1" lang="en-US" altLang="ja-JP" sz="2100" dirty="0">
                <a:solidFill>
                  <a:prstClr val="white"/>
                </a:solidFill>
              </a:rPr>
              <a:t>5</a:t>
            </a:r>
            <a:endParaRPr kumimoji="1" lang="ja-JP" altLang="en-US" sz="2100" dirty="0">
              <a:solidFill>
                <a:prstClr val="white"/>
              </a:solidFill>
            </a:endParaRPr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5453673" y="5302619"/>
            <a:ext cx="6233135" cy="594764"/>
          </a:xfrm>
        </p:spPr>
        <p:txBody>
          <a:bodyPr anchor="ctr">
            <a:noAutofit/>
          </a:bodyPr>
          <a:lstStyle>
            <a:lvl1pPr algn="l">
              <a:defRPr sz="13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 userDrawn="1"/>
        </p:nvSpPr>
        <p:spPr>
          <a:xfrm>
            <a:off x="0" y="0"/>
            <a:ext cx="12188825" cy="13449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52" name="タイトル 1"/>
          <p:cNvSpPr>
            <a:spLocks noGrp="1"/>
          </p:cNvSpPr>
          <p:nvPr>
            <p:ph type="title" hasCustomPrompt="1"/>
          </p:nvPr>
        </p:nvSpPr>
        <p:spPr>
          <a:xfrm>
            <a:off x="589764" y="304800"/>
            <a:ext cx="11009296" cy="774095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374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600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0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7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00"/>
                            </p:stCondLst>
                            <p:childTnLst>
                              <p:par>
                                <p:cTn id="5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700"/>
                            </p:stCondLst>
                            <p:childTnLst>
                              <p:par>
                                <p:cTn id="5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3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800"/>
                            </p:stCondLst>
                            <p:childTnLst>
                              <p:par>
                                <p:cTn id="7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3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9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8400"/>
                            </p:stCondLst>
                            <p:childTnLst>
                              <p:par>
                                <p:cTn id="9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900"/>
                            </p:stCondLst>
                            <p:childTnLst>
                              <p:par>
                                <p:cTn id="9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animBg="1"/>
      <p:bldP spid="3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animBg="1"/>
      <p:bldP spid="4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3" grpId="0" animBg="1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irpl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-1"/>
            <a:ext cx="12188825" cy="15886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447" y="254920"/>
            <a:ext cx="7526329" cy="6280786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5144" y="6309600"/>
            <a:ext cx="3859794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>
                <a:solidFill>
                  <a:srgbClr val="1C1C1C">
                    <a:tint val="75000"/>
                  </a:srgbClr>
                </a:solidFill>
              </a:rPr>
              <a:t>The Power of PowerPoint | thepopp.com</a:t>
            </a:r>
            <a:endParaRPr lang="ja-JP" altLang="en-US" dirty="0">
              <a:solidFill>
                <a:srgbClr val="1C1C1C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2079" y="6288526"/>
            <a:ext cx="719955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>
                <a:solidFill>
                  <a:prstClr val="white"/>
                </a:solidFill>
              </a:rPr>
              <a:pPr/>
              <a:t>‹#›</a:t>
            </a:fld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5670155" y="165600"/>
            <a:ext cx="6398788" cy="801600"/>
          </a:xfrm>
          <a:prstGeom prst="rect">
            <a:avLst/>
          </a:prstGeom>
        </p:spPr>
        <p:txBody>
          <a:bodyPr vert="horz" lIns="108823" tIns="54412" rIns="108823" bIns="54412" rtlCol="0" anchor="ctr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テキスト プレースホルダー 6"/>
          <p:cNvSpPr>
            <a:spLocks noGrp="1"/>
          </p:cNvSpPr>
          <p:nvPr>
            <p:ph type="body" sz="quarter" idx="21" hasCustomPrompt="1"/>
          </p:nvPr>
        </p:nvSpPr>
        <p:spPr>
          <a:xfrm>
            <a:off x="415565" y="1777246"/>
            <a:ext cx="3800975" cy="480053"/>
          </a:xfrm>
        </p:spPr>
        <p:txBody>
          <a:bodyPr anchor="ctr">
            <a:noAutofit/>
          </a:bodyPr>
          <a:lstStyle>
            <a:lvl1pPr algn="r">
              <a:defRPr sz="19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415565" y="2274824"/>
            <a:ext cx="3804721" cy="930195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350921" y="3910846"/>
            <a:ext cx="2391803" cy="480053"/>
          </a:xfrm>
        </p:spPr>
        <p:txBody>
          <a:bodyPr anchor="ctr">
            <a:noAutofit/>
          </a:bodyPr>
          <a:lstStyle>
            <a:lvl1pPr algn="r">
              <a:defRPr sz="19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350922" y="4408424"/>
            <a:ext cx="2394160" cy="1576742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8744663" y="3395313"/>
            <a:ext cx="3136727" cy="480053"/>
          </a:xfrm>
        </p:spPr>
        <p:txBody>
          <a:bodyPr anchor="ctr">
            <a:noAutofit/>
          </a:bodyPr>
          <a:lstStyle>
            <a:lvl1pPr algn="l">
              <a:defRPr sz="1900" i="0" baseline="0">
                <a:solidFill>
                  <a:schemeClr val="accent4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8745317" y="3892891"/>
            <a:ext cx="3139818" cy="2064569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4238755" y="5259362"/>
            <a:ext cx="2262516" cy="480053"/>
          </a:xfrm>
        </p:spPr>
        <p:txBody>
          <a:bodyPr anchor="ctr">
            <a:noAutofit/>
          </a:bodyPr>
          <a:lstStyle>
            <a:lvl1pPr algn="r">
              <a:defRPr sz="19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3481505" y="5756941"/>
            <a:ext cx="3023789" cy="930195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直線コネクタ 19"/>
          <p:cNvCxnSpPr/>
          <p:nvPr userDrawn="1"/>
        </p:nvCxnSpPr>
        <p:spPr>
          <a:xfrm flipV="1">
            <a:off x="4238755" y="1944914"/>
            <a:ext cx="1015823" cy="87086"/>
          </a:xfrm>
          <a:prstGeom prst="line">
            <a:avLst/>
          </a:prstGeom>
          <a:ln w="28575">
            <a:solidFill>
              <a:schemeClr val="accent5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 userDrawn="1"/>
        </p:nvCxnSpPr>
        <p:spPr>
          <a:xfrm flipH="1" flipV="1">
            <a:off x="2761193" y="4184073"/>
            <a:ext cx="855061" cy="193964"/>
          </a:xfrm>
          <a:prstGeom prst="line">
            <a:avLst/>
          </a:prstGeom>
          <a:ln w="28575">
            <a:solidFill>
              <a:schemeClr val="accent3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>
            <a:endCxn id="18" idx="3"/>
          </p:cNvCxnSpPr>
          <p:nvPr userDrawn="1"/>
        </p:nvCxnSpPr>
        <p:spPr>
          <a:xfrm flipH="1">
            <a:off x="6501270" y="5338626"/>
            <a:ext cx="517150" cy="160763"/>
          </a:xfrm>
          <a:prstGeom prst="line">
            <a:avLst/>
          </a:prstGeom>
          <a:ln w="28575">
            <a:solidFill>
              <a:schemeClr val="accent2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>
            <a:stCxn id="16" idx="1"/>
          </p:cNvCxnSpPr>
          <p:nvPr userDrawn="1"/>
        </p:nvCxnSpPr>
        <p:spPr>
          <a:xfrm flipH="1" flipV="1">
            <a:off x="6711281" y="3519055"/>
            <a:ext cx="2033382" cy="116285"/>
          </a:xfrm>
          <a:prstGeom prst="line">
            <a:avLst/>
          </a:prstGeom>
          <a:ln w="28575">
            <a:solidFill>
              <a:schemeClr val="accent4"/>
            </a:solidFill>
            <a:prstDash val="sysDot"/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/>
          <p:cNvSpPr/>
          <p:nvPr userDrawn="1"/>
        </p:nvSpPr>
        <p:spPr>
          <a:xfrm>
            <a:off x="5803851" y="933600"/>
            <a:ext cx="2159865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3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5688095" y="1028734"/>
            <a:ext cx="6400218" cy="336037"/>
          </a:xfrm>
        </p:spPr>
        <p:txBody>
          <a:bodyPr/>
          <a:lstStyle>
            <a:lvl1pPr>
              <a:defRPr i="1" baseline="0">
                <a:solidFill>
                  <a:schemeClr val="bg1">
                    <a:lumMod val="95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36" name="正方形/長方形 35"/>
          <p:cNvSpPr/>
          <p:nvPr userDrawn="1"/>
        </p:nvSpPr>
        <p:spPr>
          <a:xfrm>
            <a:off x="1958216" y="2191454"/>
            <a:ext cx="2159865" cy="480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37" name="正方形/長方形 36"/>
          <p:cNvSpPr/>
          <p:nvPr userDrawn="1"/>
        </p:nvSpPr>
        <p:spPr>
          <a:xfrm>
            <a:off x="489884" y="4320795"/>
            <a:ext cx="2159865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38" name="正方形/長方形 37"/>
          <p:cNvSpPr/>
          <p:nvPr userDrawn="1"/>
        </p:nvSpPr>
        <p:spPr>
          <a:xfrm>
            <a:off x="4253822" y="5692035"/>
            <a:ext cx="2159865" cy="480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39" name="正方形/長方形 38"/>
          <p:cNvSpPr/>
          <p:nvPr userDrawn="1"/>
        </p:nvSpPr>
        <p:spPr>
          <a:xfrm>
            <a:off x="8832549" y="3817053"/>
            <a:ext cx="2159865" cy="480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22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37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35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85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35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2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7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55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05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89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94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animBg="1"/>
      <p:bldP spid="38" grpId="0" animBg="1"/>
      <p:bldP spid="39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12188825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915564" y="3007335"/>
            <a:ext cx="8564501" cy="5619811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5144" y="6309600"/>
            <a:ext cx="3859794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>
                <a:solidFill>
                  <a:srgbClr val="1C1C1C">
                    <a:tint val="75000"/>
                  </a:srgbClr>
                </a:solidFill>
              </a:rPr>
              <a:t>The Power of PowerPoint | thepopp.com</a:t>
            </a:r>
            <a:endParaRPr lang="ja-JP" altLang="en-US" dirty="0">
              <a:solidFill>
                <a:srgbClr val="1C1C1C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2079" y="6288526"/>
            <a:ext cx="719955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>
                <a:solidFill>
                  <a:prstClr val="white"/>
                </a:solidFill>
              </a:rPr>
              <a:pPr/>
              <a:t>‹#›</a:t>
            </a:fld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130" y="607423"/>
            <a:ext cx="2761410" cy="5643155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1636978" y="1338942"/>
            <a:ext cx="2350130" cy="4211501"/>
          </a:xfrm>
        </p:spPr>
        <p:txBody>
          <a:bodyPr>
            <a:normAutofit/>
          </a:bodyPr>
          <a:lstStyle>
            <a:lvl1pPr>
              <a:defRPr sz="13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423187" y="1297577"/>
            <a:ext cx="7285589" cy="2065773"/>
          </a:xfrm>
          <a:prstGeom prst="rect">
            <a:avLst/>
          </a:prstGeom>
        </p:spPr>
        <p:txBody>
          <a:bodyPr vert="horz" lIns="108823" tIns="54412" rIns="108823" bIns="54412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4510593" y="3584340"/>
            <a:ext cx="2159865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4423186" y="3664893"/>
            <a:ext cx="7301569" cy="2012647"/>
          </a:xfrm>
        </p:spPr>
        <p:txBody>
          <a:bodyPr anchor="t">
            <a:noAutofit/>
          </a:bodyPr>
          <a:lstStyle>
            <a:lvl1pPr algn="l">
              <a:defRPr sz="13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080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11" grpId="0"/>
      <p:bldP spid="12" grpId="0" animBg="1"/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12188825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14" name="正方形/長方形 13"/>
          <p:cNvSpPr/>
          <p:nvPr userDrawn="1"/>
        </p:nvSpPr>
        <p:spPr>
          <a:xfrm rot="2700000">
            <a:off x="451064" y="4446705"/>
            <a:ext cx="5397865" cy="3541943"/>
          </a:xfrm>
          <a:custGeom>
            <a:avLst/>
            <a:gdLst/>
            <a:ahLst/>
            <a:cxnLst/>
            <a:rect l="l" t="t" r="r" b="b"/>
            <a:pathLst>
              <a:path w="12846751" h="8431181">
                <a:moveTo>
                  <a:pt x="0" y="0"/>
                </a:moveTo>
                <a:lnTo>
                  <a:pt x="12846751" y="1"/>
                </a:lnTo>
                <a:lnTo>
                  <a:pt x="4415572" y="8431181"/>
                </a:lnTo>
                <a:lnTo>
                  <a:pt x="3086183" y="8431181"/>
                </a:lnTo>
                <a:lnTo>
                  <a:pt x="3068088" y="8413086"/>
                </a:lnTo>
                <a:cubicBezTo>
                  <a:pt x="3142170" y="8389244"/>
                  <a:pt x="3211139" y="8347077"/>
                  <a:pt x="3269838" y="8288378"/>
                </a:cubicBezTo>
                <a:lnTo>
                  <a:pt x="5444469" y="6113748"/>
                </a:lnTo>
                <a:cubicBezTo>
                  <a:pt x="5652899" y="5905317"/>
                  <a:pt x="5652900" y="5567383"/>
                  <a:pt x="5444469" y="5358952"/>
                </a:cubicBezTo>
                <a:lnTo>
                  <a:pt x="213794" y="128278"/>
                </a:lnTo>
                <a:cubicBezTo>
                  <a:pt x="151923" y="66407"/>
                  <a:pt x="78641" y="22901"/>
                  <a:pt x="0" y="0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5144" y="6309600"/>
            <a:ext cx="3859794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>
                <a:solidFill>
                  <a:srgbClr val="1C1C1C">
                    <a:tint val="75000"/>
                  </a:srgbClr>
                </a:solidFill>
              </a:rPr>
              <a:t>The Power of PowerPoint | thepopp.com</a:t>
            </a:r>
            <a:endParaRPr lang="ja-JP" altLang="en-US" dirty="0">
              <a:solidFill>
                <a:srgbClr val="1C1C1C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2079" y="6288526"/>
            <a:ext cx="719955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>
                <a:solidFill>
                  <a:prstClr val="white"/>
                </a:solidFill>
              </a:rPr>
              <a:pPr/>
              <a:t>‹#›</a:t>
            </a:fld>
            <a:endParaRPr lang="ja-JP" altLang="en-US">
              <a:solidFill>
                <a:prstClr val="white"/>
              </a:solidFill>
            </a:endParaRP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120" y="884900"/>
            <a:ext cx="3922133" cy="5577586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57" y="2934136"/>
            <a:ext cx="1740406" cy="3556657"/>
          </a:xfrm>
          <a:prstGeom prst="rect">
            <a:avLst/>
          </a:prstGeom>
          <a:effectLst/>
        </p:spPr>
      </p:pic>
      <p:sp>
        <p:nvSpPr>
          <p:cNvPr id="6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2626557" y="1410336"/>
            <a:ext cx="3392198" cy="4507865"/>
          </a:xfrm>
        </p:spPr>
        <p:txBody>
          <a:bodyPr>
            <a:normAutofit/>
          </a:bodyPr>
          <a:lstStyle>
            <a:lvl1pPr>
              <a:defRPr sz="13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図プレースホルダー 2"/>
          <p:cNvSpPr>
            <a:spLocks noGrp="1"/>
          </p:cNvSpPr>
          <p:nvPr>
            <p:ph type="pic" sz="quarter" idx="13" hasCustomPrompt="1"/>
          </p:nvPr>
        </p:nvSpPr>
        <p:spPr>
          <a:xfrm>
            <a:off x="919810" y="3409648"/>
            <a:ext cx="1452644" cy="2620312"/>
          </a:xfrm>
        </p:spPr>
        <p:txBody>
          <a:bodyPr>
            <a:normAutofit/>
          </a:bodyPr>
          <a:lstStyle>
            <a:lvl1pPr>
              <a:defRPr sz="13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 userDrawn="1"/>
        </p:nvSpPr>
        <p:spPr>
          <a:xfrm rot="2700000">
            <a:off x="2918746" y="3059194"/>
            <a:ext cx="8253541" cy="6016585"/>
          </a:xfrm>
          <a:custGeom>
            <a:avLst/>
            <a:gdLst/>
            <a:ahLst/>
            <a:cxnLst/>
            <a:rect l="l" t="t" r="r" b="b"/>
            <a:pathLst>
              <a:path w="12380312" h="9026445">
                <a:moveTo>
                  <a:pt x="0" y="2"/>
                </a:moveTo>
                <a:lnTo>
                  <a:pt x="12380312" y="0"/>
                </a:lnTo>
                <a:lnTo>
                  <a:pt x="6191503" y="6188809"/>
                </a:lnTo>
                <a:lnTo>
                  <a:pt x="2514854" y="9026445"/>
                </a:lnTo>
                <a:lnTo>
                  <a:pt x="5536992" y="6004307"/>
                </a:lnTo>
                <a:cubicBezTo>
                  <a:pt x="5681923" y="5859376"/>
                  <a:pt x="5681923" y="5624397"/>
                  <a:pt x="5536992" y="5479467"/>
                </a:cubicBezTo>
                <a:lnTo>
                  <a:pt x="145909" y="88383"/>
                </a:lnTo>
                <a:cubicBezTo>
                  <a:pt x="103613" y="46088"/>
                  <a:pt x="53648" y="16135"/>
                  <a:pt x="0" y="2"/>
                </a:cubicBezTo>
                <a:close/>
              </a:path>
            </a:pathLst>
          </a:custGeom>
          <a:solidFill>
            <a:schemeClr val="accent3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19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515863" y="1297577"/>
            <a:ext cx="5183840" cy="2065773"/>
          </a:xfrm>
          <a:prstGeom prst="rect">
            <a:avLst/>
          </a:prstGeom>
        </p:spPr>
        <p:txBody>
          <a:bodyPr vert="horz" lIns="108823" tIns="54412" rIns="108823" bIns="54412" rtlCol="0" anchor="b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6580939" y="3584340"/>
            <a:ext cx="2159865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2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520622" y="3664893"/>
            <a:ext cx="5195210" cy="2012647"/>
          </a:xfrm>
        </p:spPr>
        <p:txBody>
          <a:bodyPr anchor="t">
            <a:noAutofit/>
          </a:bodyPr>
          <a:lstStyle>
            <a:lvl1pPr algn="l">
              <a:defRPr sz="13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59208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750"/>
                            </p:stCondLst>
                            <p:childTnLst>
                              <p:par>
                                <p:cTn id="50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6" grpId="0"/>
      <p:bldP spid="6" grpId="1"/>
      <p:bldP spid="18" grpId="0"/>
      <p:bldP spid="18" grpId="1"/>
      <p:bldP spid="9" grpId="0" animBg="1"/>
      <p:bldP spid="19" grpId="0"/>
      <p:bldP spid="20" grpId="0" animBg="1"/>
      <p:bldP spid="2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and 4 Points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12188825" cy="4136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 rot="2700000">
            <a:off x="4477278" y="1543890"/>
            <a:ext cx="5569813" cy="4259010"/>
          </a:xfrm>
          <a:custGeom>
            <a:avLst/>
            <a:gdLst/>
            <a:ahLst/>
            <a:cxnLst/>
            <a:rect l="l" t="t" r="r" b="b"/>
            <a:pathLst>
              <a:path w="8354720" h="6389625">
                <a:moveTo>
                  <a:pt x="0" y="4424528"/>
                </a:moveTo>
                <a:lnTo>
                  <a:pt x="1965096" y="6389624"/>
                </a:lnTo>
                <a:lnTo>
                  <a:pt x="1965095" y="6389625"/>
                </a:lnTo>
                <a:lnTo>
                  <a:pt x="0" y="4424529"/>
                </a:lnTo>
                <a:close/>
                <a:moveTo>
                  <a:pt x="1381229" y="1"/>
                </a:moveTo>
                <a:lnTo>
                  <a:pt x="8354720" y="0"/>
                </a:lnTo>
                <a:lnTo>
                  <a:pt x="4894522" y="3460197"/>
                </a:lnTo>
                <a:lnTo>
                  <a:pt x="1547176" y="112852"/>
                </a:lnTo>
                <a:cubicBezTo>
                  <a:pt x="1497951" y="63626"/>
                  <a:pt x="1441839" y="25483"/>
                  <a:pt x="1381229" y="1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5144" y="6309600"/>
            <a:ext cx="3859794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>
                <a:solidFill>
                  <a:srgbClr val="1C1C1C">
                    <a:tint val="75000"/>
                  </a:srgbClr>
                </a:solidFill>
              </a:rPr>
              <a:t>The Power of PowerPoint | thepopp.com</a:t>
            </a:r>
            <a:endParaRPr lang="ja-JP" altLang="en-US" dirty="0">
              <a:solidFill>
                <a:srgbClr val="1C1C1C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2079" y="6288526"/>
            <a:ext cx="719955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>
                <a:solidFill>
                  <a:prstClr val="white"/>
                </a:solidFill>
              </a:rPr>
              <a:pPr/>
              <a:t>‹#›</a:t>
            </a:fld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0"/>
            <a:ext cx="12188825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483726" y="4214454"/>
            <a:ext cx="11212757" cy="900605"/>
          </a:xfrm>
        </p:spPr>
        <p:txBody>
          <a:bodyPr anchor="b">
            <a:normAutofit/>
          </a:bodyPr>
          <a:lstStyle>
            <a:lvl1pPr algn="ctr">
              <a:defRPr sz="4400" baseline="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5013951" y="5125208"/>
            <a:ext cx="2159865" cy="480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42" hasCustomPrompt="1"/>
          </p:nvPr>
        </p:nvSpPr>
        <p:spPr>
          <a:xfrm>
            <a:off x="286776" y="5321905"/>
            <a:ext cx="11615273" cy="974393"/>
          </a:xfrm>
        </p:spPr>
        <p:txBody>
          <a:bodyPr>
            <a:noAutofit/>
          </a:bodyPr>
          <a:lstStyle>
            <a:lvl1pPr algn="ctr">
              <a:defRPr sz="1300" b="0" i="0" u="none" baseline="0">
                <a:solidFill>
                  <a:schemeClr val="bg1"/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Description goes here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62"/>
          <a:stretch/>
        </p:blipFill>
        <p:spPr>
          <a:xfrm>
            <a:off x="4713707" y="607422"/>
            <a:ext cx="2761410" cy="3529149"/>
          </a:xfrm>
          <a:prstGeom prst="rect">
            <a:avLst/>
          </a:prstGeom>
          <a:effectLst/>
        </p:spPr>
      </p:pic>
      <p:sp>
        <p:nvSpPr>
          <p:cNvPr id="8" name="図プレースホルダー 2"/>
          <p:cNvSpPr>
            <a:spLocks noGrp="1"/>
          </p:cNvSpPr>
          <p:nvPr>
            <p:ph type="pic" sz="quarter" idx="12" hasCustomPrompt="1"/>
          </p:nvPr>
        </p:nvSpPr>
        <p:spPr>
          <a:xfrm>
            <a:off x="4914555" y="1338942"/>
            <a:ext cx="2350130" cy="2797629"/>
          </a:xfrm>
        </p:spPr>
        <p:txBody>
          <a:bodyPr>
            <a:normAutofit/>
          </a:bodyPr>
          <a:lstStyle>
            <a:lvl1pPr>
              <a:defRPr sz="13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円/楕円 21"/>
          <p:cNvSpPr/>
          <p:nvPr userDrawn="1"/>
        </p:nvSpPr>
        <p:spPr>
          <a:xfrm>
            <a:off x="3434452" y="1132172"/>
            <a:ext cx="933531" cy="93369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3679770" y="1377534"/>
            <a:ext cx="442892" cy="44296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552014" y="1126561"/>
            <a:ext cx="2806755" cy="480053"/>
          </a:xfrm>
        </p:spPr>
        <p:txBody>
          <a:bodyPr anchor="t">
            <a:noAutofit/>
          </a:bodyPr>
          <a:lstStyle>
            <a:lvl1pPr algn="r">
              <a:defRPr sz="1900" i="0" baseline="0">
                <a:solidFill>
                  <a:schemeClr val="accent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6"/>
          <p:cNvSpPr>
            <a:spLocks noGrp="1"/>
          </p:cNvSpPr>
          <p:nvPr>
            <p:ph type="body" sz="quarter" idx="23" hasCustomPrompt="1"/>
          </p:nvPr>
        </p:nvSpPr>
        <p:spPr>
          <a:xfrm>
            <a:off x="522423" y="1490244"/>
            <a:ext cx="2839450" cy="597393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円/楕円 28"/>
          <p:cNvSpPr/>
          <p:nvPr userDrawn="1"/>
        </p:nvSpPr>
        <p:spPr>
          <a:xfrm>
            <a:off x="3434451" y="2636820"/>
            <a:ext cx="933531" cy="93369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30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3679770" y="2882181"/>
            <a:ext cx="442892" cy="44296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1" name="テキスト プレースホルダー 6"/>
          <p:cNvSpPr>
            <a:spLocks noGrp="1"/>
          </p:cNvSpPr>
          <p:nvPr>
            <p:ph type="body" sz="quarter" idx="44" hasCustomPrompt="1"/>
          </p:nvPr>
        </p:nvSpPr>
        <p:spPr>
          <a:xfrm>
            <a:off x="552014" y="2631208"/>
            <a:ext cx="2806755" cy="480053"/>
          </a:xfrm>
        </p:spPr>
        <p:txBody>
          <a:bodyPr anchor="t">
            <a:noAutofit/>
          </a:bodyPr>
          <a:lstStyle>
            <a:lvl1pPr algn="r">
              <a:defRPr sz="1900" i="0" baseline="0">
                <a:solidFill>
                  <a:schemeClr val="accent3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6"/>
          <p:cNvSpPr>
            <a:spLocks noGrp="1"/>
          </p:cNvSpPr>
          <p:nvPr>
            <p:ph type="body" sz="quarter" idx="45" hasCustomPrompt="1"/>
          </p:nvPr>
        </p:nvSpPr>
        <p:spPr>
          <a:xfrm>
            <a:off x="522422" y="2994892"/>
            <a:ext cx="2839450" cy="597393"/>
          </a:xfrm>
        </p:spPr>
        <p:txBody>
          <a:bodyPr anchor="t">
            <a:noAutofit/>
          </a:bodyPr>
          <a:lstStyle>
            <a:lvl1pPr algn="r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7831517" y="1129752"/>
            <a:ext cx="933531" cy="93369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srgbClr val="87C32F"/>
              </a:solidFill>
            </a:endParaRPr>
          </a:p>
        </p:txBody>
      </p:sp>
      <p:sp>
        <p:nvSpPr>
          <p:cNvPr id="34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8076835" y="1375114"/>
            <a:ext cx="442892" cy="44296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6"/>
          <p:cNvSpPr>
            <a:spLocks noGrp="1"/>
          </p:cNvSpPr>
          <p:nvPr>
            <p:ph type="body" sz="quarter" idx="47" hasCustomPrompt="1"/>
          </p:nvPr>
        </p:nvSpPr>
        <p:spPr>
          <a:xfrm>
            <a:off x="8857583" y="1124141"/>
            <a:ext cx="2806755" cy="480053"/>
          </a:xfrm>
        </p:spPr>
        <p:txBody>
          <a:bodyPr anchor="t">
            <a:noAutofit/>
          </a:bodyPr>
          <a:lstStyle>
            <a:lvl1pPr algn="l">
              <a:defRPr sz="1900" i="0" baseline="0">
                <a:solidFill>
                  <a:schemeClr val="accent2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6"/>
          <p:cNvSpPr>
            <a:spLocks noGrp="1"/>
          </p:cNvSpPr>
          <p:nvPr>
            <p:ph type="body" sz="quarter" idx="48" hasCustomPrompt="1"/>
          </p:nvPr>
        </p:nvSpPr>
        <p:spPr>
          <a:xfrm>
            <a:off x="8857015" y="1487824"/>
            <a:ext cx="2839450" cy="597393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円/楕円 36"/>
          <p:cNvSpPr/>
          <p:nvPr userDrawn="1"/>
        </p:nvSpPr>
        <p:spPr>
          <a:xfrm>
            <a:off x="7831517" y="2636819"/>
            <a:ext cx="933531" cy="93369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8076835" y="2882180"/>
            <a:ext cx="442892" cy="44296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6"/>
          <p:cNvSpPr>
            <a:spLocks noGrp="1"/>
          </p:cNvSpPr>
          <p:nvPr>
            <p:ph type="body" sz="quarter" idx="50" hasCustomPrompt="1"/>
          </p:nvPr>
        </p:nvSpPr>
        <p:spPr>
          <a:xfrm>
            <a:off x="8857583" y="2631208"/>
            <a:ext cx="2806755" cy="480053"/>
          </a:xfrm>
        </p:spPr>
        <p:txBody>
          <a:bodyPr anchor="t">
            <a:noAutofit/>
          </a:bodyPr>
          <a:lstStyle>
            <a:lvl1pPr algn="l">
              <a:defRPr sz="1900" i="0" baseline="0">
                <a:solidFill>
                  <a:schemeClr val="accent5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6"/>
          <p:cNvSpPr>
            <a:spLocks noGrp="1"/>
          </p:cNvSpPr>
          <p:nvPr>
            <p:ph type="body" sz="quarter" idx="51" hasCustomPrompt="1"/>
          </p:nvPr>
        </p:nvSpPr>
        <p:spPr>
          <a:xfrm>
            <a:off x="8857015" y="2994891"/>
            <a:ext cx="2839450" cy="597393"/>
          </a:xfrm>
        </p:spPr>
        <p:txBody>
          <a:bodyPr anchor="t">
            <a:noAutofit/>
          </a:bodyPr>
          <a:lstStyle>
            <a:lvl1pPr algn="l">
              <a:defRPr sz="12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963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600"/>
                            </p:stCondLst>
                            <p:childTnLst>
                              <p:par>
                                <p:cTn id="5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00"/>
                            </p:stCondLst>
                            <p:childTnLst>
                              <p:par>
                                <p:cTn id="63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700"/>
                            </p:stCondLst>
                            <p:childTnLst>
                              <p:par>
                                <p:cTn id="7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3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800"/>
                            </p:stCondLst>
                            <p:childTnLst>
                              <p:par>
                                <p:cTn id="9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400"/>
                            </p:stCondLst>
                            <p:childTnLst>
                              <p:par>
                                <p:cTn id="10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9" grpId="0"/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22" grpId="0" animBg="1"/>
      <p:bldP spid="23" grpId="0"/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  <p:bldP spid="30" grpId="0"/>
      <p:bldP spid="3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/>
      <p:bldP spid="35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animBg="1"/>
      <p:bldP spid="38" grpId="0"/>
      <p:bldP spid="3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 userDrawn="1"/>
        </p:nvSpPr>
        <p:spPr>
          <a:xfrm>
            <a:off x="0" y="1"/>
            <a:ext cx="12188825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44" name="正方形/長方形 43"/>
          <p:cNvSpPr/>
          <p:nvPr userDrawn="1"/>
        </p:nvSpPr>
        <p:spPr>
          <a:xfrm rot="18900000">
            <a:off x="2588747" y="1388046"/>
            <a:ext cx="7801046" cy="9237913"/>
          </a:xfrm>
          <a:custGeom>
            <a:avLst/>
            <a:gdLst/>
            <a:ahLst/>
            <a:cxnLst/>
            <a:rect l="l" t="t" r="r" b="b"/>
            <a:pathLst>
              <a:path w="11703601" h="13856870">
                <a:moveTo>
                  <a:pt x="11703601" y="2930668"/>
                </a:moveTo>
                <a:lnTo>
                  <a:pt x="11703601" y="13128263"/>
                </a:lnTo>
                <a:lnTo>
                  <a:pt x="10974994" y="13856870"/>
                </a:lnTo>
                <a:lnTo>
                  <a:pt x="0" y="2881876"/>
                </a:lnTo>
                <a:lnTo>
                  <a:pt x="1" y="0"/>
                </a:lnTo>
                <a:lnTo>
                  <a:pt x="7317135" y="7317134"/>
                </a:lnTo>
                <a:close/>
              </a:path>
            </a:pathLst>
          </a:custGeom>
          <a:solidFill>
            <a:schemeClr val="accent3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>
          <a:xfrm>
            <a:off x="7005144" y="6309600"/>
            <a:ext cx="3859794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>
                <a:solidFill>
                  <a:srgbClr val="1C1C1C">
                    <a:tint val="75000"/>
                  </a:srgbClr>
                </a:solidFill>
              </a:rPr>
              <a:t>The Power of PowerPoint | thepopp.com</a:t>
            </a:r>
            <a:endParaRPr lang="ja-JP" altLang="en-US" dirty="0">
              <a:solidFill>
                <a:srgbClr val="1C1C1C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>
          <a:xfrm>
            <a:off x="11422079" y="6288526"/>
            <a:ext cx="719955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>
                <a:solidFill>
                  <a:prstClr val="white"/>
                </a:solidFill>
              </a:rPr>
              <a:pPr/>
              <a:t>‹#›</a:t>
            </a:fld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6" name="図プレースホルダー 19"/>
          <p:cNvSpPr>
            <a:spLocks noGrp="1"/>
          </p:cNvSpPr>
          <p:nvPr>
            <p:ph type="pic" sz="quarter" idx="12" hasCustomPrompt="1"/>
          </p:nvPr>
        </p:nvSpPr>
        <p:spPr>
          <a:xfrm>
            <a:off x="451769" y="1595852"/>
            <a:ext cx="6930698" cy="3897377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grpSp>
        <p:nvGrpSpPr>
          <p:cNvPr id="38" name="グループ化 37"/>
          <p:cNvGrpSpPr/>
          <p:nvPr userDrawn="1"/>
        </p:nvGrpSpPr>
        <p:grpSpPr>
          <a:xfrm>
            <a:off x="451770" y="1200182"/>
            <a:ext cx="6930697" cy="395670"/>
            <a:chOff x="4888773" y="2065794"/>
            <a:chExt cx="8534400" cy="487140"/>
          </a:xfrm>
        </p:grpSpPr>
        <p:sp>
          <p:nvSpPr>
            <p:cNvPr id="27" name="角丸四角形 7"/>
            <p:cNvSpPr/>
            <p:nvPr userDrawn="1"/>
          </p:nvSpPr>
          <p:spPr>
            <a:xfrm>
              <a:off x="4888773" y="2065794"/>
              <a:ext cx="8534400" cy="487140"/>
            </a:xfrm>
            <a:custGeom>
              <a:avLst/>
              <a:gdLst/>
              <a:ahLst/>
              <a:cxnLst/>
              <a:rect l="l" t="t" r="r" b="b"/>
              <a:pathLst>
                <a:path w="8534400" h="487140">
                  <a:moveTo>
                    <a:pt x="148176" y="0"/>
                  </a:moveTo>
                  <a:lnTo>
                    <a:pt x="8386224" y="0"/>
                  </a:lnTo>
                  <a:cubicBezTo>
                    <a:pt x="8468059" y="0"/>
                    <a:pt x="8534400" y="66341"/>
                    <a:pt x="8534400" y="148176"/>
                  </a:cubicBezTo>
                  <a:lnTo>
                    <a:pt x="8534400" y="487140"/>
                  </a:lnTo>
                  <a:lnTo>
                    <a:pt x="0" y="487140"/>
                  </a:lnTo>
                  <a:lnTo>
                    <a:pt x="0" y="148176"/>
                  </a:lnTo>
                  <a:cubicBezTo>
                    <a:pt x="0" y="66341"/>
                    <a:pt x="66341" y="0"/>
                    <a:pt x="14817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8230"/>
              <a:endParaRPr kumimoji="1" lang="ja-JP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888773" y="2489434"/>
              <a:ext cx="8534400" cy="63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8230"/>
              <a:endParaRPr kumimoji="1" lang="ja-JP" altLang="en-US" sz="2100">
                <a:solidFill>
                  <a:prstClr val="white"/>
                </a:solidFill>
              </a:endParaRPr>
            </a:p>
          </p:txBody>
        </p:sp>
        <p:grpSp>
          <p:nvGrpSpPr>
            <p:cNvPr id="29" name="グループ化 28"/>
            <p:cNvGrpSpPr/>
            <p:nvPr userDrawn="1"/>
          </p:nvGrpSpPr>
          <p:grpSpPr>
            <a:xfrm>
              <a:off x="5071109" y="2204589"/>
              <a:ext cx="542925" cy="142875"/>
              <a:chOff x="2524125" y="1614487"/>
              <a:chExt cx="542925" cy="142875"/>
            </a:xfrm>
          </p:grpSpPr>
          <p:sp>
            <p:nvSpPr>
              <p:cNvPr id="30" name="円/楕円 29"/>
              <p:cNvSpPr/>
              <p:nvPr userDrawn="1"/>
            </p:nvSpPr>
            <p:spPr>
              <a:xfrm>
                <a:off x="2524125" y="1614487"/>
                <a:ext cx="142875" cy="14287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88230"/>
                <a:endParaRPr kumimoji="1" lang="ja-JP" altLang="en-US" sz="2100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円/楕円 30"/>
              <p:cNvSpPr/>
              <p:nvPr userDrawn="1"/>
            </p:nvSpPr>
            <p:spPr>
              <a:xfrm>
                <a:off x="2724150" y="1614487"/>
                <a:ext cx="142875" cy="1428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88230"/>
                <a:endParaRPr kumimoji="1" lang="ja-JP" altLang="en-US" sz="210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円/楕円 31"/>
              <p:cNvSpPr/>
              <p:nvPr userDrawn="1"/>
            </p:nvSpPr>
            <p:spPr>
              <a:xfrm>
                <a:off x="2924175" y="1614487"/>
                <a:ext cx="142875" cy="1428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88230"/>
                <a:endParaRPr kumimoji="1" lang="ja-JP" altLang="en-US" sz="210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>
              <a:off x="13043533" y="2180776"/>
              <a:ext cx="200026" cy="190500"/>
              <a:chOff x="7781924" y="1704975"/>
              <a:chExt cx="200026" cy="190500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4" name="正方形/長方形 33"/>
              <p:cNvSpPr/>
              <p:nvPr userDrawn="1"/>
            </p:nvSpPr>
            <p:spPr>
              <a:xfrm>
                <a:off x="7781925" y="1704975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88230"/>
                <a:endParaRPr kumimoji="1" lang="ja-JP" altLang="en-US" sz="2100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正方形/長方形 34"/>
              <p:cNvSpPr/>
              <p:nvPr userDrawn="1"/>
            </p:nvSpPr>
            <p:spPr>
              <a:xfrm>
                <a:off x="7781925" y="1776413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88230"/>
                <a:endParaRPr kumimoji="1" lang="ja-JP" altLang="en-US" sz="2100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正方形/長方形 35"/>
              <p:cNvSpPr/>
              <p:nvPr userDrawn="1"/>
            </p:nvSpPr>
            <p:spPr>
              <a:xfrm>
                <a:off x="7781924" y="1847850"/>
                <a:ext cx="200025" cy="4762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088230"/>
                <a:endParaRPr kumimoji="1" lang="ja-JP" altLang="en-US" sz="210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0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7582319" y="553329"/>
            <a:ext cx="4127742" cy="2810021"/>
          </a:xfrm>
          <a:prstGeom prst="rect">
            <a:avLst/>
          </a:prstGeom>
        </p:spPr>
        <p:txBody>
          <a:bodyPr vert="horz" lIns="108823" tIns="54412" rIns="108823" bIns="54412" rtlCol="0" anchor="b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 userDrawn="1"/>
        </p:nvSpPr>
        <p:spPr>
          <a:xfrm>
            <a:off x="7630316" y="3584340"/>
            <a:ext cx="2159865" cy="480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42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7595633" y="3664893"/>
            <a:ext cx="4130472" cy="2308390"/>
          </a:xfrm>
        </p:spPr>
        <p:txBody>
          <a:bodyPr anchor="t">
            <a:noAutofit/>
          </a:bodyPr>
          <a:lstStyle>
            <a:lvl1pPr algn="l">
              <a:defRPr sz="1300" i="0" baseline="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 userDrawn="1"/>
        </p:nvSpPr>
        <p:spPr>
          <a:xfrm>
            <a:off x="0" y="0"/>
            <a:ext cx="12188825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12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850"/>
                            </p:stCondLst>
                            <p:childTnLst>
                              <p:par>
                                <p:cTn id="33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26" grpId="0" animBg="1"/>
      <p:bldP spid="26" grpId="1" animBg="1"/>
      <p:bldP spid="40" grpId="0"/>
      <p:bldP spid="41" grpId="0" animBg="1"/>
      <p:bldP spid="4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12188825" cy="29899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7005144" y="6309600"/>
            <a:ext cx="3859794" cy="365125"/>
          </a:xfrm>
          <a:prstGeom prst="rect">
            <a:avLst/>
          </a:prstGeom>
        </p:spPr>
        <p:txBody>
          <a:bodyPr/>
          <a:lstStyle/>
          <a:p>
            <a:r>
              <a:rPr lang="en-US" altLang="ja-JP">
                <a:solidFill>
                  <a:srgbClr val="1C1C1C">
                    <a:tint val="75000"/>
                  </a:srgbClr>
                </a:solidFill>
              </a:rPr>
              <a:t>The Power of PowerPoint | thepopp.com</a:t>
            </a:r>
            <a:endParaRPr lang="ja-JP" altLang="en-US" dirty="0">
              <a:solidFill>
                <a:srgbClr val="1C1C1C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1422079" y="6288526"/>
            <a:ext cx="719955" cy="365125"/>
          </a:xfrm>
          <a:prstGeom prst="rect">
            <a:avLst/>
          </a:prstGeom>
        </p:spPr>
        <p:txBody>
          <a:bodyPr/>
          <a:lstStyle/>
          <a:p>
            <a:fld id="{E6459DFB-86F3-43FA-8567-2EA6E426AE90}" type="slidenum">
              <a:rPr lang="ja-JP" altLang="en-US" smtClean="0">
                <a:solidFill>
                  <a:prstClr val="white"/>
                </a:solidFill>
              </a:rPr>
              <a:pPr/>
              <a:t>‹#›</a:t>
            </a:fld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54701" y="657984"/>
            <a:ext cx="11464295" cy="2254549"/>
          </a:xfrm>
          <a:prstGeom prst="rect">
            <a:avLst/>
          </a:prstGeom>
        </p:spPr>
        <p:txBody>
          <a:bodyPr vert="horz" lIns="108823" tIns="54412" rIns="108823" bIns="54412" rtlCol="0" anchor="b">
            <a:noAutofit/>
          </a:bodyPr>
          <a:lstStyle>
            <a:lvl1pPr>
              <a:defRPr sz="120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8" name="テキスト プレースホルダー 8"/>
          <p:cNvSpPr>
            <a:spLocks noGrp="1"/>
          </p:cNvSpPr>
          <p:nvPr>
            <p:ph type="body" sz="quarter" idx="12" hasCustomPrompt="1"/>
          </p:nvPr>
        </p:nvSpPr>
        <p:spPr>
          <a:xfrm>
            <a:off x="454702" y="3047999"/>
            <a:ext cx="5379027" cy="3028647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800" baseline="0">
                <a:solidFill>
                  <a:schemeClr val="accent2"/>
                </a:solidFill>
                <a:latin typeface="Route 159 UltraLight" pitchFamily="50" charset="0"/>
              </a:defRPr>
            </a:lvl1pPr>
          </a:lstStyle>
          <a:p>
            <a:pPr lvl="0"/>
            <a:r>
              <a:rPr kumimoji="1" lang="en-US" altLang="ja-JP" dirty="0"/>
              <a:t>Subtitle goes here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5844546" y="3173789"/>
            <a:ext cx="6074450" cy="2893183"/>
          </a:xfrm>
        </p:spPr>
        <p:txBody>
          <a:bodyPr anchor="t">
            <a:noAutofit/>
          </a:bodyPr>
          <a:lstStyle>
            <a:lvl1pPr algn="l">
              <a:defRPr sz="13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25"/>
          <p:cNvSpPr>
            <a:spLocks noGrp="1"/>
          </p:cNvSpPr>
          <p:nvPr>
            <p:ph type="body" sz="quarter" idx="17" hasCustomPrompt="1"/>
          </p:nvPr>
        </p:nvSpPr>
        <p:spPr>
          <a:xfrm flipH="1">
            <a:off x="-6329851" y="0"/>
            <a:ext cx="3568081" cy="6858000"/>
          </a:xfrm>
          <a:prstGeom prst="parallelogram">
            <a:avLst>
              <a:gd name="adj" fmla="val 67559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25"/>
          <p:cNvSpPr>
            <a:spLocks noGrp="1"/>
          </p:cNvSpPr>
          <p:nvPr>
            <p:ph type="body" sz="quarter" idx="18" hasCustomPrompt="1"/>
          </p:nvPr>
        </p:nvSpPr>
        <p:spPr>
          <a:xfrm flipH="1">
            <a:off x="-4412489" y="0"/>
            <a:ext cx="3098267" cy="6858000"/>
          </a:xfrm>
          <a:prstGeom prst="parallelogram">
            <a:avLst>
              <a:gd name="adj" fmla="val 77247"/>
            </a:avLst>
          </a:prstGeom>
          <a:solidFill>
            <a:schemeClr val="accent2">
              <a:alpha val="30000"/>
            </a:scheme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0" y="0"/>
            <a:ext cx="12188825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5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7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7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>
        <p:tmplLst>
          <p:tmpl>
            <p:tnLst>
              <p:par>
                <p:cTn presetID="2" presetClass="entr" presetSubtype="2" accel="10000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0" y="4088193"/>
            <a:ext cx="12188825" cy="30479"/>
          </a:xfrm>
          <a:prstGeom prst="rect">
            <a:avLst/>
          </a:prstGeom>
          <a:solidFill>
            <a:schemeClr val="accent5"/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5" tIns="30472" rIns="60945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8230"/>
            <a:endParaRPr kumimoji="1" lang="ja-JP" altLang="en-US" sz="2100">
              <a:solidFill>
                <a:srgbClr val="5BB8D1"/>
              </a:solidFill>
            </a:endParaRPr>
          </a:p>
        </p:txBody>
      </p:sp>
      <p:sp>
        <p:nvSpPr>
          <p:cNvPr id="23" name="円/楕円 22"/>
          <p:cNvSpPr/>
          <p:nvPr userDrawn="1"/>
        </p:nvSpPr>
        <p:spPr>
          <a:xfrm>
            <a:off x="1169365" y="4644571"/>
            <a:ext cx="1170615" cy="117081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5" tIns="30472" rIns="60945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8230"/>
            <a:endParaRPr kumimoji="1" lang="ja-JP" altLang="en-US" sz="2100">
              <a:solidFill>
                <a:srgbClr val="5BB8D1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931724" y="1067225"/>
            <a:ext cx="4602401" cy="4603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2" name="円/楕円 1"/>
          <p:cNvSpPr/>
          <p:nvPr userDrawn="1"/>
        </p:nvSpPr>
        <p:spPr>
          <a:xfrm>
            <a:off x="1097155" y="1212190"/>
            <a:ext cx="4602401" cy="46032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25" name="円/楕円 24"/>
          <p:cNvSpPr/>
          <p:nvPr userDrawn="1"/>
        </p:nvSpPr>
        <p:spPr>
          <a:xfrm>
            <a:off x="5143517" y="1289337"/>
            <a:ext cx="936007" cy="93616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5" tIns="30472" rIns="60945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8230"/>
            <a:endParaRPr kumimoji="1" lang="ja-JP" altLang="en-US" sz="2100">
              <a:solidFill>
                <a:srgbClr val="5BB8D1"/>
              </a:solidFill>
            </a:endParaRPr>
          </a:p>
        </p:txBody>
      </p:sp>
      <p:sp>
        <p:nvSpPr>
          <p:cNvPr id="24" name="円/楕円 23"/>
          <p:cNvSpPr/>
          <p:nvPr userDrawn="1"/>
        </p:nvSpPr>
        <p:spPr>
          <a:xfrm>
            <a:off x="593730" y="5602870"/>
            <a:ext cx="575635" cy="57573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5" tIns="30472" rIns="60945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8230"/>
            <a:endParaRPr kumimoji="1" lang="ja-JP" altLang="en-US" sz="2100">
              <a:solidFill>
                <a:srgbClr val="5BB8D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>
                <a:solidFill>
                  <a:srgbClr val="1C1C1C">
                    <a:tint val="75000"/>
                  </a:srgbClr>
                </a:solidFill>
              </a:rPr>
              <a:t>The Power of PowerPoint | thepopp.com</a:t>
            </a:r>
            <a:endParaRPr lang="ja-JP" altLang="en-US" dirty="0">
              <a:solidFill>
                <a:srgbClr val="1C1C1C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>
                <a:solidFill>
                  <a:prstClr val="white"/>
                </a:solidFill>
              </a:rPr>
              <a:pPr/>
              <a:t>‹#›</a:t>
            </a:fld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1009781" y="1125614"/>
            <a:ext cx="4601740" cy="460253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5"/>
            </a:solidFill>
          </a:ln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093884" y="1654626"/>
            <a:ext cx="5825112" cy="1016005"/>
          </a:xfrm>
          <a:prstGeom prst="rect">
            <a:avLst/>
          </a:prstGeom>
        </p:spPr>
        <p:txBody>
          <a:bodyPr vert="horz" lIns="108823" tIns="54412" rIns="108823" bIns="54412" rtlCol="0" anchor="b">
            <a:noAutofit/>
          </a:bodyPr>
          <a:lstStyle>
            <a:lvl1pPr>
              <a:defRPr sz="5300" baseline="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/>
              <a:t>Title goes here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6093883" y="2804269"/>
            <a:ext cx="788886" cy="7890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10" name="図プレースホルダー 12"/>
          <p:cNvSpPr>
            <a:spLocks noGrp="1"/>
          </p:cNvSpPr>
          <p:nvPr>
            <p:ph type="pic" sz="quarter" idx="20" hasCustomPrompt="1"/>
          </p:nvPr>
        </p:nvSpPr>
        <p:spPr>
          <a:xfrm>
            <a:off x="6304245" y="3014668"/>
            <a:ext cx="368163" cy="368227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6975322" y="2804270"/>
            <a:ext cx="4943674" cy="789022"/>
          </a:xfrm>
        </p:spPr>
        <p:txBody>
          <a:bodyPr anchor="ctr">
            <a:noAutofit/>
          </a:bodyPr>
          <a:lstStyle>
            <a:lvl1pPr algn="l">
              <a:defRPr sz="13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3" name="図プレースホルダー 12"/>
          <p:cNvSpPr>
            <a:spLocks noGrp="1"/>
          </p:cNvSpPr>
          <p:nvPr>
            <p:ph type="pic" sz="quarter" idx="25" hasCustomPrompt="1"/>
          </p:nvPr>
        </p:nvSpPr>
        <p:spPr>
          <a:xfrm>
            <a:off x="6304245" y="4272573"/>
            <a:ext cx="368163" cy="368227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6680250" y="4265376"/>
            <a:ext cx="2336394" cy="393711"/>
          </a:xfrm>
        </p:spPr>
        <p:txBody>
          <a:bodyPr anchor="ctr">
            <a:noAutofit/>
          </a:bodyPr>
          <a:lstStyle>
            <a:lvl1pPr algn="l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図プレースホルダー 12"/>
          <p:cNvSpPr>
            <a:spLocks noGrp="1"/>
          </p:cNvSpPr>
          <p:nvPr>
            <p:ph type="pic" sz="quarter" idx="27" hasCustomPrompt="1"/>
          </p:nvPr>
        </p:nvSpPr>
        <p:spPr>
          <a:xfrm>
            <a:off x="9182412" y="4272573"/>
            <a:ext cx="368163" cy="368227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558417" y="4265376"/>
            <a:ext cx="2336394" cy="393711"/>
          </a:xfrm>
        </p:spPr>
        <p:txBody>
          <a:bodyPr anchor="ctr">
            <a:noAutofit/>
          </a:bodyPr>
          <a:lstStyle>
            <a:lvl1pPr algn="l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図プレースホルダー 12"/>
          <p:cNvSpPr>
            <a:spLocks noGrp="1"/>
          </p:cNvSpPr>
          <p:nvPr>
            <p:ph type="pic" sz="quarter" idx="29" hasCustomPrompt="1"/>
          </p:nvPr>
        </p:nvSpPr>
        <p:spPr>
          <a:xfrm>
            <a:off x="6304245" y="4848307"/>
            <a:ext cx="368163" cy="368227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6680250" y="4841109"/>
            <a:ext cx="2336394" cy="393711"/>
          </a:xfrm>
        </p:spPr>
        <p:txBody>
          <a:bodyPr anchor="ctr">
            <a:noAutofit/>
          </a:bodyPr>
          <a:lstStyle>
            <a:lvl1pPr algn="l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図プレースホルダー 12"/>
          <p:cNvSpPr>
            <a:spLocks noGrp="1"/>
          </p:cNvSpPr>
          <p:nvPr>
            <p:ph type="pic" sz="quarter" idx="31" hasCustomPrompt="1"/>
          </p:nvPr>
        </p:nvSpPr>
        <p:spPr>
          <a:xfrm>
            <a:off x="9182412" y="4848307"/>
            <a:ext cx="368163" cy="368227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9558417" y="4841109"/>
            <a:ext cx="2336394" cy="393711"/>
          </a:xfrm>
        </p:spPr>
        <p:txBody>
          <a:bodyPr anchor="ctr">
            <a:noAutofit/>
          </a:bodyPr>
          <a:lstStyle>
            <a:lvl1pPr algn="l">
              <a:defRPr sz="1200" i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6033926" y="1158692"/>
            <a:ext cx="336190" cy="336249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5" tIns="30472" rIns="60945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8230"/>
            <a:endParaRPr kumimoji="1" lang="ja-JP" altLang="en-US" sz="2100">
              <a:solidFill>
                <a:srgbClr val="5BB8D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25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45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200"/>
                            </p:stCondLst>
                            <p:childTnLst>
                              <p:par>
                                <p:cTn id="144" presetID="34" presetClass="emph" presetSubtype="0" fill="hold" grpId="1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4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4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3" grpId="0" animBg="1"/>
      <p:bldP spid="23" grpId="1" animBg="1"/>
      <p:bldP spid="27" grpId="0" animBg="1"/>
      <p:bldP spid="27" grpId="1" animBg="1"/>
      <p:bldP spid="2" grpId="0" animBg="1"/>
      <p:bldP spid="2" grpId="1" animBg="1"/>
      <p:bldP spid="25" grpId="0" animBg="1"/>
      <p:bldP spid="25" grpId="1" animBg="1"/>
      <p:bldP spid="24" grpId="0" animBg="1"/>
      <p:bldP spid="24" grpId="1" animBg="1"/>
      <p:bldP spid="6" grpId="0" animBg="1"/>
      <p:bldP spid="6" grpId="1" animBg="1"/>
      <p:bldP spid="8" grpId="0"/>
      <p:bldP spid="8" grpId="1"/>
      <p:bldP spid="9" grpId="0" animBg="1"/>
      <p:bldP spid="9" grpId="1" animBg="1"/>
      <p:bldP spid="10" grpId="0"/>
      <p:bldP spid="10" grpId="1"/>
      <p:bldP spid="1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3" grpId="1"/>
      <p:bldP spid="14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/>
      <p:bldP spid="17" grpId="1"/>
      <p:bldP spid="18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/>
      <p:bldP spid="19" grpId="1"/>
      <p:bldP spid="2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/>
      <p:bldP spid="21" grpId="1"/>
      <p:bldP spid="22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6" grpId="1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16" y="0"/>
            <a:ext cx="12188825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1" hasCustomPrompt="1"/>
          </p:nvPr>
        </p:nvSpPr>
        <p:spPr>
          <a:xfrm>
            <a:off x="16" y="4478867"/>
            <a:ext cx="12188825" cy="660400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defRPr sz="2700" spc="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2" hasCustomPrompt="1"/>
          </p:nvPr>
        </p:nvSpPr>
        <p:spPr>
          <a:xfrm>
            <a:off x="-513" y="5139190"/>
            <a:ext cx="12188825" cy="1718810"/>
          </a:xfrm>
          <a:solidFill>
            <a:schemeClr val="tx2">
              <a:alpha val="69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543256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allAtOnce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/>
          <p:cNvGrpSpPr/>
          <p:nvPr userDrawn="1"/>
        </p:nvGrpSpPr>
        <p:grpSpPr>
          <a:xfrm flipH="1">
            <a:off x="4101686" y="1687675"/>
            <a:ext cx="2704028" cy="5028221"/>
            <a:chOff x="1400631" y="2191657"/>
            <a:chExt cx="3439887" cy="6734629"/>
          </a:xfrm>
          <a:solidFill>
            <a:schemeClr val="bg1">
              <a:lumMod val="85000"/>
            </a:schemeClr>
          </a:solidFill>
        </p:grpSpPr>
        <p:sp>
          <p:nvSpPr>
            <p:cNvPr id="53" name="直角三角形 52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8230"/>
              <a:endParaRPr kumimoji="1" lang="ja-JP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54" name="直角三角形 53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8230"/>
              <a:endParaRPr kumimoji="1" lang="ja-JP" altLang="en-US" sz="2100">
                <a:solidFill>
                  <a:prstClr val="white"/>
                </a:solidFill>
              </a:endParaRPr>
            </a:p>
          </p:txBody>
        </p:sp>
      </p:grpSp>
      <p:grpSp>
        <p:nvGrpSpPr>
          <p:cNvPr id="85" name="グループ化 84"/>
          <p:cNvGrpSpPr/>
          <p:nvPr userDrawn="1"/>
        </p:nvGrpSpPr>
        <p:grpSpPr>
          <a:xfrm>
            <a:off x="1397657" y="1689293"/>
            <a:ext cx="2704028" cy="5028221"/>
            <a:chOff x="1400631" y="2191657"/>
            <a:chExt cx="3439887" cy="6734629"/>
          </a:xfrm>
          <a:solidFill>
            <a:schemeClr val="bg1">
              <a:lumMod val="65000"/>
            </a:schemeClr>
          </a:solidFill>
        </p:grpSpPr>
        <p:sp>
          <p:nvSpPr>
            <p:cNvPr id="86" name="直角三角形 85"/>
            <p:cNvSpPr/>
            <p:nvPr userDrawn="1"/>
          </p:nvSpPr>
          <p:spPr>
            <a:xfrm flipH="1">
              <a:off x="1400631" y="2191657"/>
              <a:ext cx="3439885" cy="5159828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8230"/>
              <a:endParaRPr kumimoji="1" lang="ja-JP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87" name="直角三角形 86"/>
            <p:cNvSpPr/>
            <p:nvPr userDrawn="1"/>
          </p:nvSpPr>
          <p:spPr>
            <a:xfrm rot="16200000" flipH="1">
              <a:off x="2333175" y="6418942"/>
              <a:ext cx="1574800" cy="343988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8230"/>
              <a:endParaRPr kumimoji="1" lang="ja-JP" altLang="en-US" sz="2100">
                <a:solidFill>
                  <a:prstClr val="white"/>
                </a:solidFill>
              </a:endParaRPr>
            </a:p>
          </p:txBody>
        </p:sp>
      </p:grpSp>
      <p:sp>
        <p:nvSpPr>
          <p:cNvPr id="78" name="直角三角形 25"/>
          <p:cNvSpPr/>
          <p:nvPr userDrawn="1"/>
        </p:nvSpPr>
        <p:spPr>
          <a:xfrm rot="16200000" flipH="1">
            <a:off x="589375" y="-589377"/>
            <a:ext cx="2923613" cy="4102368"/>
          </a:xfrm>
          <a:custGeom>
            <a:avLst/>
            <a:gdLst/>
            <a:ahLst/>
            <a:cxnLst/>
            <a:rect l="l" t="t" r="r" b="b"/>
            <a:pathLst>
              <a:path w="4385420" h="6154621">
                <a:moveTo>
                  <a:pt x="688593" y="1814402"/>
                </a:moveTo>
                <a:lnTo>
                  <a:pt x="2537007" y="6154621"/>
                </a:lnTo>
                <a:lnTo>
                  <a:pt x="2537007" y="6154618"/>
                </a:lnTo>
                <a:lnTo>
                  <a:pt x="4385420" y="6154618"/>
                </a:lnTo>
                <a:lnTo>
                  <a:pt x="2537006" y="1814399"/>
                </a:lnTo>
                <a:lnTo>
                  <a:pt x="2537006" y="1814402"/>
                </a:lnTo>
                <a:close/>
                <a:moveTo>
                  <a:pt x="0" y="0"/>
                </a:moveTo>
                <a:lnTo>
                  <a:pt x="0" y="197532"/>
                </a:lnTo>
                <a:lnTo>
                  <a:pt x="688592" y="1814398"/>
                </a:lnTo>
                <a:lnTo>
                  <a:pt x="688592" y="1814395"/>
                </a:lnTo>
                <a:lnTo>
                  <a:pt x="2537005" y="1814395"/>
                </a:lnTo>
                <a:lnTo>
                  <a:pt x="17642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68" name="フリーフォーム 67"/>
          <p:cNvSpPr/>
          <p:nvPr userDrawn="1"/>
        </p:nvSpPr>
        <p:spPr>
          <a:xfrm>
            <a:off x="4102367" y="1689293"/>
            <a:ext cx="667470" cy="1234321"/>
          </a:xfrm>
          <a:custGeom>
            <a:avLst/>
            <a:gdLst>
              <a:gd name="connsiteX0" fmla="*/ 0 w 1001379"/>
              <a:gd name="connsiteY0" fmla="*/ 0 h 1851482"/>
              <a:gd name="connsiteX1" fmla="*/ 1001379 w 1001379"/>
              <a:gd name="connsiteY1" fmla="*/ 1426422 h 1851482"/>
              <a:gd name="connsiteX2" fmla="*/ 0 w 1001379"/>
              <a:gd name="connsiteY2" fmla="*/ 1851482 h 1851482"/>
              <a:gd name="connsiteX3" fmla="*/ 0 w 1001379"/>
              <a:gd name="connsiteY3" fmla="*/ 0 h 1851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1379" h="1851482">
                <a:moveTo>
                  <a:pt x="0" y="0"/>
                </a:moveTo>
                <a:lnTo>
                  <a:pt x="1001379" y="1426422"/>
                </a:lnTo>
                <a:lnTo>
                  <a:pt x="0" y="185148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0945" tIns="30472" rIns="60945" bIns="30472" rtlCol="0" anchor="ctr">
            <a:noAutofit/>
          </a:bodyPr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>
                <a:solidFill>
                  <a:srgbClr val="1C1C1C">
                    <a:tint val="75000"/>
                  </a:srgbClr>
                </a:solidFill>
              </a:rPr>
              <a:t>The Power of PowerPoint | thepopp.com</a:t>
            </a:r>
            <a:endParaRPr lang="ja-JP" altLang="en-US" dirty="0">
              <a:solidFill>
                <a:srgbClr val="1C1C1C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>
                <a:solidFill>
                  <a:prstClr val="white"/>
                </a:solidFill>
              </a:rPr>
              <a:pPr/>
              <a:t>‹#›</a:t>
            </a:fld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36" name="直角三角形 35"/>
          <p:cNvSpPr/>
          <p:nvPr userDrawn="1"/>
        </p:nvSpPr>
        <p:spPr>
          <a:xfrm rot="16200000" flipH="1">
            <a:off x="561334" y="3176481"/>
            <a:ext cx="2979697" cy="4102368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0" y="1814399"/>
                </a:lnTo>
                <a:lnTo>
                  <a:pt x="2621130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29" y="1814395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30" name="直角三角形 29"/>
          <p:cNvSpPr/>
          <p:nvPr userDrawn="1"/>
        </p:nvSpPr>
        <p:spPr>
          <a:xfrm rot="16200000" flipH="1">
            <a:off x="561334" y="646157"/>
            <a:ext cx="2979697" cy="4102368"/>
          </a:xfrm>
          <a:custGeom>
            <a:avLst/>
            <a:gdLst/>
            <a:ahLst/>
            <a:cxnLst/>
            <a:rect l="l" t="t" r="r" b="b"/>
            <a:pathLst>
              <a:path w="4469545" h="6154621">
                <a:moveTo>
                  <a:pt x="772717" y="1814402"/>
                </a:moveTo>
                <a:lnTo>
                  <a:pt x="2621131" y="6154621"/>
                </a:lnTo>
                <a:lnTo>
                  <a:pt x="2621131" y="6154618"/>
                </a:lnTo>
                <a:lnTo>
                  <a:pt x="4469545" y="6154618"/>
                </a:lnTo>
                <a:lnTo>
                  <a:pt x="2621131" y="1814399"/>
                </a:lnTo>
                <a:lnTo>
                  <a:pt x="2621131" y="1814402"/>
                </a:lnTo>
                <a:close/>
                <a:moveTo>
                  <a:pt x="0" y="0"/>
                </a:moveTo>
                <a:lnTo>
                  <a:pt x="772716" y="1814398"/>
                </a:lnTo>
                <a:lnTo>
                  <a:pt x="772716" y="1814395"/>
                </a:lnTo>
                <a:lnTo>
                  <a:pt x="2621130" y="1814395"/>
                </a:lnTo>
                <a:lnTo>
                  <a:pt x="184841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33" name="直角三角形 32"/>
          <p:cNvSpPr/>
          <p:nvPr userDrawn="1"/>
        </p:nvSpPr>
        <p:spPr>
          <a:xfrm rot="16200000" flipH="1">
            <a:off x="561334" y="1911319"/>
            <a:ext cx="2979696" cy="4102367"/>
          </a:xfrm>
          <a:custGeom>
            <a:avLst/>
            <a:gdLst/>
            <a:ahLst/>
            <a:cxnLst/>
            <a:rect l="l" t="t" r="r" b="b"/>
            <a:pathLst>
              <a:path w="4469544" h="6154620">
                <a:moveTo>
                  <a:pt x="772717" y="1814401"/>
                </a:moveTo>
                <a:lnTo>
                  <a:pt x="2621131" y="6154620"/>
                </a:lnTo>
                <a:lnTo>
                  <a:pt x="2621131" y="6154617"/>
                </a:lnTo>
                <a:lnTo>
                  <a:pt x="4469544" y="6154617"/>
                </a:lnTo>
                <a:lnTo>
                  <a:pt x="2621130" y="1814398"/>
                </a:lnTo>
                <a:lnTo>
                  <a:pt x="2621130" y="1814401"/>
                </a:lnTo>
                <a:close/>
                <a:moveTo>
                  <a:pt x="0" y="0"/>
                </a:moveTo>
                <a:lnTo>
                  <a:pt x="772716" y="1814397"/>
                </a:lnTo>
                <a:lnTo>
                  <a:pt x="772716" y="1814394"/>
                </a:lnTo>
                <a:lnTo>
                  <a:pt x="2621129" y="1814394"/>
                </a:lnTo>
                <a:lnTo>
                  <a:pt x="184841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66" name="フリーフォーム 65"/>
          <p:cNvSpPr/>
          <p:nvPr userDrawn="1"/>
        </p:nvSpPr>
        <p:spPr>
          <a:xfrm>
            <a:off x="4102366" y="2665751"/>
            <a:ext cx="1350665" cy="1521264"/>
          </a:xfrm>
          <a:custGeom>
            <a:avLst/>
            <a:gdLst>
              <a:gd name="connsiteX0" fmla="*/ 1028242 w 2026350"/>
              <a:gd name="connsiteY0" fmla="*/ 0 h 2281896"/>
              <a:gd name="connsiteX1" fmla="*/ 2026350 w 2026350"/>
              <a:gd name="connsiteY1" fmla="*/ 1421762 h 2281896"/>
              <a:gd name="connsiteX2" fmla="*/ 0 w 2026350"/>
              <a:gd name="connsiteY2" fmla="*/ 2281896 h 2281896"/>
              <a:gd name="connsiteX3" fmla="*/ 0 w 2026350"/>
              <a:gd name="connsiteY3" fmla="*/ 436463 h 2281896"/>
              <a:gd name="connsiteX4" fmla="*/ 1028242 w 2026350"/>
              <a:gd name="connsiteY4" fmla="*/ 0 h 2281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6350" h="2281896">
                <a:moveTo>
                  <a:pt x="1028242" y="0"/>
                </a:moveTo>
                <a:lnTo>
                  <a:pt x="2026350" y="1421762"/>
                </a:lnTo>
                <a:lnTo>
                  <a:pt x="0" y="2281896"/>
                </a:lnTo>
                <a:lnTo>
                  <a:pt x="0" y="436463"/>
                </a:lnTo>
                <a:lnTo>
                  <a:pt x="1028242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0945" tIns="30472" rIns="60945" bIns="30472" rtlCol="0" anchor="ctr">
            <a:noAutofit/>
          </a:bodyPr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63" name="フリーフォーム 62"/>
          <p:cNvSpPr/>
          <p:nvPr userDrawn="1"/>
        </p:nvSpPr>
        <p:spPr>
          <a:xfrm>
            <a:off x="4102366" y="3639102"/>
            <a:ext cx="2034438" cy="1812382"/>
          </a:xfrm>
          <a:custGeom>
            <a:avLst/>
            <a:gdLst>
              <a:gd name="connsiteX0" fmla="*/ 2053212 w 3052187"/>
              <a:gd name="connsiteY0" fmla="*/ 0 h 2718573"/>
              <a:gd name="connsiteX1" fmla="*/ 3052187 w 3052187"/>
              <a:gd name="connsiteY1" fmla="*/ 1422997 h 2718573"/>
              <a:gd name="connsiteX2" fmla="*/ 0 w 3052187"/>
              <a:gd name="connsiteY2" fmla="*/ 2718573 h 2718573"/>
              <a:gd name="connsiteX3" fmla="*/ 0 w 3052187"/>
              <a:gd name="connsiteY3" fmla="*/ 871537 h 2718573"/>
              <a:gd name="connsiteX4" fmla="*/ 2053212 w 3052187"/>
              <a:gd name="connsiteY4" fmla="*/ 0 h 2718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52187" h="2718573">
                <a:moveTo>
                  <a:pt x="2053212" y="0"/>
                </a:moveTo>
                <a:lnTo>
                  <a:pt x="3052187" y="1422997"/>
                </a:lnTo>
                <a:lnTo>
                  <a:pt x="0" y="2718573"/>
                </a:lnTo>
                <a:lnTo>
                  <a:pt x="0" y="871537"/>
                </a:lnTo>
                <a:lnTo>
                  <a:pt x="2053212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0945" tIns="30472" rIns="60945" bIns="30472" rtlCol="0" anchor="ctr">
            <a:noAutofit/>
          </a:bodyPr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4102364" y="4613276"/>
            <a:ext cx="2704029" cy="2104237"/>
            <a:chOff x="7549101" y="6886372"/>
            <a:chExt cx="4056748" cy="3156356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60" name="フリーフォーム 59"/>
            <p:cNvSpPr/>
            <p:nvPr userDrawn="1"/>
          </p:nvSpPr>
          <p:spPr>
            <a:xfrm>
              <a:off x="7549104" y="6886372"/>
              <a:ext cx="4056745" cy="1392686"/>
            </a:xfrm>
            <a:custGeom>
              <a:avLst/>
              <a:gdLst>
                <a:gd name="connsiteX0" fmla="*/ 3079049 w 4056745"/>
                <a:gd name="connsiteY0" fmla="*/ 0 h 1392686"/>
                <a:gd name="connsiteX1" fmla="*/ 4056745 w 4056745"/>
                <a:gd name="connsiteY1" fmla="*/ 1392686 h 1392686"/>
                <a:gd name="connsiteX2" fmla="*/ 0 w 4056745"/>
                <a:gd name="connsiteY2" fmla="*/ 1392686 h 1392686"/>
                <a:gd name="connsiteX3" fmla="*/ 0 w 4056745"/>
                <a:gd name="connsiteY3" fmla="*/ 1306979 h 1392686"/>
                <a:gd name="connsiteX4" fmla="*/ 3079049 w 4056745"/>
                <a:gd name="connsiteY4" fmla="*/ 0 h 1392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6745" h="1392686">
                  <a:moveTo>
                    <a:pt x="3079049" y="0"/>
                  </a:moveTo>
                  <a:lnTo>
                    <a:pt x="4056745" y="1392686"/>
                  </a:lnTo>
                  <a:lnTo>
                    <a:pt x="0" y="1392686"/>
                  </a:lnTo>
                  <a:lnTo>
                    <a:pt x="0" y="1306979"/>
                  </a:lnTo>
                  <a:lnTo>
                    <a:pt x="307904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1088230"/>
              <a:endParaRPr kumimoji="1" lang="ja-JP" altLang="en-US" sz="2100">
                <a:solidFill>
                  <a:prstClr val="white"/>
                </a:solidFill>
              </a:endParaRPr>
            </a:p>
          </p:txBody>
        </p:sp>
        <p:sp>
          <p:nvSpPr>
            <p:cNvPr id="58" name="フリーフォーム 57"/>
            <p:cNvSpPr/>
            <p:nvPr userDrawn="1"/>
          </p:nvSpPr>
          <p:spPr>
            <a:xfrm>
              <a:off x="7549101" y="8279059"/>
              <a:ext cx="4056747" cy="1763669"/>
            </a:xfrm>
            <a:custGeom>
              <a:avLst/>
              <a:gdLst>
                <a:gd name="connsiteX0" fmla="*/ 0 w 4056747"/>
                <a:gd name="connsiteY0" fmla="*/ 0 h 1763669"/>
                <a:gd name="connsiteX1" fmla="*/ 4056747 w 4056747"/>
                <a:gd name="connsiteY1" fmla="*/ 0 h 1763669"/>
                <a:gd name="connsiteX2" fmla="*/ 0 w 4056747"/>
                <a:gd name="connsiteY2" fmla="*/ 1763669 h 1763669"/>
                <a:gd name="connsiteX3" fmla="*/ 0 w 4056747"/>
                <a:gd name="connsiteY3" fmla="*/ 0 h 1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6747" h="1763669">
                  <a:moveTo>
                    <a:pt x="0" y="0"/>
                  </a:moveTo>
                  <a:lnTo>
                    <a:pt x="4056747" y="0"/>
                  </a:lnTo>
                  <a:lnTo>
                    <a:pt x="0" y="176366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1088230"/>
              <a:endParaRPr kumimoji="1" lang="ja-JP" altLang="en-US" sz="2100">
                <a:solidFill>
                  <a:prstClr val="white"/>
                </a:solidFill>
              </a:endParaRPr>
            </a:p>
          </p:txBody>
        </p:sp>
      </p:grpSp>
      <p:sp>
        <p:nvSpPr>
          <p:cNvPr id="5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 rot="1380000">
            <a:off x="853036" y="1149611"/>
            <a:ext cx="2609128" cy="707179"/>
          </a:xfrm>
        </p:spPr>
        <p:txBody>
          <a:bodyPr anchor="ctr">
            <a:noAutofit/>
          </a:bodyPr>
          <a:lstStyle>
            <a:lvl1pPr algn="r">
              <a:defRPr sz="21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6"/>
          <p:cNvSpPr>
            <a:spLocks noGrp="1"/>
          </p:cNvSpPr>
          <p:nvPr>
            <p:ph type="body" sz="quarter" idx="25" hasCustomPrompt="1"/>
          </p:nvPr>
        </p:nvSpPr>
        <p:spPr>
          <a:xfrm rot="1380000">
            <a:off x="853036" y="2418205"/>
            <a:ext cx="2609128" cy="707179"/>
          </a:xfrm>
        </p:spPr>
        <p:txBody>
          <a:bodyPr anchor="ctr">
            <a:noAutofit/>
          </a:bodyPr>
          <a:lstStyle>
            <a:lvl1pPr algn="r">
              <a:defRPr sz="21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 rot="1380000">
            <a:off x="853036" y="3686799"/>
            <a:ext cx="2609128" cy="707179"/>
          </a:xfrm>
        </p:spPr>
        <p:txBody>
          <a:bodyPr anchor="ctr">
            <a:noAutofit/>
          </a:bodyPr>
          <a:lstStyle>
            <a:lvl1pPr algn="r">
              <a:defRPr sz="21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4" name="テキスト プレースホルダー 6"/>
          <p:cNvSpPr>
            <a:spLocks noGrp="1"/>
          </p:cNvSpPr>
          <p:nvPr>
            <p:ph type="body" sz="quarter" idx="27" hasCustomPrompt="1"/>
          </p:nvPr>
        </p:nvSpPr>
        <p:spPr>
          <a:xfrm rot="1380000">
            <a:off x="853036" y="4955394"/>
            <a:ext cx="2609128" cy="707179"/>
          </a:xfrm>
        </p:spPr>
        <p:txBody>
          <a:bodyPr anchor="ctr">
            <a:noAutofit/>
          </a:bodyPr>
          <a:lstStyle>
            <a:lvl1pPr algn="r">
              <a:defRPr sz="2100" i="0" baseline="0">
                <a:solidFill>
                  <a:schemeClr val="bg1"/>
                </a:solidFill>
                <a:latin typeface="Route 159 SemiBold" pitchFamily="50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4119298" y="2335395"/>
            <a:ext cx="520625" cy="477038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lIns="60945" tIns="30472" rIns="60945" bIns="30472" rtlCol="0">
            <a:spAutoFit/>
          </a:bodyPr>
          <a:lstStyle/>
          <a:p>
            <a:pPr defTabSz="1088230"/>
            <a:r>
              <a:rPr kumimoji="1" lang="en-US" altLang="ja-JP" sz="2700" dirty="0">
                <a:solidFill>
                  <a:prstClr val="white"/>
                </a:solidFill>
              </a:rPr>
              <a:t>01</a:t>
            </a:r>
            <a:endParaRPr kumimoji="1" lang="ja-JP" altLang="en-US" sz="2700" dirty="0">
              <a:solidFill>
                <a:prstClr val="white"/>
              </a:solidFill>
            </a:endParaRPr>
          </a:p>
        </p:txBody>
      </p:sp>
      <p:sp>
        <p:nvSpPr>
          <p:cNvPr id="65" name="テキスト ボックス 64"/>
          <p:cNvSpPr txBox="1"/>
          <p:nvPr userDrawn="1"/>
        </p:nvSpPr>
        <p:spPr>
          <a:xfrm>
            <a:off x="4475164" y="3438303"/>
            <a:ext cx="520625" cy="477038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lIns="60945" tIns="30472" rIns="60945" bIns="30472" rtlCol="0">
            <a:spAutoFit/>
          </a:bodyPr>
          <a:lstStyle/>
          <a:p>
            <a:pPr defTabSz="1088230"/>
            <a:r>
              <a:rPr kumimoji="1" lang="en-US" altLang="ja-JP" sz="2700" dirty="0">
                <a:solidFill>
                  <a:prstClr val="white"/>
                </a:solidFill>
              </a:rPr>
              <a:t>02</a:t>
            </a:r>
            <a:endParaRPr kumimoji="1" lang="ja-JP" altLang="en-US" sz="2700" dirty="0">
              <a:solidFill>
                <a:prstClr val="white"/>
              </a:solidFill>
            </a:endParaRPr>
          </a:p>
        </p:txBody>
      </p:sp>
      <p:sp>
        <p:nvSpPr>
          <p:cNvPr id="67" name="テキスト ボックス 66"/>
          <p:cNvSpPr txBox="1"/>
          <p:nvPr userDrawn="1"/>
        </p:nvSpPr>
        <p:spPr>
          <a:xfrm>
            <a:off x="4846023" y="4548907"/>
            <a:ext cx="520625" cy="477038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lIns="60945" tIns="30472" rIns="60945" bIns="30472" rtlCol="0">
            <a:spAutoFit/>
          </a:bodyPr>
          <a:lstStyle/>
          <a:p>
            <a:pPr defTabSz="1088230"/>
            <a:r>
              <a:rPr kumimoji="1" lang="en-US" altLang="ja-JP" sz="2700" dirty="0">
                <a:solidFill>
                  <a:prstClr val="white"/>
                </a:solidFill>
              </a:rPr>
              <a:t>03</a:t>
            </a:r>
            <a:endParaRPr kumimoji="1" lang="ja-JP" altLang="en-US" sz="2700" dirty="0">
              <a:solidFill>
                <a:prstClr val="white"/>
              </a:solidFill>
            </a:endParaRPr>
          </a:p>
        </p:txBody>
      </p:sp>
      <p:sp>
        <p:nvSpPr>
          <p:cNvPr id="69" name="テキスト ボックス 68"/>
          <p:cNvSpPr txBox="1"/>
          <p:nvPr userDrawn="1"/>
        </p:nvSpPr>
        <p:spPr>
          <a:xfrm>
            <a:off x="5198746" y="5643334"/>
            <a:ext cx="520625" cy="477038"/>
          </a:xfrm>
          <a:prstGeom prst="rect">
            <a:avLst/>
          </a:prstGeom>
          <a:noFill/>
          <a:scene3d>
            <a:camera prst="perspectiveContrastingRightFacing" fov="3300000">
              <a:rot lat="0" lon="21000000" rev="1200000"/>
            </a:camera>
            <a:lightRig rig="threePt" dir="t"/>
          </a:scene3d>
        </p:spPr>
        <p:txBody>
          <a:bodyPr wrap="none" lIns="60945" tIns="30472" rIns="60945" bIns="30472" rtlCol="0">
            <a:spAutoFit/>
          </a:bodyPr>
          <a:lstStyle/>
          <a:p>
            <a:pPr defTabSz="1088230"/>
            <a:r>
              <a:rPr kumimoji="1" lang="en-US" altLang="ja-JP" sz="2700" dirty="0">
                <a:solidFill>
                  <a:prstClr val="white"/>
                </a:solidFill>
              </a:rPr>
              <a:t>04</a:t>
            </a:r>
            <a:endParaRPr kumimoji="1" lang="ja-JP" altLang="en-US" sz="2700" dirty="0">
              <a:solidFill>
                <a:prstClr val="white"/>
              </a:solidFill>
            </a:endParaRPr>
          </a:p>
        </p:txBody>
      </p:sp>
      <p:sp>
        <p:nvSpPr>
          <p:cNvPr id="7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 rot="1380000">
            <a:off x="3365348" y="1900900"/>
            <a:ext cx="442892" cy="44296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1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 rot="1380000">
            <a:off x="3365348" y="3168130"/>
            <a:ext cx="442892" cy="44296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 rot="1380000">
            <a:off x="3365348" y="4435361"/>
            <a:ext cx="442892" cy="44296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3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 rot="1380000">
            <a:off x="3365348" y="5702592"/>
            <a:ext cx="442892" cy="442969"/>
          </a:xfrm>
        </p:spPr>
        <p:txBody>
          <a:bodyPr>
            <a:normAutofit/>
          </a:bodyPr>
          <a:lstStyle>
            <a:lvl1pPr>
              <a:defRPr sz="8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4800538" y="1642182"/>
            <a:ext cx="4943674" cy="900206"/>
          </a:xfrm>
        </p:spPr>
        <p:txBody>
          <a:bodyPr anchor="ctr">
            <a:noAutofit/>
          </a:bodyPr>
          <a:lstStyle>
            <a:lvl1pPr algn="l">
              <a:defRPr sz="13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5" name="テキスト プレースホルダー 6"/>
          <p:cNvSpPr>
            <a:spLocks noGrp="1"/>
          </p:cNvSpPr>
          <p:nvPr>
            <p:ph type="body" sz="quarter" idx="32" hasCustomPrompt="1"/>
          </p:nvPr>
        </p:nvSpPr>
        <p:spPr>
          <a:xfrm>
            <a:off x="5508178" y="2597005"/>
            <a:ext cx="4943674" cy="900206"/>
          </a:xfrm>
        </p:spPr>
        <p:txBody>
          <a:bodyPr anchor="ctr">
            <a:noAutofit/>
          </a:bodyPr>
          <a:lstStyle>
            <a:lvl1pPr algn="l">
              <a:defRPr sz="13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6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6193513" y="3551828"/>
            <a:ext cx="4943674" cy="900206"/>
          </a:xfrm>
        </p:spPr>
        <p:txBody>
          <a:bodyPr anchor="ctr">
            <a:noAutofit/>
          </a:bodyPr>
          <a:lstStyle>
            <a:lvl1pPr algn="l">
              <a:defRPr sz="13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7" name="テキスト プレースホルダー 6"/>
          <p:cNvSpPr>
            <a:spLocks noGrp="1"/>
          </p:cNvSpPr>
          <p:nvPr>
            <p:ph type="body" sz="quarter" idx="34" hasCustomPrompt="1"/>
          </p:nvPr>
        </p:nvSpPr>
        <p:spPr>
          <a:xfrm>
            <a:off x="6829127" y="4506651"/>
            <a:ext cx="4943674" cy="900206"/>
          </a:xfrm>
        </p:spPr>
        <p:txBody>
          <a:bodyPr anchor="ctr">
            <a:noAutofit/>
          </a:bodyPr>
          <a:lstStyle>
            <a:lvl1pPr algn="l">
              <a:defRPr sz="13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0" y="0"/>
            <a:ext cx="12188825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82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4028327" y="164638"/>
            <a:ext cx="7842025" cy="802101"/>
          </a:xfrm>
          <a:prstGeom prst="rect">
            <a:avLst/>
          </a:prstGeom>
        </p:spPr>
        <p:txBody>
          <a:bodyPr vert="horz" lIns="108823" tIns="54412" rIns="108823" bIns="54412" rtlCol="0" anchor="ctr">
            <a:normAutofit/>
          </a:bodyPr>
          <a:lstStyle>
            <a:lvl1pPr>
              <a:defRPr baseline="0"/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83" name="テキスト プレースホルダー 6"/>
          <p:cNvSpPr>
            <a:spLocks noGrp="1"/>
          </p:cNvSpPr>
          <p:nvPr>
            <p:ph type="body" sz="quarter" idx="13" hasCustomPrompt="1"/>
          </p:nvPr>
        </p:nvSpPr>
        <p:spPr>
          <a:xfrm>
            <a:off x="4076323" y="1028734"/>
            <a:ext cx="7771360" cy="336037"/>
          </a:xfrm>
        </p:spPr>
        <p:txBody>
          <a:bodyPr/>
          <a:lstStyle>
            <a:lvl1pPr>
              <a:defRPr i="1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Open Sans Light" panose="020B0306030504020204" pitchFamily="34" charset="0"/>
              </a:defRPr>
            </a:lvl1pPr>
          </a:lstStyle>
          <a:p>
            <a:pPr lvl="0"/>
            <a:r>
              <a:rPr kumimoji="1" lang="en-US" altLang="ja-JP" dirty="0"/>
              <a:t>Short description goes here</a:t>
            </a:r>
            <a:endParaRPr kumimoji="1" lang="ja-JP" altLang="en-US" dirty="0"/>
          </a:p>
        </p:txBody>
      </p:sp>
      <p:sp>
        <p:nvSpPr>
          <p:cNvPr id="84" name="正方形/長方形 83"/>
          <p:cNvSpPr/>
          <p:nvPr userDrawn="1"/>
        </p:nvSpPr>
        <p:spPr>
          <a:xfrm>
            <a:off x="4124320" y="932723"/>
            <a:ext cx="2159865" cy="480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9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750"/>
                            </p:stCondLst>
                            <p:childTnLst>
                              <p:par>
                                <p:cTn id="1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25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750"/>
                            </p:stCondLst>
                            <p:childTnLst>
                              <p:par>
                                <p:cTn id="5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25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2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25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1000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250"/>
                            </p:stCondLst>
                            <p:childTnLst>
                              <p:par>
                                <p:cTn id="9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2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12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1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125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1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6750"/>
                            </p:stCondLst>
                            <p:childTnLst>
                              <p:par>
                                <p:cTn id="12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2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25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10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3" dur="1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125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8" grpId="1" animBg="1"/>
      <p:bldP spid="68" grpId="0" animBg="1"/>
      <p:bldP spid="68" grpId="1" animBg="1"/>
      <p:bldP spid="36" grpId="0" animBg="1"/>
      <p:bldP spid="36" grpId="1" animBg="1"/>
      <p:bldP spid="30" grpId="0" animBg="1"/>
      <p:bldP spid="30" grpId="1" animBg="1"/>
      <p:bldP spid="33" grpId="0" animBg="1"/>
      <p:bldP spid="33" grpId="1" animBg="1"/>
      <p:bldP spid="66" grpId="0" animBg="1"/>
      <p:bldP spid="66" grpId="1" animBg="1"/>
      <p:bldP spid="63" grpId="0" animBg="1"/>
      <p:bldP spid="63" grpId="1" animBg="1"/>
      <p:bldP spid="59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9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1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250" fill="hold"/>
                        <p:tgtEl>
                          <p:spTgt spid="6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1" build="p">
        <p:tmplLst>
          <p:tmpl lvl="1"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10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65" grpId="0"/>
      <p:bldP spid="67" grpId="0"/>
      <p:bldP spid="69" grpId="0"/>
      <p:bldP spid="70" grpId="0"/>
      <p:bldP spid="71" grpId="0"/>
      <p:bldP spid="72" grpId="0"/>
      <p:bldP spid="73" grpId="0"/>
      <p:bldP spid="7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/>
      <p:bldP spid="8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animBg="1"/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impl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>
                <a:solidFill>
                  <a:srgbClr val="1C1C1C">
                    <a:tint val="75000"/>
                  </a:srgbClr>
                </a:solidFill>
              </a:rPr>
              <a:t>The Power of PowerPoint | thepopp.com</a:t>
            </a:r>
            <a:endParaRPr lang="ja-JP" altLang="en-US" dirty="0">
              <a:solidFill>
                <a:srgbClr val="1C1C1C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>
                <a:solidFill>
                  <a:prstClr val="white"/>
                </a:solidFill>
              </a:rPr>
              <a:pPr/>
              <a:t>‹#›</a:t>
            </a:fld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12188825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6" name="円/楕円 5"/>
          <p:cNvSpPr/>
          <p:nvPr userDrawn="1"/>
        </p:nvSpPr>
        <p:spPr>
          <a:xfrm>
            <a:off x="1770678" y="1896217"/>
            <a:ext cx="439394" cy="4394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r>
              <a:rPr kumimoji="1" lang="en-US" altLang="ja-JP" sz="2100" dirty="0">
                <a:solidFill>
                  <a:prstClr val="white"/>
                </a:solidFill>
              </a:rPr>
              <a:t>1</a:t>
            </a:r>
            <a:endParaRPr kumimoji="1" lang="ja-JP" altLang="en-US" sz="2100" dirty="0">
              <a:solidFill>
                <a:prstClr val="white"/>
              </a:solidFill>
            </a:endParaRPr>
          </a:p>
        </p:txBody>
      </p:sp>
      <p:sp>
        <p:nvSpPr>
          <p:cNvPr id="7" name="円/楕円 6"/>
          <p:cNvSpPr/>
          <p:nvPr userDrawn="1"/>
        </p:nvSpPr>
        <p:spPr>
          <a:xfrm>
            <a:off x="1770678" y="2789402"/>
            <a:ext cx="439394" cy="43947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r>
              <a:rPr kumimoji="1" lang="en-US" altLang="ja-JP" sz="2100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8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2374261" y="1823891"/>
            <a:ext cx="8205889" cy="594764"/>
          </a:xfrm>
        </p:spPr>
        <p:txBody>
          <a:bodyPr anchor="ctr">
            <a:noAutofit/>
          </a:bodyPr>
          <a:lstStyle>
            <a:lvl1pPr algn="l">
              <a:defRPr sz="13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6"/>
          <p:cNvSpPr>
            <a:spLocks noGrp="1"/>
          </p:cNvSpPr>
          <p:nvPr>
            <p:ph type="body" sz="quarter" idx="29" hasCustomPrompt="1"/>
          </p:nvPr>
        </p:nvSpPr>
        <p:spPr>
          <a:xfrm>
            <a:off x="2374261" y="2717076"/>
            <a:ext cx="8205889" cy="594764"/>
          </a:xfrm>
        </p:spPr>
        <p:txBody>
          <a:bodyPr anchor="ctr">
            <a:noAutofit/>
          </a:bodyPr>
          <a:lstStyle>
            <a:lvl1pPr algn="l">
              <a:defRPr sz="13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1770678" y="3682587"/>
            <a:ext cx="439394" cy="43947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r>
              <a:rPr kumimoji="1" lang="en-US" altLang="ja-JP" sz="2100" dirty="0">
                <a:solidFill>
                  <a:prstClr val="white"/>
                </a:solidFill>
              </a:rPr>
              <a:t>3</a:t>
            </a:r>
            <a:endParaRPr kumimoji="1" lang="ja-JP" altLang="en-US" sz="2100" dirty="0">
              <a:solidFill>
                <a:prstClr val="white"/>
              </a:solidFill>
            </a:endParaRPr>
          </a:p>
        </p:txBody>
      </p:sp>
      <p:sp>
        <p:nvSpPr>
          <p:cNvPr id="11" name="テキスト プレースホルダー 6"/>
          <p:cNvSpPr>
            <a:spLocks noGrp="1"/>
          </p:cNvSpPr>
          <p:nvPr>
            <p:ph type="body" sz="quarter" idx="31" hasCustomPrompt="1"/>
          </p:nvPr>
        </p:nvSpPr>
        <p:spPr>
          <a:xfrm>
            <a:off x="2374261" y="3610261"/>
            <a:ext cx="8205889" cy="594764"/>
          </a:xfrm>
        </p:spPr>
        <p:txBody>
          <a:bodyPr anchor="ctr">
            <a:noAutofit/>
          </a:bodyPr>
          <a:lstStyle>
            <a:lvl1pPr algn="l">
              <a:defRPr sz="13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1770678" y="4575773"/>
            <a:ext cx="439394" cy="43947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r>
              <a:rPr kumimoji="1" lang="en-US" altLang="ja-JP" sz="2100" dirty="0">
                <a:solidFill>
                  <a:prstClr val="white"/>
                </a:solidFill>
              </a:rPr>
              <a:t>4</a:t>
            </a:r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33" hasCustomPrompt="1"/>
          </p:nvPr>
        </p:nvSpPr>
        <p:spPr>
          <a:xfrm>
            <a:off x="2374261" y="4503447"/>
            <a:ext cx="8205889" cy="594764"/>
          </a:xfrm>
        </p:spPr>
        <p:txBody>
          <a:bodyPr anchor="ctr">
            <a:noAutofit/>
          </a:bodyPr>
          <a:lstStyle>
            <a:lvl1pPr algn="l">
              <a:defRPr sz="13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1770678" y="5468958"/>
            <a:ext cx="439394" cy="43947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r>
              <a:rPr kumimoji="1" lang="en-US" altLang="ja-JP" sz="2100" dirty="0">
                <a:solidFill>
                  <a:prstClr val="white"/>
                </a:solidFill>
              </a:rPr>
              <a:t>5</a:t>
            </a:r>
            <a:endParaRPr kumimoji="1" lang="ja-JP" altLang="en-US" sz="2100" dirty="0">
              <a:solidFill>
                <a:prstClr val="white"/>
              </a:solidFill>
            </a:endParaRPr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35" hasCustomPrompt="1"/>
          </p:nvPr>
        </p:nvSpPr>
        <p:spPr>
          <a:xfrm>
            <a:off x="2374261" y="5396632"/>
            <a:ext cx="8205889" cy="594764"/>
          </a:xfrm>
        </p:spPr>
        <p:txBody>
          <a:bodyPr anchor="ctr">
            <a:noAutofit/>
          </a:bodyPr>
          <a:lstStyle>
            <a:lvl1pPr algn="l">
              <a:defRPr sz="1300" i="0" baseline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0" y="0"/>
            <a:ext cx="12188825" cy="134499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589764" y="304800"/>
            <a:ext cx="11009296" cy="774095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  <a:latin typeface="Route 159 UltraLight" pitchFamily="50" charset="0"/>
              </a:defRPr>
            </a:lvl1pPr>
          </a:lstStyle>
          <a:p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361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animBg="1"/>
      <p:bldP spid="17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 altLang="ja-JP">
                <a:solidFill>
                  <a:srgbClr val="1C1C1C">
                    <a:tint val="75000"/>
                  </a:srgbClr>
                </a:solidFill>
              </a:rPr>
              <a:t>The Power of PowerPoint | thepopp.com</a:t>
            </a:r>
            <a:endParaRPr lang="ja-JP" altLang="en-US" dirty="0">
              <a:solidFill>
                <a:srgbClr val="1C1C1C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E6459DFB-86F3-43FA-8567-2EA6E426AE90}" type="slidenum">
              <a:rPr lang="ja-JP" altLang="en-US" smtClean="0">
                <a:solidFill>
                  <a:prstClr val="white"/>
                </a:solidFill>
              </a:rPr>
              <a:pPr/>
              <a:t>‹#›</a:t>
            </a:fld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0"/>
            <a:ext cx="12188825" cy="74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4550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88825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514761" y="2498897"/>
            <a:ext cx="3899756" cy="3900433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 smtClean="0"/>
          </a:p>
        </p:txBody>
      </p:sp>
      <p:sp>
        <p:nvSpPr>
          <p:cNvPr id="7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804724" y="3189017"/>
            <a:ext cx="1379870" cy="138011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604756" y="4539124"/>
            <a:ext cx="3719767" cy="793171"/>
          </a:xfrm>
          <a:prstGeom prst="rect">
            <a:avLst/>
          </a:prstGeom>
        </p:spPr>
        <p:txBody>
          <a:bodyPr lIns="60945" tIns="30472" rIns="60945" bIns="30472" anchor="t"/>
          <a:lstStyle>
            <a:lvl1pPr algn="ctr">
              <a:lnSpc>
                <a:spcPct val="100000"/>
              </a:lnSpc>
              <a:defRPr sz="2700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1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 animBg="1">
        <p:tmplLst>
          <p:tmpl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88825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7744309" y="2498897"/>
            <a:ext cx="3899756" cy="3900433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 smtClean="0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9034272" y="3189017"/>
            <a:ext cx="1379870" cy="138011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ctrTitle" hasCustomPrompt="1"/>
          </p:nvPr>
        </p:nvSpPr>
        <p:spPr>
          <a:xfrm>
            <a:off x="7834303" y="4539124"/>
            <a:ext cx="3719767" cy="793171"/>
          </a:xfrm>
          <a:prstGeom prst="rect">
            <a:avLst/>
          </a:prstGeom>
        </p:spPr>
        <p:txBody>
          <a:bodyPr lIns="60945" tIns="30472" rIns="60945" bIns="30472" anchor="t"/>
          <a:lstStyle>
            <a:lvl1pPr algn="ctr">
              <a:lnSpc>
                <a:spcPct val="100000"/>
              </a:lnSpc>
              <a:defRPr sz="2700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7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 animBg="1">
        <p:tmplLst>
          <p:tmpl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click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2188825" cy="34290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5" tIns="30472" rIns="60945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8230"/>
            <a:endParaRPr kumimoji="1" lang="ja-JP" altLang="en-US" sz="2100">
              <a:solidFill>
                <a:srgbClr val="FFFFFF"/>
              </a:solidFill>
            </a:endParaRPr>
          </a:p>
        </p:txBody>
      </p:sp>
      <p:sp>
        <p:nvSpPr>
          <p:cNvPr id="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84763" y="818710"/>
            <a:ext cx="11219298" cy="163949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0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84764" y="2270292"/>
            <a:ext cx="11219298" cy="66007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3429000"/>
            <a:ext cx="12188825" cy="3429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28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88825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478867"/>
            <a:ext cx="12188825" cy="660400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defRPr sz="2700" spc="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2" hasCustomPrompt="1"/>
          </p:nvPr>
        </p:nvSpPr>
        <p:spPr>
          <a:xfrm>
            <a:off x="-529" y="5139190"/>
            <a:ext cx="12188825" cy="1718810"/>
          </a:xfrm>
          <a:solidFill>
            <a:schemeClr val="tx2">
              <a:alpha val="69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70898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allAtOnce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588" y="4343400"/>
            <a:ext cx="12188825" cy="2648913"/>
          </a:xfrm>
          <a:prstGeom prst="rect">
            <a:avLst/>
          </a:prstGeom>
          <a:solidFill>
            <a:schemeClr val="accent3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5" tIns="30472" rIns="60945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8230"/>
            <a:endParaRPr kumimoji="1" lang="ja-JP" altLang="en-US" sz="2100">
              <a:solidFill>
                <a:srgbClr val="FFFFFF"/>
              </a:solidFill>
            </a:endParaRPr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12188825" cy="4209087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4491206" y="5429399"/>
            <a:ext cx="3205353" cy="95272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491206" y="5043112"/>
            <a:ext cx="3205353" cy="515469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100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67046" y="5428210"/>
            <a:ext cx="3205353" cy="95272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967046" y="5041923"/>
            <a:ext cx="3205353" cy="515469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100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8018738" y="5426286"/>
            <a:ext cx="3205353" cy="95272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8018738" y="5039999"/>
            <a:ext cx="3205353" cy="515469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100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0" y="0"/>
            <a:ext cx="12188825" cy="3969060"/>
          </a:xfrm>
          <a:prstGeom prst="rect">
            <a:avLst/>
          </a:prstGeom>
          <a:solidFill>
            <a:schemeClr val="accent1">
              <a:lumMod val="20000"/>
              <a:lumOff val="8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srgbClr val="595959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3939057"/>
            <a:ext cx="12188825" cy="2918943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5" tIns="30472" rIns="60945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8230"/>
            <a:endParaRPr kumimoji="1" lang="ja-JP" altLang="en-US" sz="2100">
              <a:solidFill>
                <a:srgbClr val="FFFFFF"/>
              </a:solidFill>
            </a:endParaRP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399" y="736565"/>
            <a:ext cx="553557" cy="279513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298" y="787095"/>
            <a:ext cx="863517" cy="299650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440" y="638690"/>
            <a:ext cx="1118892" cy="329331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536" y="984549"/>
            <a:ext cx="964209" cy="278830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5" name="図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603" y="726708"/>
            <a:ext cx="761724" cy="2718106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84763" y="4299097"/>
            <a:ext cx="11219298" cy="163949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0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84764" y="5750678"/>
            <a:ext cx="11219298" cy="66007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5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0009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12" y="4209094"/>
            <a:ext cx="12188825" cy="2648913"/>
          </a:xfrm>
          <a:prstGeom prst="rect">
            <a:avLst/>
          </a:prstGeom>
          <a:solidFill>
            <a:schemeClr val="accent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780" tIns="30382" rIns="60780" bIns="303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5241"/>
            <a:endParaRPr kumimoji="1" lang="ja-JP" altLang="en-US" sz="2100">
              <a:solidFill>
                <a:srgbClr val="FFFFFF"/>
              </a:solidFill>
            </a:endParaRPr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16" y="17"/>
            <a:ext cx="12188825" cy="4209087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4"/>
          <p:cNvSpPr>
            <a:spLocks noGrp="1"/>
          </p:cNvSpPr>
          <p:nvPr>
            <p:ph type="body" sz="quarter" idx="25" hasCustomPrompt="1"/>
          </p:nvPr>
        </p:nvSpPr>
        <p:spPr>
          <a:xfrm>
            <a:off x="5328843" y="3441616"/>
            <a:ext cx="1530084" cy="1530350"/>
          </a:xfrm>
          <a:prstGeom prst="ellipse">
            <a:avLst/>
          </a:prstGeom>
          <a:solidFill>
            <a:schemeClr val="accent6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4491223" y="5429399"/>
            <a:ext cx="3205353" cy="95272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491223" y="5043114"/>
            <a:ext cx="3205353" cy="515469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100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8" name="テキスト プレースホルダー 4"/>
          <p:cNvSpPr>
            <a:spLocks noGrp="1"/>
          </p:cNvSpPr>
          <p:nvPr>
            <p:ph type="body" sz="quarter" idx="29" hasCustomPrompt="1"/>
          </p:nvPr>
        </p:nvSpPr>
        <p:spPr>
          <a:xfrm>
            <a:off x="1804681" y="3440428"/>
            <a:ext cx="1530084" cy="1530350"/>
          </a:xfrm>
          <a:prstGeom prst="ellipse">
            <a:avLst/>
          </a:prstGeom>
          <a:solidFill>
            <a:srgbClr val="E8A956"/>
          </a:solidFill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67062" y="5428210"/>
            <a:ext cx="3205353" cy="95272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967062" y="5041940"/>
            <a:ext cx="3205353" cy="515469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100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4"/>
          <p:cNvSpPr>
            <a:spLocks noGrp="1"/>
          </p:cNvSpPr>
          <p:nvPr>
            <p:ph type="body" sz="quarter" idx="33" hasCustomPrompt="1"/>
          </p:nvPr>
        </p:nvSpPr>
        <p:spPr>
          <a:xfrm>
            <a:off x="8913812" y="3443919"/>
            <a:ext cx="1530084" cy="1530350"/>
          </a:xfrm>
          <a:prstGeom prst="ellipse">
            <a:avLst/>
          </a:prstGeom>
          <a:solidFill>
            <a:schemeClr val="accent6"/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8018755" y="5426286"/>
            <a:ext cx="3205353" cy="95272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8018755" y="5040004"/>
            <a:ext cx="3205353" cy="515469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100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68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664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srgbClr val="595959"/>
              </a:solidFill>
            </a:endParaRPr>
          </a:p>
        </p:txBody>
      </p:sp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04512" y="1133745"/>
            <a:ext cx="6929566" cy="216024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4800" spc="4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4504512" y="3323988"/>
            <a:ext cx="6929566" cy="22052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800"/>
              </a:spcBef>
              <a:defRPr sz="1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673270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srgbClr val="595959"/>
              </a:solidFill>
            </a:endParaRPr>
          </a:p>
        </p:txBody>
      </p:sp>
      <p:sp>
        <p:nvSpPr>
          <p:cNvPr id="18" name="図プレースホルダー 17"/>
          <p:cNvSpPr>
            <a:spLocks noGrp="1"/>
          </p:cNvSpPr>
          <p:nvPr>
            <p:ph type="pic" sz="quarter" idx="11" hasCustomPrompt="1"/>
          </p:nvPr>
        </p:nvSpPr>
        <p:spPr>
          <a:xfrm>
            <a:off x="6236497" y="3886199"/>
            <a:ext cx="5952328" cy="2190511"/>
          </a:xfrm>
          <a:custGeom>
            <a:avLst/>
            <a:gdLst/>
            <a:ahLst/>
            <a:cxnLst/>
            <a:rect l="l" t="t" r="r" b="b"/>
            <a:pathLst>
              <a:path w="8930042" h="3285766">
                <a:moveTo>
                  <a:pt x="1032594" y="0"/>
                </a:moveTo>
                <a:lnTo>
                  <a:pt x="8930042" y="0"/>
                </a:lnTo>
                <a:lnTo>
                  <a:pt x="8930042" y="3278042"/>
                </a:lnTo>
                <a:lnTo>
                  <a:pt x="1035115" y="3278042"/>
                </a:lnTo>
                <a:lnTo>
                  <a:pt x="1035115" y="3285766"/>
                </a:lnTo>
                <a:lnTo>
                  <a:pt x="1032681" y="3278042"/>
                </a:lnTo>
                <a:lnTo>
                  <a:pt x="1032594" y="3278042"/>
                </a:lnTo>
                <a:lnTo>
                  <a:pt x="1032594" y="3277764"/>
                </a:lnTo>
                <a:lnTo>
                  <a:pt x="0" y="401"/>
                </a:lnTo>
                <a:lnTo>
                  <a:pt x="1032594" y="401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  Add an image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0"/>
            <a:ext cx="7174345" cy="6856414"/>
            <a:chOff x="0" y="0"/>
            <a:chExt cx="10763386" cy="10284621"/>
          </a:xfrm>
        </p:grpSpPr>
        <p:sp>
          <p:nvSpPr>
            <p:cNvPr id="6" name="直角三角形 5"/>
            <p:cNvSpPr/>
            <p:nvPr userDrawn="1"/>
          </p:nvSpPr>
          <p:spPr>
            <a:xfrm>
              <a:off x="7523026" y="0"/>
              <a:ext cx="3240360" cy="102846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8230"/>
              <a:endParaRPr kumimoji="1" lang="ja-JP" altLang="en-US" sz="2100">
                <a:solidFill>
                  <a:srgbClr val="595959"/>
                </a:solidFill>
              </a:endParaRPr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0" y="0"/>
              <a:ext cx="7523026" cy="102780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8230"/>
              <a:endParaRPr kumimoji="1" lang="ja-JP" altLang="en-US" sz="2100">
                <a:solidFill>
                  <a:srgbClr val="595959"/>
                </a:solidFill>
              </a:endParaRPr>
            </a:p>
          </p:txBody>
        </p:sp>
      </p:grpSp>
      <p:sp>
        <p:nvSpPr>
          <p:cNvPr id="14" name="図プレースホルダー 13"/>
          <p:cNvSpPr>
            <a:spLocks noGrp="1"/>
          </p:cNvSpPr>
          <p:nvPr>
            <p:ph type="pic" sz="quarter" idx="10" hasCustomPrompt="1"/>
          </p:nvPr>
        </p:nvSpPr>
        <p:spPr>
          <a:xfrm>
            <a:off x="1681" y="788708"/>
            <a:ext cx="5951282" cy="2186926"/>
          </a:xfrm>
          <a:custGeom>
            <a:avLst/>
            <a:gdLst/>
            <a:ahLst/>
            <a:cxnLst/>
            <a:rect l="l" t="t" r="r" b="b"/>
            <a:pathLst>
              <a:path w="8928474" h="3280389">
                <a:moveTo>
                  <a:pt x="7894927" y="0"/>
                </a:moveTo>
                <a:lnTo>
                  <a:pt x="7897361" y="7724"/>
                </a:lnTo>
                <a:lnTo>
                  <a:pt x="7897448" y="7724"/>
                </a:lnTo>
                <a:lnTo>
                  <a:pt x="7897448" y="8002"/>
                </a:lnTo>
                <a:lnTo>
                  <a:pt x="8928474" y="3280389"/>
                </a:lnTo>
                <a:lnTo>
                  <a:pt x="0" y="3280389"/>
                </a:lnTo>
                <a:lnTo>
                  <a:pt x="0" y="7724"/>
                </a:lnTo>
                <a:lnTo>
                  <a:pt x="7894927" y="7724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33233" y="3748029"/>
            <a:ext cx="5280775" cy="11965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424767" y="3066143"/>
            <a:ext cx="5280775" cy="69374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528174" y="2452629"/>
            <a:ext cx="5280775" cy="11965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519709" y="1770743"/>
            <a:ext cx="5280775" cy="69374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spc="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8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/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srgbClr val="595959"/>
              </a:solidFill>
            </a:endParaRPr>
          </a:p>
        </p:txBody>
      </p:sp>
      <p:sp>
        <p:nvSpPr>
          <p:cNvPr id="3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25450" y="29028"/>
            <a:ext cx="2399583" cy="24000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>
              <a:defRPr sz="12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2458075" y="29028"/>
            <a:ext cx="2399583" cy="24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08823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4890700" y="29028"/>
            <a:ext cx="2399583" cy="240000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>
            <a:lvl1pPr marL="0" marR="0" indent="0" algn="l" defTabSz="108823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7324185" y="29028"/>
            <a:ext cx="2399583" cy="24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08823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755950" y="29028"/>
            <a:ext cx="2399583" cy="240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marR="0" indent="0" algn="l" defTabSz="108823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23950" y="4419110"/>
            <a:ext cx="2399583" cy="2400000"/>
          </a:xfrm>
          <a:solidFill>
            <a:schemeClr val="accent1"/>
          </a:solidFill>
        </p:spPr>
        <p:txBody>
          <a:bodyPr/>
          <a:lstStyle>
            <a:lvl1pPr>
              <a:defRPr sz="12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2456575" y="4419110"/>
            <a:ext cx="2399583" cy="24000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108823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4889200" y="4419110"/>
            <a:ext cx="2399583" cy="24000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0" marR="0" indent="0" algn="l" defTabSz="108823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7322684" y="4419110"/>
            <a:ext cx="2399583" cy="24000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108823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9754450" y="4419110"/>
            <a:ext cx="2399583" cy="24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08823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14743" y="2678917"/>
            <a:ext cx="10559339" cy="725346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4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14743" y="3489007"/>
            <a:ext cx="10559339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41883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/>
          <p:nvPr userDrawn="1"/>
        </p:nvSpPr>
        <p:spPr>
          <a:xfrm rot="5400000">
            <a:off x="-280163" y="280163"/>
            <a:ext cx="6858001" cy="6297674"/>
          </a:xfrm>
          <a:custGeom>
            <a:avLst/>
            <a:gdLst>
              <a:gd name="connsiteX0" fmla="*/ 0 w 10287001"/>
              <a:gd name="connsiteY0" fmla="*/ 9448151 h 9448151"/>
              <a:gd name="connsiteX1" fmla="*/ 0 w 10287001"/>
              <a:gd name="connsiteY1" fmla="*/ 304947 h 9448151"/>
              <a:gd name="connsiteX2" fmla="*/ 4966632 w 10287001"/>
              <a:gd name="connsiteY2" fmla="*/ 304947 h 9448151"/>
              <a:gd name="connsiteX3" fmla="*/ 5143501 w 10287001"/>
              <a:gd name="connsiteY3" fmla="*/ 0 h 9448151"/>
              <a:gd name="connsiteX4" fmla="*/ 5320371 w 10287001"/>
              <a:gd name="connsiteY4" fmla="*/ 304947 h 9448151"/>
              <a:gd name="connsiteX5" fmla="*/ 10287001 w 10287001"/>
              <a:gd name="connsiteY5" fmla="*/ 304947 h 9448151"/>
              <a:gd name="connsiteX6" fmla="*/ 10287001 w 10287001"/>
              <a:gd name="connsiteY6" fmla="*/ 9448151 h 944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001" h="9448151">
                <a:moveTo>
                  <a:pt x="0" y="9448151"/>
                </a:moveTo>
                <a:lnTo>
                  <a:pt x="0" y="304947"/>
                </a:lnTo>
                <a:lnTo>
                  <a:pt x="4966632" y="304947"/>
                </a:lnTo>
                <a:lnTo>
                  <a:pt x="5143501" y="0"/>
                </a:lnTo>
                <a:lnTo>
                  <a:pt x="5320371" y="304947"/>
                </a:lnTo>
                <a:lnTo>
                  <a:pt x="10287001" y="304947"/>
                </a:lnTo>
                <a:lnTo>
                  <a:pt x="10287001" y="94481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en-US" sz="2100">
              <a:solidFill>
                <a:srgbClr val="595959"/>
              </a:solidFill>
            </a:endParaRPr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304775" y="1358770"/>
            <a:ext cx="5549653" cy="4260473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5900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574382" y="773706"/>
            <a:ext cx="5099682" cy="531059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800"/>
              </a:spcBef>
              <a:defRPr sz="1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64520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srgbClr val="595959"/>
              </a:solidFill>
            </a:endParaRPr>
          </a:p>
        </p:txBody>
      </p:sp>
      <p:sp>
        <p:nvSpPr>
          <p:cNvPr id="10" name="フリーフォーム 9"/>
          <p:cNvSpPr/>
          <p:nvPr userDrawn="1"/>
        </p:nvSpPr>
        <p:spPr>
          <a:xfrm rot="5400000">
            <a:off x="-280163" y="280163"/>
            <a:ext cx="6858001" cy="6297674"/>
          </a:xfrm>
          <a:custGeom>
            <a:avLst/>
            <a:gdLst>
              <a:gd name="connsiteX0" fmla="*/ 0 w 10287001"/>
              <a:gd name="connsiteY0" fmla="*/ 9448151 h 9448151"/>
              <a:gd name="connsiteX1" fmla="*/ 0 w 10287001"/>
              <a:gd name="connsiteY1" fmla="*/ 304947 h 9448151"/>
              <a:gd name="connsiteX2" fmla="*/ 4966632 w 10287001"/>
              <a:gd name="connsiteY2" fmla="*/ 304947 h 9448151"/>
              <a:gd name="connsiteX3" fmla="*/ 5143501 w 10287001"/>
              <a:gd name="connsiteY3" fmla="*/ 0 h 9448151"/>
              <a:gd name="connsiteX4" fmla="*/ 5320371 w 10287001"/>
              <a:gd name="connsiteY4" fmla="*/ 304947 h 9448151"/>
              <a:gd name="connsiteX5" fmla="*/ 10287001 w 10287001"/>
              <a:gd name="connsiteY5" fmla="*/ 304947 h 9448151"/>
              <a:gd name="connsiteX6" fmla="*/ 10287001 w 10287001"/>
              <a:gd name="connsiteY6" fmla="*/ 9448151 h 944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001" h="9448151">
                <a:moveTo>
                  <a:pt x="0" y="9448151"/>
                </a:moveTo>
                <a:lnTo>
                  <a:pt x="0" y="304947"/>
                </a:lnTo>
                <a:lnTo>
                  <a:pt x="4966632" y="304947"/>
                </a:lnTo>
                <a:lnTo>
                  <a:pt x="5143501" y="0"/>
                </a:lnTo>
                <a:lnTo>
                  <a:pt x="5320371" y="304947"/>
                </a:lnTo>
                <a:lnTo>
                  <a:pt x="10287001" y="304947"/>
                </a:lnTo>
                <a:lnTo>
                  <a:pt x="10287001" y="94481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en-US" sz="2100">
              <a:solidFill>
                <a:srgbClr val="595959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6574383" y="788708"/>
            <a:ext cx="5129678" cy="29703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srgbClr val="595959"/>
              </a:solidFill>
            </a:endParaRPr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304775" y="1358770"/>
            <a:ext cx="5549653" cy="4260473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5900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544384" y="3879051"/>
            <a:ext cx="5159677" cy="22052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800"/>
              </a:spcBef>
              <a:defRPr sz="1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sz="quarter" idx="24" hasCustomPrompt="1"/>
          </p:nvPr>
        </p:nvSpPr>
        <p:spPr>
          <a:xfrm>
            <a:off x="6664378" y="879748"/>
            <a:ext cx="4949690" cy="2788248"/>
          </a:xfr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960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6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srgbClr val="595959"/>
              </a:solidFill>
            </a:endParaRPr>
          </a:p>
        </p:txBody>
      </p:sp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176778" y="1718810"/>
            <a:ext cx="5339666" cy="825092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4800" spc="4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926731" y="2648913"/>
            <a:ext cx="4589184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25" hasCustomPrompt="1"/>
          </p:nvPr>
        </p:nvSpPr>
        <p:spPr>
          <a:xfrm>
            <a:off x="6176249" y="2648913"/>
            <a:ext cx="720600" cy="719667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6176779" y="4449662"/>
            <a:ext cx="479970" cy="4793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6656748" y="4449663"/>
            <a:ext cx="2309855" cy="480053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80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>
            <a:off x="6176778" y="5008539"/>
            <a:ext cx="479970" cy="4793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6656748" y="5008540"/>
            <a:ext cx="2309855" cy="480053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80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>
            <a:off x="9056598" y="4449662"/>
            <a:ext cx="479970" cy="4793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536568" y="4449662"/>
            <a:ext cx="2309855" cy="480053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80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32" hasCustomPrompt="1"/>
          </p:nvPr>
        </p:nvSpPr>
        <p:spPr>
          <a:xfrm>
            <a:off x="9056598" y="5008538"/>
            <a:ext cx="479970" cy="4793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9536568" y="5008539"/>
            <a:ext cx="2309855" cy="480053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80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cxnSp>
        <p:nvCxnSpPr>
          <p:cNvPr id="31" name="直線コネクタ 30"/>
          <p:cNvCxnSpPr/>
          <p:nvPr userDrawn="1"/>
        </p:nvCxnSpPr>
        <p:spPr>
          <a:xfrm>
            <a:off x="0" y="4284779"/>
            <a:ext cx="12188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 userDrawn="1"/>
        </p:nvSpPr>
        <p:spPr>
          <a:xfrm>
            <a:off x="453004" y="1276865"/>
            <a:ext cx="5427793" cy="435781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srgbClr val="595959"/>
              </a:solidFill>
            </a:endParaRPr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24" hasCustomPrompt="1"/>
          </p:nvPr>
        </p:nvSpPr>
        <p:spPr>
          <a:xfrm>
            <a:off x="542184" y="1370328"/>
            <a:ext cx="5249432" cy="4170891"/>
          </a:xfrm>
        </p:spPr>
        <p:txBody>
          <a:bodyPr>
            <a:normAutofit/>
          </a:bodyPr>
          <a:lstStyle>
            <a:lvl1pPr>
              <a:defRPr sz="1300" baseline="0"/>
            </a:lvl1pPr>
          </a:lstStyle>
          <a:p>
            <a:r>
              <a:rPr kumimoji="1" lang="en-US" altLang="ja-JP" dirty="0" smtClean="0"/>
              <a:t>Add a map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564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4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6" grpId="0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444703" y="2258869"/>
            <a:ext cx="9269420" cy="111012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400" spc="1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459174" y="3398997"/>
            <a:ext cx="9269420" cy="1290143"/>
          </a:xfrm>
        </p:spPr>
        <p:txBody>
          <a:bodyPr anchor="t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2100" spc="4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569633" y="4509121"/>
            <a:ext cx="7049559" cy="2115235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80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5" name="直角三角形 4"/>
          <p:cNvSpPr/>
          <p:nvPr userDrawn="1"/>
        </p:nvSpPr>
        <p:spPr>
          <a:xfrm rot="10800000">
            <a:off x="10946069" y="-913"/>
            <a:ext cx="1242756" cy="1566926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5" tIns="30472" rIns="60945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8230"/>
            <a:endParaRPr kumimoji="1" lang="ja-JP" altLang="en-US" sz="2100">
              <a:solidFill>
                <a:srgbClr val="FFFFFF"/>
              </a:solidFill>
            </a:endParaRPr>
          </a:p>
        </p:txBody>
      </p:sp>
      <p:sp>
        <p:nvSpPr>
          <p:cNvPr id="7" name="直角三角形 6"/>
          <p:cNvSpPr/>
          <p:nvPr userDrawn="1"/>
        </p:nvSpPr>
        <p:spPr>
          <a:xfrm rot="10800000">
            <a:off x="9473286" y="-914"/>
            <a:ext cx="2729829" cy="1299677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5" tIns="30472" rIns="60945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8230"/>
            <a:endParaRPr kumimoji="1" lang="ja-JP" altLang="en-US" sz="2100">
              <a:solidFill>
                <a:srgbClr val="FFFFFF"/>
              </a:solidFill>
            </a:endParaRPr>
          </a:p>
        </p:txBody>
      </p:sp>
      <p:sp>
        <p:nvSpPr>
          <p:cNvPr id="10" name="直角三角形 9"/>
          <p:cNvSpPr/>
          <p:nvPr userDrawn="1"/>
        </p:nvSpPr>
        <p:spPr>
          <a:xfrm>
            <a:off x="-8177" y="5288331"/>
            <a:ext cx="1242756" cy="1566926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5" tIns="30472" rIns="60945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8230"/>
            <a:endParaRPr kumimoji="1" lang="ja-JP" altLang="en-US" sz="2100">
              <a:solidFill>
                <a:srgbClr val="FFFFFF"/>
              </a:solidFill>
            </a:endParaRPr>
          </a:p>
        </p:txBody>
      </p:sp>
      <p:sp>
        <p:nvSpPr>
          <p:cNvPr id="11" name="直角三角形 10"/>
          <p:cNvSpPr/>
          <p:nvPr userDrawn="1"/>
        </p:nvSpPr>
        <p:spPr>
          <a:xfrm>
            <a:off x="-8176" y="5555580"/>
            <a:ext cx="2729829" cy="1299677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5" tIns="30472" rIns="60945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8230"/>
            <a:endParaRPr kumimoji="1" lang="ja-JP" altLang="en-US" sz="2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269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7" grpId="0" animBg="1"/>
      <p:bldP spid="10" grpId="0" animBg="1"/>
      <p:bldP spid="11" grpId="0" animBg="1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88825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514761" y="2498897"/>
            <a:ext cx="3899756" cy="3900433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 smtClean="0"/>
          </a:p>
        </p:txBody>
      </p:sp>
      <p:sp>
        <p:nvSpPr>
          <p:cNvPr id="7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804724" y="3189017"/>
            <a:ext cx="1379870" cy="138011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604756" y="4539124"/>
            <a:ext cx="3719767" cy="793171"/>
          </a:xfrm>
          <a:prstGeom prst="rect">
            <a:avLst/>
          </a:prstGeom>
        </p:spPr>
        <p:txBody>
          <a:bodyPr lIns="60945" tIns="30472" rIns="60945" bIns="30472" anchor="t"/>
          <a:lstStyle>
            <a:lvl1pPr algn="ctr">
              <a:lnSpc>
                <a:spcPct val="100000"/>
              </a:lnSpc>
              <a:defRPr sz="2700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14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 animBg="1">
        <p:tmplLst>
          <p:tmpl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88825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7744309" y="2498897"/>
            <a:ext cx="3899756" cy="3900433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 smtClean="0"/>
              <a:t> </a:t>
            </a:r>
            <a:endParaRPr kumimoji="1" lang="ja-JP" altLang="en-US" dirty="0" smtClean="0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9034272" y="3189017"/>
            <a:ext cx="1379870" cy="1380110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ctrTitle" hasCustomPrompt="1"/>
          </p:nvPr>
        </p:nvSpPr>
        <p:spPr>
          <a:xfrm>
            <a:off x="7834303" y="4539124"/>
            <a:ext cx="3719767" cy="793171"/>
          </a:xfrm>
          <a:prstGeom prst="rect">
            <a:avLst/>
          </a:prstGeom>
        </p:spPr>
        <p:txBody>
          <a:bodyPr lIns="60945" tIns="30472" rIns="60945" bIns="30472" anchor="t"/>
          <a:lstStyle>
            <a:lvl1pPr algn="ctr">
              <a:lnSpc>
                <a:spcPct val="100000"/>
              </a:lnSpc>
              <a:defRPr sz="2700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 smtClean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87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 animBg="1">
        <p:tmplLst>
          <p:tmpl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click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16" y="0"/>
            <a:ext cx="12188825" cy="396906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780" tIns="30382" rIns="60780" bIns="30382" rtlCol="0" anchor="ctr"/>
          <a:lstStyle/>
          <a:p>
            <a:pPr algn="ctr" defTabSz="1085241"/>
            <a:endParaRPr kumimoji="1" lang="ja-JP" altLang="en-US" sz="2100">
              <a:solidFill>
                <a:srgbClr val="595959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13" y="3969075"/>
            <a:ext cx="12188825" cy="2918943"/>
          </a:xfrm>
          <a:prstGeom prst="rect">
            <a:avLst/>
          </a:prstGeom>
          <a:solidFill>
            <a:schemeClr val="accent5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780" tIns="30382" rIns="60780" bIns="303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5241"/>
            <a:endParaRPr kumimoji="1" lang="ja-JP" altLang="en-US" sz="2100">
              <a:solidFill>
                <a:srgbClr val="FFFFFF"/>
              </a:solidFill>
            </a:endParaRPr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84764" y="4299097"/>
            <a:ext cx="11219298" cy="163949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0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84765" y="5750678"/>
            <a:ext cx="11219298" cy="66007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4458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2188825" cy="34290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5" tIns="30472" rIns="60945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8230"/>
            <a:endParaRPr kumimoji="1" lang="ja-JP" altLang="en-US" sz="2100">
              <a:solidFill>
                <a:srgbClr val="FFFFFF"/>
              </a:solidFill>
            </a:endParaRPr>
          </a:p>
        </p:txBody>
      </p:sp>
      <p:sp>
        <p:nvSpPr>
          <p:cNvPr id="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84763" y="818710"/>
            <a:ext cx="11219298" cy="163949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0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84764" y="2270292"/>
            <a:ext cx="11219298" cy="66007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3429000"/>
            <a:ext cx="12188825" cy="34290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479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88825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478867"/>
            <a:ext cx="12188825" cy="660400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defRPr sz="2700" spc="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 smtClean="0"/>
              <a:t>TEXT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2" hasCustomPrompt="1"/>
          </p:nvPr>
        </p:nvSpPr>
        <p:spPr>
          <a:xfrm>
            <a:off x="-529" y="5139190"/>
            <a:ext cx="12188825" cy="1718810"/>
          </a:xfrm>
          <a:solidFill>
            <a:schemeClr val="tx2">
              <a:alpha val="69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57907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allAtOnce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4209087"/>
            <a:ext cx="12188825" cy="264891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5" tIns="30472" rIns="60945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8230"/>
            <a:endParaRPr kumimoji="1" lang="ja-JP" altLang="en-US" sz="2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848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0" y="0"/>
            <a:ext cx="12188825" cy="3969060"/>
          </a:xfrm>
          <a:prstGeom prst="rect">
            <a:avLst/>
          </a:prstGeom>
          <a:solidFill>
            <a:schemeClr val="accent1">
              <a:lumMod val="20000"/>
              <a:lumOff val="8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srgbClr val="595959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3939057"/>
            <a:ext cx="12188825" cy="2918943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5" tIns="30472" rIns="60945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8230"/>
            <a:endParaRPr kumimoji="1" lang="ja-JP" altLang="en-US" sz="2100">
              <a:solidFill>
                <a:srgbClr val="FFFFFF"/>
              </a:solidFill>
            </a:endParaRP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399" y="736565"/>
            <a:ext cx="553557" cy="279513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298" y="787095"/>
            <a:ext cx="863517" cy="299650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440" y="638690"/>
            <a:ext cx="1118892" cy="329331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536" y="984549"/>
            <a:ext cx="964209" cy="278830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5" name="図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603" y="726708"/>
            <a:ext cx="761724" cy="2718106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84763" y="4299097"/>
            <a:ext cx="11219298" cy="1639492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0000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84764" y="5750678"/>
            <a:ext cx="11219298" cy="66007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84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302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5840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srgbClr val="595959"/>
              </a:solidFill>
            </a:endParaRPr>
          </a:p>
        </p:txBody>
      </p:sp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04512" y="1133745"/>
            <a:ext cx="6929566" cy="216024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4800" spc="4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4504512" y="3323988"/>
            <a:ext cx="6929566" cy="22052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800"/>
              </a:spcBef>
              <a:defRPr sz="1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935839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srgbClr val="595959"/>
              </a:solidFill>
            </a:endParaRPr>
          </a:p>
        </p:txBody>
      </p:sp>
      <p:sp>
        <p:nvSpPr>
          <p:cNvPr id="18" name="図プレースホルダー 17"/>
          <p:cNvSpPr>
            <a:spLocks noGrp="1"/>
          </p:cNvSpPr>
          <p:nvPr>
            <p:ph type="pic" sz="quarter" idx="11" hasCustomPrompt="1"/>
          </p:nvPr>
        </p:nvSpPr>
        <p:spPr>
          <a:xfrm>
            <a:off x="6236497" y="3886199"/>
            <a:ext cx="5952328" cy="2190511"/>
          </a:xfrm>
          <a:custGeom>
            <a:avLst/>
            <a:gdLst/>
            <a:ahLst/>
            <a:cxnLst/>
            <a:rect l="l" t="t" r="r" b="b"/>
            <a:pathLst>
              <a:path w="8930042" h="3285766">
                <a:moveTo>
                  <a:pt x="1032594" y="0"/>
                </a:moveTo>
                <a:lnTo>
                  <a:pt x="8930042" y="0"/>
                </a:lnTo>
                <a:lnTo>
                  <a:pt x="8930042" y="3278042"/>
                </a:lnTo>
                <a:lnTo>
                  <a:pt x="1035115" y="3278042"/>
                </a:lnTo>
                <a:lnTo>
                  <a:pt x="1035115" y="3285766"/>
                </a:lnTo>
                <a:lnTo>
                  <a:pt x="1032681" y="3278042"/>
                </a:lnTo>
                <a:lnTo>
                  <a:pt x="1032594" y="3278042"/>
                </a:lnTo>
                <a:lnTo>
                  <a:pt x="1032594" y="3277764"/>
                </a:lnTo>
                <a:lnTo>
                  <a:pt x="0" y="401"/>
                </a:lnTo>
                <a:lnTo>
                  <a:pt x="1032594" y="401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  Add an image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0"/>
            <a:ext cx="7174345" cy="6856414"/>
            <a:chOff x="0" y="0"/>
            <a:chExt cx="10763386" cy="10284621"/>
          </a:xfrm>
        </p:grpSpPr>
        <p:sp>
          <p:nvSpPr>
            <p:cNvPr id="6" name="直角三角形 5"/>
            <p:cNvSpPr/>
            <p:nvPr userDrawn="1"/>
          </p:nvSpPr>
          <p:spPr>
            <a:xfrm>
              <a:off x="7523026" y="0"/>
              <a:ext cx="3240360" cy="102846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8230"/>
              <a:endParaRPr kumimoji="1" lang="ja-JP" altLang="en-US" sz="2100">
                <a:solidFill>
                  <a:srgbClr val="595959"/>
                </a:solidFill>
              </a:endParaRPr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0" y="0"/>
              <a:ext cx="7523026" cy="102780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88230"/>
              <a:endParaRPr kumimoji="1" lang="ja-JP" altLang="en-US" sz="2100">
                <a:solidFill>
                  <a:srgbClr val="595959"/>
                </a:solidFill>
              </a:endParaRPr>
            </a:p>
          </p:txBody>
        </p:sp>
      </p:grpSp>
      <p:sp>
        <p:nvSpPr>
          <p:cNvPr id="14" name="図プレースホルダー 13"/>
          <p:cNvSpPr>
            <a:spLocks noGrp="1"/>
          </p:cNvSpPr>
          <p:nvPr>
            <p:ph type="pic" sz="quarter" idx="10" hasCustomPrompt="1"/>
          </p:nvPr>
        </p:nvSpPr>
        <p:spPr>
          <a:xfrm>
            <a:off x="1681" y="788708"/>
            <a:ext cx="5951282" cy="2186926"/>
          </a:xfrm>
          <a:custGeom>
            <a:avLst/>
            <a:gdLst/>
            <a:ahLst/>
            <a:cxnLst/>
            <a:rect l="l" t="t" r="r" b="b"/>
            <a:pathLst>
              <a:path w="8928474" h="3280389">
                <a:moveTo>
                  <a:pt x="7894927" y="0"/>
                </a:moveTo>
                <a:lnTo>
                  <a:pt x="7897361" y="7724"/>
                </a:lnTo>
                <a:lnTo>
                  <a:pt x="7897448" y="7724"/>
                </a:lnTo>
                <a:lnTo>
                  <a:pt x="7897448" y="8002"/>
                </a:lnTo>
                <a:lnTo>
                  <a:pt x="8928474" y="3280389"/>
                </a:lnTo>
                <a:lnTo>
                  <a:pt x="0" y="3280389"/>
                </a:lnTo>
                <a:lnTo>
                  <a:pt x="0" y="7724"/>
                </a:lnTo>
                <a:lnTo>
                  <a:pt x="7894927" y="7724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33233" y="3748029"/>
            <a:ext cx="5280775" cy="11965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424767" y="3066143"/>
            <a:ext cx="5280775" cy="69374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spc="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528174" y="2452629"/>
            <a:ext cx="5280775" cy="11965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519709" y="1770743"/>
            <a:ext cx="5280775" cy="69374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3200" spc="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0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/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srgbClr val="595959"/>
              </a:solidFill>
            </a:endParaRPr>
          </a:p>
        </p:txBody>
      </p:sp>
      <p:sp>
        <p:nvSpPr>
          <p:cNvPr id="3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25450" y="29028"/>
            <a:ext cx="2399583" cy="24000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>
              <a:defRPr sz="12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2458075" y="29028"/>
            <a:ext cx="2399583" cy="24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08823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4890700" y="29028"/>
            <a:ext cx="2399583" cy="240000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>
            <a:lvl1pPr marL="0" marR="0" indent="0" algn="l" defTabSz="108823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7324185" y="29028"/>
            <a:ext cx="2399583" cy="24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08823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9755950" y="29028"/>
            <a:ext cx="2399583" cy="240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marR="0" indent="0" algn="l" defTabSz="108823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23950" y="4419110"/>
            <a:ext cx="2399583" cy="2400000"/>
          </a:xfrm>
          <a:solidFill>
            <a:schemeClr val="accent1"/>
          </a:solidFill>
        </p:spPr>
        <p:txBody>
          <a:bodyPr/>
          <a:lstStyle>
            <a:lvl1pPr>
              <a:defRPr sz="12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2456575" y="4419110"/>
            <a:ext cx="2399583" cy="24000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108823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4889200" y="4419110"/>
            <a:ext cx="2399583" cy="24000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0" marR="0" indent="0" algn="l" defTabSz="108823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7322684" y="4419110"/>
            <a:ext cx="2399583" cy="24000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108823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9754450" y="4419110"/>
            <a:ext cx="2399583" cy="24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08823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 smtClean="0"/>
          </a:p>
          <a:p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14743" y="2678917"/>
            <a:ext cx="10559339" cy="725346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4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14743" y="3489007"/>
            <a:ext cx="10559339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1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69613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/>
          <p:nvPr userDrawn="1"/>
        </p:nvSpPr>
        <p:spPr>
          <a:xfrm rot="5400000">
            <a:off x="-280163" y="280163"/>
            <a:ext cx="6858001" cy="6297674"/>
          </a:xfrm>
          <a:custGeom>
            <a:avLst/>
            <a:gdLst>
              <a:gd name="connsiteX0" fmla="*/ 0 w 10287001"/>
              <a:gd name="connsiteY0" fmla="*/ 9448151 h 9448151"/>
              <a:gd name="connsiteX1" fmla="*/ 0 w 10287001"/>
              <a:gd name="connsiteY1" fmla="*/ 304947 h 9448151"/>
              <a:gd name="connsiteX2" fmla="*/ 4966632 w 10287001"/>
              <a:gd name="connsiteY2" fmla="*/ 304947 h 9448151"/>
              <a:gd name="connsiteX3" fmla="*/ 5143501 w 10287001"/>
              <a:gd name="connsiteY3" fmla="*/ 0 h 9448151"/>
              <a:gd name="connsiteX4" fmla="*/ 5320371 w 10287001"/>
              <a:gd name="connsiteY4" fmla="*/ 304947 h 9448151"/>
              <a:gd name="connsiteX5" fmla="*/ 10287001 w 10287001"/>
              <a:gd name="connsiteY5" fmla="*/ 304947 h 9448151"/>
              <a:gd name="connsiteX6" fmla="*/ 10287001 w 10287001"/>
              <a:gd name="connsiteY6" fmla="*/ 9448151 h 944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001" h="9448151">
                <a:moveTo>
                  <a:pt x="0" y="9448151"/>
                </a:moveTo>
                <a:lnTo>
                  <a:pt x="0" y="304947"/>
                </a:lnTo>
                <a:lnTo>
                  <a:pt x="4966632" y="304947"/>
                </a:lnTo>
                <a:lnTo>
                  <a:pt x="5143501" y="0"/>
                </a:lnTo>
                <a:lnTo>
                  <a:pt x="5320371" y="304947"/>
                </a:lnTo>
                <a:lnTo>
                  <a:pt x="10287001" y="304947"/>
                </a:lnTo>
                <a:lnTo>
                  <a:pt x="10287001" y="94481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en-US" sz="2100">
              <a:solidFill>
                <a:srgbClr val="595959"/>
              </a:solidFill>
            </a:endParaRPr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304775" y="1358770"/>
            <a:ext cx="5549653" cy="4260473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5900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574382" y="773706"/>
            <a:ext cx="5099682" cy="531059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800"/>
              </a:spcBef>
              <a:defRPr sz="1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86620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16" y="0"/>
            <a:ext cx="1218882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780" tIns="30382" rIns="60780" bIns="30382" rtlCol="0" anchor="ctr"/>
          <a:lstStyle/>
          <a:p>
            <a:pPr algn="ctr" defTabSz="1085241"/>
            <a:endParaRPr kumimoji="1" lang="ja-JP" altLang="en-US" sz="210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255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srgbClr val="595959"/>
              </a:solidFill>
            </a:endParaRPr>
          </a:p>
        </p:txBody>
      </p:sp>
      <p:sp>
        <p:nvSpPr>
          <p:cNvPr id="10" name="フリーフォーム 9"/>
          <p:cNvSpPr/>
          <p:nvPr userDrawn="1"/>
        </p:nvSpPr>
        <p:spPr>
          <a:xfrm rot="5400000">
            <a:off x="-280163" y="280163"/>
            <a:ext cx="6858001" cy="6297674"/>
          </a:xfrm>
          <a:custGeom>
            <a:avLst/>
            <a:gdLst>
              <a:gd name="connsiteX0" fmla="*/ 0 w 10287001"/>
              <a:gd name="connsiteY0" fmla="*/ 9448151 h 9448151"/>
              <a:gd name="connsiteX1" fmla="*/ 0 w 10287001"/>
              <a:gd name="connsiteY1" fmla="*/ 304947 h 9448151"/>
              <a:gd name="connsiteX2" fmla="*/ 4966632 w 10287001"/>
              <a:gd name="connsiteY2" fmla="*/ 304947 h 9448151"/>
              <a:gd name="connsiteX3" fmla="*/ 5143501 w 10287001"/>
              <a:gd name="connsiteY3" fmla="*/ 0 h 9448151"/>
              <a:gd name="connsiteX4" fmla="*/ 5320371 w 10287001"/>
              <a:gd name="connsiteY4" fmla="*/ 304947 h 9448151"/>
              <a:gd name="connsiteX5" fmla="*/ 10287001 w 10287001"/>
              <a:gd name="connsiteY5" fmla="*/ 304947 h 9448151"/>
              <a:gd name="connsiteX6" fmla="*/ 10287001 w 10287001"/>
              <a:gd name="connsiteY6" fmla="*/ 9448151 h 944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001" h="9448151">
                <a:moveTo>
                  <a:pt x="0" y="9448151"/>
                </a:moveTo>
                <a:lnTo>
                  <a:pt x="0" y="304947"/>
                </a:lnTo>
                <a:lnTo>
                  <a:pt x="4966632" y="304947"/>
                </a:lnTo>
                <a:lnTo>
                  <a:pt x="5143501" y="0"/>
                </a:lnTo>
                <a:lnTo>
                  <a:pt x="5320371" y="304947"/>
                </a:lnTo>
                <a:lnTo>
                  <a:pt x="10287001" y="304947"/>
                </a:lnTo>
                <a:lnTo>
                  <a:pt x="10287001" y="94481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en-US" sz="2100">
              <a:solidFill>
                <a:srgbClr val="595959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6574383" y="788708"/>
            <a:ext cx="5129678" cy="29703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srgbClr val="595959"/>
              </a:solidFill>
            </a:endParaRPr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304775" y="1358770"/>
            <a:ext cx="5549653" cy="4260473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5900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544384" y="3879051"/>
            <a:ext cx="5159677" cy="22052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800"/>
              </a:spcBef>
              <a:defRPr sz="1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sz="quarter" idx="24" hasCustomPrompt="1"/>
          </p:nvPr>
        </p:nvSpPr>
        <p:spPr>
          <a:xfrm>
            <a:off x="6664378" y="879748"/>
            <a:ext cx="4949690" cy="2788248"/>
          </a:xfr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kumimoji="1" lang="en-US" altLang="ja-JP" dirty="0" smtClean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405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6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srgbClr val="595959"/>
              </a:solidFill>
            </a:endParaRPr>
          </a:p>
        </p:txBody>
      </p:sp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176778" y="1718810"/>
            <a:ext cx="5339666" cy="825092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4800" spc="4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926731" y="2648913"/>
            <a:ext cx="4589184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25" hasCustomPrompt="1"/>
          </p:nvPr>
        </p:nvSpPr>
        <p:spPr>
          <a:xfrm>
            <a:off x="6176249" y="2648913"/>
            <a:ext cx="720600" cy="719667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6176779" y="4449662"/>
            <a:ext cx="479970" cy="4793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6656748" y="4449663"/>
            <a:ext cx="2309855" cy="480053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80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>
            <a:off x="6176778" y="5008539"/>
            <a:ext cx="479970" cy="4793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6656748" y="5008540"/>
            <a:ext cx="2309855" cy="480053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80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>
            <a:off x="9056598" y="4449662"/>
            <a:ext cx="479970" cy="4793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536568" y="4449662"/>
            <a:ext cx="2309855" cy="480053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80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32" hasCustomPrompt="1"/>
          </p:nvPr>
        </p:nvSpPr>
        <p:spPr>
          <a:xfrm>
            <a:off x="9056598" y="5008538"/>
            <a:ext cx="479970" cy="479349"/>
          </a:xfrm>
        </p:spPr>
        <p:txBody>
          <a:bodyPr>
            <a:normAutofit/>
          </a:bodyPr>
          <a:lstStyle>
            <a:lvl1pPr>
              <a:defRPr sz="1100"/>
            </a:lvl1pPr>
          </a:lstStyle>
          <a:p>
            <a:r>
              <a:rPr kumimoji="1" lang="en-US" altLang="ja-JP" dirty="0" smtClean="0"/>
              <a:t>ICON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9536568" y="5008539"/>
            <a:ext cx="2309855" cy="480053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80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cxnSp>
        <p:nvCxnSpPr>
          <p:cNvPr id="31" name="直線コネクタ 30"/>
          <p:cNvCxnSpPr/>
          <p:nvPr userDrawn="1"/>
        </p:nvCxnSpPr>
        <p:spPr>
          <a:xfrm>
            <a:off x="0" y="4284779"/>
            <a:ext cx="121888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 userDrawn="1"/>
        </p:nvSpPr>
        <p:spPr>
          <a:xfrm>
            <a:off x="453004" y="1276865"/>
            <a:ext cx="5427793" cy="435781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srgbClr val="595959"/>
              </a:solidFill>
            </a:endParaRPr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24" hasCustomPrompt="1"/>
          </p:nvPr>
        </p:nvSpPr>
        <p:spPr>
          <a:xfrm>
            <a:off x="542184" y="1370328"/>
            <a:ext cx="5249432" cy="4170891"/>
          </a:xfrm>
        </p:spPr>
        <p:txBody>
          <a:bodyPr>
            <a:normAutofit/>
          </a:bodyPr>
          <a:lstStyle>
            <a:lvl1pPr>
              <a:defRPr sz="1300" baseline="0"/>
            </a:lvl1pPr>
          </a:lstStyle>
          <a:p>
            <a:r>
              <a:rPr kumimoji="1" lang="en-US" altLang="ja-JP" dirty="0" smtClean="0"/>
              <a:t>Add a map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618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4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6" grpId="0"/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444703" y="2258869"/>
            <a:ext cx="9269420" cy="111012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6400" spc="10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459174" y="3398997"/>
            <a:ext cx="9269420" cy="1290143"/>
          </a:xfrm>
        </p:spPr>
        <p:txBody>
          <a:bodyPr anchor="t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2100" spc="4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569633" y="4509121"/>
            <a:ext cx="7049559" cy="2115235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800"/>
              </a:spcBef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  <p:sp>
        <p:nvSpPr>
          <p:cNvPr id="5" name="直角三角形 4"/>
          <p:cNvSpPr/>
          <p:nvPr userDrawn="1"/>
        </p:nvSpPr>
        <p:spPr>
          <a:xfrm rot="10800000">
            <a:off x="10946069" y="-913"/>
            <a:ext cx="1242756" cy="1566926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5" tIns="30472" rIns="60945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8230"/>
            <a:endParaRPr kumimoji="1" lang="ja-JP" altLang="en-US" sz="2100">
              <a:solidFill>
                <a:srgbClr val="FFFFFF"/>
              </a:solidFill>
            </a:endParaRPr>
          </a:p>
        </p:txBody>
      </p:sp>
      <p:sp>
        <p:nvSpPr>
          <p:cNvPr id="7" name="直角三角形 6"/>
          <p:cNvSpPr/>
          <p:nvPr userDrawn="1"/>
        </p:nvSpPr>
        <p:spPr>
          <a:xfrm rot="10800000">
            <a:off x="9473286" y="-914"/>
            <a:ext cx="2729829" cy="1299677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5" tIns="30472" rIns="60945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8230"/>
            <a:endParaRPr kumimoji="1" lang="ja-JP" altLang="en-US" sz="2100">
              <a:solidFill>
                <a:srgbClr val="FFFFFF"/>
              </a:solidFill>
            </a:endParaRPr>
          </a:p>
        </p:txBody>
      </p:sp>
      <p:sp>
        <p:nvSpPr>
          <p:cNvPr id="10" name="直角三角形 9"/>
          <p:cNvSpPr/>
          <p:nvPr userDrawn="1"/>
        </p:nvSpPr>
        <p:spPr>
          <a:xfrm>
            <a:off x="-8177" y="5288331"/>
            <a:ext cx="1242756" cy="1566926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5" tIns="30472" rIns="60945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8230"/>
            <a:endParaRPr kumimoji="1" lang="ja-JP" altLang="en-US" sz="2100">
              <a:solidFill>
                <a:srgbClr val="FFFFFF"/>
              </a:solidFill>
            </a:endParaRPr>
          </a:p>
        </p:txBody>
      </p:sp>
      <p:sp>
        <p:nvSpPr>
          <p:cNvPr id="11" name="直角三角形 10"/>
          <p:cNvSpPr/>
          <p:nvPr userDrawn="1"/>
        </p:nvSpPr>
        <p:spPr>
          <a:xfrm>
            <a:off x="-8176" y="5555580"/>
            <a:ext cx="2729829" cy="1299677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45" tIns="30472" rIns="60945" bIns="304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088230"/>
            <a:endParaRPr kumimoji="1" lang="ja-JP" altLang="en-US" sz="2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33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7" grpId="0" animBg="1"/>
      <p:bldP spid="10" grpId="0" animBg="1"/>
      <p:bldP spid="11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3762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16" y="0"/>
            <a:ext cx="12188825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780" tIns="30382" rIns="60780" bIns="30382" rtlCol="0" anchor="ctr"/>
          <a:lstStyle/>
          <a:p>
            <a:pPr algn="ctr" defTabSz="1085241"/>
            <a:endParaRPr kumimoji="1" lang="ja-JP" altLang="en-US" sz="2100">
              <a:solidFill>
                <a:srgbClr val="595959"/>
              </a:solidFill>
            </a:endParaRPr>
          </a:p>
        </p:txBody>
      </p:sp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04512" y="1133745"/>
            <a:ext cx="6929566" cy="216024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4800" spc="4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4504512" y="3324005"/>
            <a:ext cx="6929566" cy="22052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800"/>
              </a:spcBef>
              <a:defRPr sz="13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 smtClean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3393283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41.xml"/><Relationship Id="rId3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36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slideLayout" Target="../slideLayouts/slideLayout40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4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2" Type="http://schemas.openxmlformats.org/officeDocument/2006/relationships/slideLayout" Target="../slideLayouts/slideLayout44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9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idx="1"/>
          </p:nvPr>
        </p:nvSpPr>
        <p:spPr>
          <a:xfrm>
            <a:off x="609510" y="1600200"/>
            <a:ext cx="10969837" cy="4526492"/>
          </a:xfrm>
          <a:prstGeom prst="rect">
            <a:avLst/>
          </a:prstGeom>
        </p:spPr>
        <p:txBody>
          <a:bodyPr vert="horz" lIns="60780" tIns="30382" rIns="60780" bIns="30382" rtlCol="0">
            <a:normAutofit/>
          </a:bodyPr>
          <a:lstStyle/>
          <a:p>
            <a:pPr lvl="0"/>
            <a:r>
              <a:rPr lang="en-US" dirty="0" smtClean="0"/>
              <a:t>Master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81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1085241" rtl="0" eaLnBrk="1" latinLnBrk="0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5241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881758" indent="-339142" algn="l" defTabSz="1085241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56549" indent="-271307" algn="l" defTabSz="10852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899172" indent="-271307" algn="l" defTabSz="1085241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1791" indent="-271307" algn="l" defTabSz="1085241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84412" indent="-271307" algn="l" defTabSz="10852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27032" indent="-271307" algn="l" defTabSz="10852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69653" indent="-271307" algn="l" defTabSz="10852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12272" indent="-271307" algn="l" defTabSz="1085241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524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2616" algn="l" defTabSz="108524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241" algn="l" defTabSz="108524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27860" algn="l" defTabSz="108524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0481" algn="l" defTabSz="108524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13104" algn="l" defTabSz="108524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55720" algn="l" defTabSz="108524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98342" algn="l" defTabSz="108524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40963" algn="l" defTabSz="1085241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442" y="164638"/>
            <a:ext cx="11003340" cy="802101"/>
          </a:xfrm>
          <a:prstGeom prst="rect">
            <a:avLst/>
          </a:prstGeom>
        </p:spPr>
        <p:txBody>
          <a:bodyPr vert="horz" lIns="108823" tIns="54412" rIns="108823" bIns="54412" rtlCol="0" anchor="ctr">
            <a:normAutofit/>
          </a:bodyPr>
          <a:lstStyle/>
          <a:p>
            <a:r>
              <a:rPr kumimoji="1" lang="en-US" altLang="ja-JP" dirty="0"/>
              <a:t>Master Title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108823" tIns="54412" rIns="108823" bIns="54412" rtlCol="0">
            <a:normAutofit/>
          </a:bodyPr>
          <a:lstStyle/>
          <a:p>
            <a:pPr lvl="0"/>
            <a:r>
              <a:rPr kumimoji="1" lang="en-US" altLang="ja-JP" dirty="0"/>
              <a:t>MASTER TEXT</a:t>
            </a:r>
            <a:endParaRPr kumimoji="1" lang="ja-JP" alt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004111" y="6309239"/>
            <a:ext cx="3859794" cy="365125"/>
          </a:xfrm>
          <a:prstGeom prst="rect">
            <a:avLst/>
          </a:prstGeom>
        </p:spPr>
        <p:txBody>
          <a:bodyPr vert="horz" lIns="108823" tIns="54412" rIns="108823" bIns="54412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pPr defTabSz="1088230"/>
            <a:r>
              <a:rPr kumimoji="1" lang="en-US" altLang="ja-JP" dirty="0">
                <a:solidFill>
                  <a:srgbClr val="1C1C1C">
                    <a:tint val="75000"/>
                  </a:srgbClr>
                </a:solidFill>
              </a:rPr>
              <a:t>The Power of PowerPoint | thepopp.com</a:t>
            </a:r>
            <a:endParaRPr kumimoji="1" lang="ja-JP" altLang="en-US" dirty="0">
              <a:solidFill>
                <a:srgbClr val="1C1C1C">
                  <a:tint val="75000"/>
                </a:srgbClr>
              </a:solidFill>
            </a:endParaRPr>
          </a:p>
        </p:txBody>
      </p:sp>
      <p:sp>
        <p:nvSpPr>
          <p:cNvPr id="11" name="円/楕円 10"/>
          <p:cNvSpPr/>
          <p:nvPr userDrawn="1"/>
        </p:nvSpPr>
        <p:spPr>
          <a:xfrm>
            <a:off x="11019188" y="6100230"/>
            <a:ext cx="289516" cy="28956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15" name="円/楕円 14"/>
          <p:cNvSpPr/>
          <p:nvPr userDrawn="1"/>
        </p:nvSpPr>
        <p:spPr>
          <a:xfrm>
            <a:off x="11432128" y="6111048"/>
            <a:ext cx="719955" cy="7200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16" name="円/楕円 19"/>
          <p:cNvSpPr/>
          <p:nvPr userDrawn="1"/>
        </p:nvSpPr>
        <p:spPr>
          <a:xfrm>
            <a:off x="10857757" y="6469495"/>
            <a:ext cx="479970" cy="388506"/>
          </a:xfrm>
          <a:custGeom>
            <a:avLst/>
            <a:gdLst/>
            <a:ahLst/>
            <a:cxnLst/>
            <a:rect l="l" t="t" r="r" b="b"/>
            <a:pathLst>
              <a:path w="720080" h="582759">
                <a:moveTo>
                  <a:pt x="360040" y="0"/>
                </a:moveTo>
                <a:cubicBezTo>
                  <a:pt x="558884" y="0"/>
                  <a:pt x="720080" y="161195"/>
                  <a:pt x="720080" y="360040"/>
                </a:cubicBezTo>
                <a:cubicBezTo>
                  <a:pt x="720080" y="444579"/>
                  <a:pt x="690944" y="522313"/>
                  <a:pt x="640920" y="582759"/>
                </a:cubicBezTo>
                <a:lnTo>
                  <a:pt x="79160" y="582759"/>
                </a:lnTo>
                <a:cubicBezTo>
                  <a:pt x="29136" y="522313"/>
                  <a:pt x="0" y="444579"/>
                  <a:pt x="0" y="360040"/>
                </a:cubicBezTo>
                <a:cubicBezTo>
                  <a:pt x="0" y="161195"/>
                  <a:pt x="161195" y="0"/>
                  <a:pt x="36004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0945" tIns="30472" rIns="60945" bIns="30472" rtlCol="0" anchor="ctr"/>
          <a:lstStyle/>
          <a:p>
            <a:pPr algn="ctr" defTabSz="1088230"/>
            <a:endParaRPr kumimoji="1" lang="ja-JP" altLang="en-US" sz="2100">
              <a:solidFill>
                <a:prstClr val="white"/>
              </a:solidFill>
            </a:endParaRPr>
          </a:p>
        </p:txBody>
      </p:sp>
      <p:sp>
        <p:nvSpPr>
          <p:cNvPr id="17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32128" y="6288526"/>
            <a:ext cx="719955" cy="365125"/>
          </a:xfrm>
          <a:prstGeom prst="rect">
            <a:avLst/>
          </a:prstGeom>
        </p:spPr>
        <p:txBody>
          <a:bodyPr vert="horz" lIns="108823" tIns="54412" rIns="108823" bIns="54412" rtlCol="0" anchor="ctr"/>
          <a:lstStyle>
            <a:lvl1pPr algn="ctr">
              <a:defRPr sz="1900">
                <a:solidFill>
                  <a:schemeClr val="bg1"/>
                </a:solidFill>
              </a:defRPr>
            </a:lvl1pPr>
          </a:lstStyle>
          <a:p>
            <a:pPr defTabSz="1088230"/>
            <a:fld id="{E6459DFB-86F3-43FA-8567-2EA6E426AE90}" type="slidenum">
              <a:rPr kumimoji="1" lang="ja-JP" altLang="en-US" smtClean="0">
                <a:solidFill>
                  <a:prstClr val="white"/>
                </a:solidFill>
              </a:rPr>
              <a:pPr defTabSz="1088230"/>
              <a:t>‹#›</a:t>
            </a:fld>
            <a:endParaRPr kumimoji="1"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69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  <p:sldLayoutId id="2147483694" r:id="rId18"/>
    <p:sldLayoutId id="2147483695" r:id="rId19"/>
    <p:sldLayoutId id="2147483696" r:id="rId20"/>
    <p:sldLayoutId id="2147483697" r:id="rId21"/>
    <p:sldLayoutId id="2147483698" r:id="rId22"/>
    <p:sldLayoutId id="2147483699" r:id="rId23"/>
    <p:sldLayoutId id="2147483700" r:id="rId24"/>
    <p:sldLayoutId id="2147483701" r:id="rId25"/>
    <p:sldLayoutId id="2147483702" r:id="rId26"/>
    <p:sldLayoutId id="2147483703" r:id="rId2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6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6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6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1" grpId="1" animBg="1"/>
      <p:bldP spid="15" grpId="0" animBg="1"/>
      <p:bldP spid="15" grpId="1" animBg="1"/>
      <p:bldP spid="16" grpId="0" animBg="1"/>
      <p:bldP spid="16" grpId="1" animBg="1"/>
      <p:bldP spid="17" grpId="0"/>
    </p:bldLst>
  </p:timing>
  <p:hf hdr="0" dt="0"/>
  <p:txStyles>
    <p:titleStyle>
      <a:lvl1pPr algn="l" defTabSz="1088230" rtl="0" eaLnBrk="1" latinLnBrk="0" hangingPunct="1">
        <a:spcBef>
          <a:spcPct val="0"/>
        </a:spcBef>
        <a:buNone/>
        <a:defRPr kumimoji="1" sz="4000" kern="120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1088230" rtl="0" eaLnBrk="1" latinLnBrk="0" hangingPunct="1">
        <a:lnSpc>
          <a:spcPct val="120000"/>
        </a:lnSpc>
        <a:spcBef>
          <a:spcPts val="800"/>
        </a:spcBef>
        <a:buFont typeface="Arial" panose="020B0604020202020204" pitchFamily="34" charset="0"/>
        <a:buNone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884187" indent="-340072" algn="l" defTabSz="108823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287" indent="-272057" algn="l" defTabSz="108823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402" indent="-272057" algn="l" defTabSz="108823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8516" indent="-272057" algn="l" defTabSz="108823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2632" indent="-272057" algn="l" defTabSz="108823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746" indent="-272057" algn="l" defTabSz="108823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0861" indent="-272057" algn="l" defTabSz="108823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4976" indent="-272057" algn="l" defTabSz="108823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88230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15" algn="l" defTabSz="1088230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230" algn="l" defTabSz="1088230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344" algn="l" defTabSz="1088230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459" algn="l" defTabSz="1088230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574" algn="l" defTabSz="1088230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689" algn="l" defTabSz="1088230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8804" algn="l" defTabSz="1088230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2919" algn="l" defTabSz="1088230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idx="1"/>
          </p:nvPr>
        </p:nvSpPr>
        <p:spPr>
          <a:xfrm>
            <a:off x="609494" y="1600200"/>
            <a:ext cx="10969837" cy="4526492"/>
          </a:xfrm>
          <a:prstGeom prst="rect">
            <a:avLst/>
          </a:prstGeom>
        </p:spPr>
        <p:txBody>
          <a:bodyPr vert="horz" lIns="60945" tIns="30472" rIns="60945" bIns="30472" rtlCol="0">
            <a:normAutofit/>
          </a:bodyPr>
          <a:lstStyle/>
          <a:p>
            <a:pPr lvl="0"/>
            <a:r>
              <a:rPr lang="en-US" dirty="0" smtClean="0"/>
              <a:t>Master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32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1088230" rtl="0" eaLnBrk="1" latinLnBrk="0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23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884187" indent="-340072" algn="l" defTabSz="108823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287" indent="-272057" algn="l" defTabSz="10882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402" indent="-272057" algn="l" defTabSz="108823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8516" indent="-272057" algn="l" defTabSz="108823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2632" indent="-272057" algn="l" defTabSz="10882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746" indent="-272057" algn="l" defTabSz="10882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0861" indent="-272057" algn="l" defTabSz="10882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4976" indent="-272057" algn="l" defTabSz="10882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2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15" algn="l" defTabSz="10882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230" algn="l" defTabSz="10882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344" algn="l" defTabSz="10882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459" algn="l" defTabSz="10882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574" algn="l" defTabSz="10882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689" algn="l" defTabSz="10882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8804" algn="l" defTabSz="10882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2919" algn="l" defTabSz="10882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idx="1"/>
          </p:nvPr>
        </p:nvSpPr>
        <p:spPr>
          <a:xfrm>
            <a:off x="609494" y="1600200"/>
            <a:ext cx="10969837" cy="4526492"/>
          </a:xfrm>
          <a:prstGeom prst="rect">
            <a:avLst/>
          </a:prstGeom>
        </p:spPr>
        <p:txBody>
          <a:bodyPr vert="horz" lIns="60945" tIns="30472" rIns="60945" bIns="30472" rtlCol="0">
            <a:normAutofit/>
          </a:bodyPr>
          <a:lstStyle/>
          <a:p>
            <a:pPr lvl="0"/>
            <a:r>
              <a:rPr lang="en-US" dirty="0" smtClean="0"/>
              <a:t>Master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70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1088230" rtl="0" eaLnBrk="1" latinLnBrk="0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8823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884187" indent="-340072" algn="l" defTabSz="108823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287" indent="-272057" algn="l" defTabSz="10882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4402" indent="-272057" algn="l" defTabSz="108823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8516" indent="-272057" algn="l" defTabSz="108823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2632" indent="-272057" algn="l" defTabSz="10882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746" indent="-272057" algn="l" defTabSz="10882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0861" indent="-272057" algn="l" defTabSz="10882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4976" indent="-272057" algn="l" defTabSz="108823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2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15" algn="l" defTabSz="10882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230" algn="l" defTabSz="10882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344" algn="l" defTabSz="10882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459" algn="l" defTabSz="10882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574" algn="l" defTabSz="10882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689" algn="l" defTabSz="10882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8804" algn="l" defTabSz="10882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2919" algn="l" defTabSz="108823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jpg"/><Relationship Id="rId5" Type="http://schemas.openxmlformats.org/officeDocument/2006/relationships/image" Target="../media/image20.jpeg"/><Relationship Id="rId4" Type="http://schemas.openxmlformats.org/officeDocument/2006/relationships/image" Target="../media/image1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9"/>
          <p:cNvSpPr>
            <a:spLocks noGrp="1"/>
          </p:cNvSpPr>
          <p:nvPr>
            <p:ph type="body" sz="quarter" idx="4294967295"/>
          </p:nvPr>
        </p:nvSpPr>
        <p:spPr>
          <a:xfrm>
            <a:off x="3427412" y="4953000"/>
            <a:ext cx="5641806" cy="519488"/>
          </a:xfrm>
        </p:spPr>
        <p:txBody>
          <a:bodyPr>
            <a:noAutofit/>
          </a:bodyPr>
          <a:lstStyle/>
          <a:p>
            <a:pPr algn="ctr"/>
            <a:r>
              <a:rPr kumimoji="1" lang="en-US" altLang="ja-JP" sz="4000" b="1" smtClean="0">
                <a:solidFill>
                  <a:schemeClr val="bg1"/>
                </a:solidFill>
              </a:rPr>
              <a:t>Unit 5: RELATIONSHIP</a:t>
            </a:r>
          </a:p>
          <a:p>
            <a:pPr algn="ctr"/>
            <a:r>
              <a:rPr kumimoji="1" lang="en-US" altLang="ja-JP" sz="3600" i="1" smtClean="0">
                <a:solidFill>
                  <a:schemeClr val="bg1"/>
                </a:solidFill>
              </a:rPr>
              <a:t>(Family)</a:t>
            </a:r>
            <a:endParaRPr kumimoji="1" lang="ja-JP" altLang="en-US" sz="3600" i="1" dirty="0">
              <a:solidFill>
                <a:schemeClr val="bg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79"/>
          <a:stretch/>
        </p:blipFill>
        <p:spPr>
          <a:xfrm>
            <a:off x="-21517" y="-685800"/>
            <a:ext cx="12335022" cy="493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0602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9059"/>
            <a:ext cx="12188825" cy="1107996"/>
            <a:chOff x="0" y="0"/>
            <a:chExt cx="12188825" cy="1107996"/>
          </a:xfrm>
        </p:grpSpPr>
        <p:sp>
          <p:nvSpPr>
            <p:cNvPr id="3" name="TextBox 2"/>
            <p:cNvSpPr txBox="1"/>
            <p:nvPr/>
          </p:nvSpPr>
          <p:spPr>
            <a:xfrm>
              <a:off x="0" y="0"/>
              <a:ext cx="12188825" cy="1107996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6600" b="1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810885" y="215573"/>
              <a:ext cx="9144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4000" b="1" smtClean="0">
                  <a:solidFill>
                    <a:schemeClr val="bg1"/>
                  </a:solidFill>
                </a:rPr>
                <a:t>PRACTICE</a:t>
              </a:r>
              <a:endParaRPr lang="en-US" sz="4000" b="1" smtClean="0">
                <a:solidFill>
                  <a:schemeClr val="bg1"/>
                </a:solidFill>
              </a:endParaRPr>
            </a:p>
          </p:txBody>
        </p:sp>
      </p:grpSp>
      <p:sp>
        <p:nvSpPr>
          <p:cNvPr id="64" name="Rectangle 63"/>
          <p:cNvSpPr/>
          <p:nvPr/>
        </p:nvSpPr>
        <p:spPr>
          <a:xfrm>
            <a:off x="227012" y="1143000"/>
            <a:ext cx="104887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smtClean="0"/>
              <a:t>Question 1: Could </a:t>
            </a:r>
            <a:r>
              <a:rPr lang="en-US" sz="2800" b="1" i="1"/>
              <a:t>you tell me something about your family?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79412" y="1600200"/>
            <a:ext cx="1115961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b="1" smtClean="0"/>
              <a:t>Example 1: </a:t>
            </a:r>
            <a:r>
              <a:rPr lang="en-US" sz="2200" smtClean="0"/>
              <a:t>Well, I come from a nuclear family, which is pretty small with my parents, 1 sibling and myself. I’m the youngest child, and my brother is two years older, who’s just finishing university.</a:t>
            </a:r>
            <a:r>
              <a:rPr lang="en-US" sz="2200"/>
              <a:t> I have a lot of relatives, but they live quite far away, so I don’t see </a:t>
            </a:r>
            <a:r>
              <a:rPr lang="en-US" sz="2200"/>
              <a:t>them </a:t>
            </a:r>
            <a:r>
              <a:rPr lang="en-US" sz="2200" smtClean="0"/>
              <a:t>often.</a:t>
            </a:r>
            <a:endParaRPr lang="en-US" sz="2200"/>
          </a:p>
        </p:txBody>
      </p:sp>
      <p:sp>
        <p:nvSpPr>
          <p:cNvPr id="7" name="Rectangle 6"/>
          <p:cNvSpPr/>
          <p:nvPr/>
        </p:nvSpPr>
        <p:spPr>
          <a:xfrm>
            <a:off x="2793321" y="4495800"/>
            <a:ext cx="7179127" cy="1107996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200" smtClean="0"/>
              <a:t>I </a:t>
            </a:r>
            <a:r>
              <a:rPr lang="en-US" sz="2200" b="1" smtClean="0"/>
              <a:t>live in</a:t>
            </a:r>
            <a:r>
              <a:rPr lang="en-US" sz="2200" smtClean="0"/>
              <a:t> a …        , which is pretty small/large with…                  </a:t>
            </a:r>
          </a:p>
          <a:p>
            <a:pPr algn="just"/>
            <a:r>
              <a:rPr lang="en-US" sz="2200"/>
              <a:t> </a:t>
            </a:r>
            <a:r>
              <a:rPr lang="en-US" sz="2200" smtClean="0"/>
              <a:t> </a:t>
            </a:r>
            <a:r>
              <a:rPr lang="en-US" sz="2200" b="1" smtClean="0"/>
              <a:t>come from a</a:t>
            </a:r>
          </a:p>
          <a:p>
            <a:pPr algn="just"/>
            <a:r>
              <a:rPr lang="en-US" sz="2200"/>
              <a:t> </a:t>
            </a:r>
            <a:r>
              <a:rPr lang="en-US" sz="2200" smtClean="0"/>
              <a:t> </a:t>
            </a:r>
            <a:r>
              <a:rPr lang="en-US" sz="2200" b="1" smtClean="0"/>
              <a:t>was raised in a  </a:t>
            </a:r>
            <a:endParaRPr lang="en-US" sz="2200" b="1"/>
          </a:p>
        </p:txBody>
      </p:sp>
      <p:sp>
        <p:nvSpPr>
          <p:cNvPr id="9" name="Rectangle 8"/>
          <p:cNvSpPr/>
          <p:nvPr/>
        </p:nvSpPr>
        <p:spPr>
          <a:xfrm>
            <a:off x="420783" y="2971800"/>
            <a:ext cx="1115961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b="1" smtClean="0"/>
              <a:t>Example 2: </a:t>
            </a:r>
            <a:r>
              <a:rPr lang="en-US" sz="2200" smtClean="0"/>
              <a:t>Well, I was raised in an extended family, which is pretty large with my granparents, my parents, 2 siblings and myself. We are a </a:t>
            </a:r>
            <a:r>
              <a:rPr lang="en-US" sz="2200" u="sng" smtClean="0"/>
              <a:t>close-knit family</a:t>
            </a:r>
            <a:r>
              <a:rPr lang="en-US" sz="2200" smtClean="0"/>
              <a:t>, so I’m lucky to have a </a:t>
            </a:r>
            <a:r>
              <a:rPr lang="en-US" sz="2200" u="sng" smtClean="0"/>
              <a:t>carefree childhood</a:t>
            </a:r>
            <a:r>
              <a:rPr lang="en-US" sz="2200" smtClean="0"/>
              <a:t>.</a:t>
            </a:r>
            <a:endParaRPr lang="en-US" sz="2200"/>
          </a:p>
        </p:txBody>
      </p:sp>
      <p:sp>
        <p:nvSpPr>
          <p:cNvPr id="10" name="Rectangle 9"/>
          <p:cNvSpPr/>
          <p:nvPr/>
        </p:nvSpPr>
        <p:spPr>
          <a:xfrm>
            <a:off x="379411" y="5783759"/>
            <a:ext cx="1150620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b="1" smtClean="0"/>
              <a:t>Example 3: </a:t>
            </a:r>
            <a:r>
              <a:rPr lang="en-US" sz="2200" smtClean="0"/>
              <a:t>Well, I </a:t>
            </a:r>
            <a:r>
              <a:rPr lang="en-US" sz="2200" u="sng" smtClean="0"/>
              <a:t>got married to </a:t>
            </a:r>
            <a:r>
              <a:rPr lang="en-US" sz="2200" smtClean="0"/>
              <a:t>my </a:t>
            </a:r>
            <a:r>
              <a:rPr lang="en-US" sz="2200" u="sng" smtClean="0"/>
              <a:t>spouse</a:t>
            </a:r>
            <a:r>
              <a:rPr lang="en-US" sz="2200" smtClean="0"/>
              <a:t> for 5 years, and now we have got 2 kids, a daughter and a son. We are </a:t>
            </a:r>
            <a:r>
              <a:rPr lang="en-US" sz="2200" u="sng" smtClean="0"/>
              <a:t>expecting</a:t>
            </a:r>
            <a:r>
              <a:rPr lang="en-US" sz="2200" smtClean="0"/>
              <a:t> our third </a:t>
            </a:r>
            <a:r>
              <a:rPr lang="en-US" sz="2200" u="sng" smtClean="0"/>
              <a:t>child</a:t>
            </a:r>
            <a:r>
              <a:rPr lang="en-US" sz="2200" smtClean="0"/>
              <a:t>.  </a:t>
            </a:r>
            <a:endParaRPr lang="en-US" sz="2200"/>
          </a:p>
        </p:txBody>
      </p:sp>
      <p:sp>
        <p:nvSpPr>
          <p:cNvPr id="6" name="Rectangle 5"/>
          <p:cNvSpPr/>
          <p:nvPr/>
        </p:nvSpPr>
        <p:spPr>
          <a:xfrm>
            <a:off x="7847012" y="3669268"/>
            <a:ext cx="1282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 /ˌkləʊsˈnɪt</a:t>
            </a:r>
          </a:p>
        </p:txBody>
      </p:sp>
      <p:sp>
        <p:nvSpPr>
          <p:cNvPr id="8" name="Rectangle 7"/>
          <p:cNvSpPr/>
          <p:nvPr/>
        </p:nvSpPr>
        <p:spPr>
          <a:xfrm>
            <a:off x="1674812" y="3974068"/>
            <a:ext cx="1018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/ˈker.friː/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02248" y="3974068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 /ˈtʃaɪld.hʊd/</a:t>
            </a:r>
          </a:p>
        </p:txBody>
      </p:sp>
    </p:spTree>
    <p:extLst>
      <p:ext uri="{BB962C8B-B14F-4D97-AF65-F5344CB8AC3E}">
        <p14:creationId xmlns:p14="http://schemas.microsoft.com/office/powerpoint/2010/main" val="202745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7" grpId="0" animBg="1"/>
      <p:bldP spid="9" grpId="0"/>
      <p:bldP spid="10" grpId="0"/>
      <p:bldP spid="6" grpId="0"/>
      <p:bldP spid="8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9059"/>
            <a:ext cx="12188825" cy="110799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endParaRPr lang="en-US" sz="6600" b="1">
              <a:solidFill>
                <a:srgbClr val="59595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10885" y="2065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srgbClr val="FFFFFF"/>
                </a:solidFill>
              </a:rPr>
              <a:t>II. VOCABULARY &amp; STRUCTURES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161212" y="838200"/>
            <a:ext cx="5027613" cy="609600"/>
            <a:chOff x="7161212" y="838200"/>
            <a:chExt cx="5027613" cy="609600"/>
          </a:xfrm>
        </p:grpSpPr>
        <p:sp>
          <p:nvSpPr>
            <p:cNvPr id="40" name="TextBox 39"/>
            <p:cNvSpPr txBox="1"/>
            <p:nvPr/>
          </p:nvSpPr>
          <p:spPr>
            <a:xfrm>
              <a:off x="7313612" y="893802"/>
              <a:ext cx="4875213" cy="553998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6600" b="1">
                <a:solidFill>
                  <a:srgbClr val="595959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161212" y="838200"/>
              <a:ext cx="4724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u="sng" smtClean="0">
                  <a:solidFill>
                    <a:srgbClr val="FFFFFF"/>
                  </a:solidFill>
                </a:rPr>
                <a:t>2. Relationship</a:t>
              </a:r>
              <a:endParaRPr lang="en-US" sz="3200" b="1" u="sng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5858741" y="1905000"/>
            <a:ext cx="450207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mtClean="0"/>
              <a:t>be close to </a:t>
            </a:r>
            <a:r>
              <a:rPr lang="en-US" sz="2000" smtClean="0"/>
              <a:t>(adj): thân thiết</a:t>
            </a:r>
          </a:p>
          <a:p>
            <a:r>
              <a:rPr lang="en-US" sz="2000" b="1"/>
              <a:t>have a close relationship with (</a:t>
            </a:r>
            <a:r>
              <a:rPr lang="en-US" sz="2000" b="1"/>
              <a:t>v</a:t>
            </a:r>
            <a:r>
              <a:rPr lang="en-US" sz="2000" b="1" smtClean="0"/>
              <a:t>)</a:t>
            </a:r>
            <a:endParaRPr lang="en-US" sz="2000" b="1"/>
          </a:p>
          <a:p>
            <a:endParaRPr lang="en-US" sz="2000" b="1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879113"/>
            <a:ext cx="4800600" cy="250831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5880599" y="2895600"/>
            <a:ext cx="45020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mtClean="0"/>
              <a:t>get on well with </a:t>
            </a:r>
            <a:r>
              <a:rPr lang="en-US" sz="2000" smtClean="0"/>
              <a:t>(v): hòa thuận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65812" y="3962400"/>
            <a:ext cx="556998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mtClean="0"/>
              <a:t>have (a lot) in common </a:t>
            </a:r>
            <a:r>
              <a:rPr lang="en-US" sz="2000" smtClean="0"/>
              <a:t>(v): có điểm chung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65812" y="4369767"/>
            <a:ext cx="5867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mtClean="0"/>
              <a:t>have the same tastes in</a:t>
            </a:r>
            <a:r>
              <a:rPr lang="en-US" sz="2000" smtClean="0"/>
              <a:t> (v) : có cùng sở thích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865812" y="4772055"/>
            <a:ext cx="464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mtClean="0"/>
              <a:t>share the common interests with </a:t>
            </a:r>
            <a:r>
              <a:rPr lang="en-US" sz="2000" smtClean="0"/>
              <a:t>(v)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897769" y="3257490"/>
            <a:ext cx="22510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mtClean="0"/>
              <a:t>= get along with </a:t>
            </a:r>
            <a:endParaRPr lang="en-US" sz="2000" smtClean="0"/>
          </a:p>
        </p:txBody>
      </p:sp>
      <p:sp>
        <p:nvSpPr>
          <p:cNvPr id="5" name="Rectangle 4"/>
          <p:cNvSpPr/>
          <p:nvPr/>
        </p:nvSpPr>
        <p:spPr>
          <a:xfrm>
            <a:off x="5865812" y="5153055"/>
            <a:ext cx="4512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/>
              <a:t>see eye </a:t>
            </a:r>
            <a:r>
              <a:rPr lang="en-US" sz="2000" b="1"/>
              <a:t>to </a:t>
            </a:r>
            <a:r>
              <a:rPr lang="en-US" sz="2000" b="1" smtClean="0"/>
              <a:t>eye </a:t>
            </a:r>
            <a:r>
              <a:rPr lang="en-US" sz="2000" smtClean="0"/>
              <a:t>(v): đồng quan điểm </a:t>
            </a:r>
            <a:endParaRPr lang="en-US" sz="2000"/>
          </a:p>
        </p:txBody>
      </p:sp>
      <p:sp>
        <p:nvSpPr>
          <p:cNvPr id="6" name="Rectangle 5"/>
          <p:cNvSpPr/>
          <p:nvPr/>
        </p:nvSpPr>
        <p:spPr>
          <a:xfrm>
            <a:off x="6323012" y="1676400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/kləʊz/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18412" y="2514600"/>
            <a:ext cx="13789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/rɪ</a:t>
            </a:r>
            <a:r>
              <a:rPr lang="en-US"/>
              <a:t>ˈ</a:t>
            </a:r>
            <a:r>
              <a:rPr lang="en-US" smtClean="0"/>
              <a:t>leɪʃənʃɪp</a:t>
            </a:r>
            <a:r>
              <a:rPr lang="en-US"/>
              <a:t>/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18412" y="3745468"/>
            <a:ext cx="1146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/</a:t>
            </a:r>
            <a:r>
              <a:rPr lang="en-US"/>
              <a:t>ˈ</a:t>
            </a:r>
            <a:r>
              <a:rPr lang="en-US" smtClean="0"/>
              <a:t>kɑːmən</a:t>
            </a:r>
            <a:r>
              <a:rPr lang="en-US"/>
              <a:t>/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256212" y="4398814"/>
            <a:ext cx="766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/teɪst/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75694" y="4787444"/>
            <a:ext cx="1066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 /</a:t>
            </a:r>
            <a:r>
              <a:rPr lang="en-US"/>
              <a:t>ˈ</a:t>
            </a:r>
            <a:r>
              <a:rPr lang="en-US" smtClean="0"/>
              <a:t>ɪntrɪst</a:t>
            </a:r>
            <a:r>
              <a:rPr lang="en-US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011130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6" grpId="0"/>
      <p:bldP spid="20" grpId="0"/>
      <p:bldP spid="21" grpId="0"/>
      <p:bldP spid="22" grpId="0"/>
      <p:bldP spid="28" grpId="0"/>
      <p:bldP spid="5" grpId="0"/>
      <p:bldP spid="6" grpId="0"/>
      <p:bldP spid="14" grpId="0"/>
      <p:bldP spid="15" grpId="0"/>
      <p:bldP spid="31" grpId="0"/>
      <p:bldP spid="3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9059"/>
            <a:ext cx="12188825" cy="110799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endParaRPr lang="en-US" sz="6600" b="1">
              <a:solidFill>
                <a:srgbClr val="59595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10885" y="2065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srgbClr val="FFFFFF"/>
                </a:solidFill>
              </a:rPr>
              <a:t>II. VOCABULARY &amp; STRUCTURES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161212" y="838200"/>
            <a:ext cx="5027613" cy="609600"/>
            <a:chOff x="7161212" y="838200"/>
            <a:chExt cx="5027613" cy="609600"/>
          </a:xfrm>
        </p:grpSpPr>
        <p:sp>
          <p:nvSpPr>
            <p:cNvPr id="40" name="TextBox 39"/>
            <p:cNvSpPr txBox="1"/>
            <p:nvPr/>
          </p:nvSpPr>
          <p:spPr>
            <a:xfrm>
              <a:off x="7313612" y="893802"/>
              <a:ext cx="4875213" cy="553998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6600" b="1">
                <a:solidFill>
                  <a:srgbClr val="595959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161212" y="838200"/>
              <a:ext cx="4724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u="sng" smtClean="0">
                  <a:solidFill>
                    <a:srgbClr val="FFFFFF"/>
                  </a:solidFill>
                </a:rPr>
                <a:t>2. Relationship</a:t>
              </a:r>
              <a:endParaRPr lang="en-US" sz="3200" b="1" u="sng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3916173" y="5543490"/>
            <a:ext cx="46482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mtClean="0"/>
              <a:t>have a (little) chit-chat </a:t>
            </a:r>
            <a:r>
              <a:rPr lang="en-US" sz="2000" smtClean="0"/>
              <a:t>(v): chém gió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932320" y="4800600"/>
            <a:ext cx="45708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mtClean="0"/>
              <a:t>hang out for coffee </a:t>
            </a:r>
            <a:r>
              <a:rPr lang="en-US" sz="2000" smtClean="0"/>
              <a:t>(v): đi uống cafe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929" y="1937684"/>
            <a:ext cx="4106966" cy="2676744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3884612" y="5924490"/>
            <a:ext cx="61261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mtClean="0"/>
              <a:t>spend quality time with (v): </a:t>
            </a:r>
            <a:r>
              <a:rPr lang="en-US" sz="2000" smtClean="0"/>
              <a:t>dành thời gian cho…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916173" y="5162490"/>
            <a:ext cx="3276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mtClean="0"/>
              <a:t>get together (v)</a:t>
            </a:r>
            <a:r>
              <a:rPr lang="en-US" sz="2000" smtClean="0"/>
              <a:t>:</a:t>
            </a:r>
            <a:r>
              <a:rPr lang="en-US" sz="2000" b="1" smtClean="0"/>
              <a:t> </a:t>
            </a:r>
            <a:r>
              <a:rPr lang="en-US" sz="2000" smtClean="0"/>
              <a:t>gặp nhau</a:t>
            </a:r>
          </a:p>
        </p:txBody>
      </p:sp>
      <p:sp>
        <p:nvSpPr>
          <p:cNvPr id="6" name="Rectangle 5"/>
          <p:cNvSpPr/>
          <p:nvPr/>
        </p:nvSpPr>
        <p:spPr>
          <a:xfrm>
            <a:off x="2970212" y="5574268"/>
            <a:ext cx="1099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/ˈtʃɪt.tʃæt/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1612" y="5981672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/ˈkwɒl.ə.ti/</a:t>
            </a:r>
          </a:p>
        </p:txBody>
      </p:sp>
    </p:spTree>
    <p:extLst>
      <p:ext uri="{BB962C8B-B14F-4D97-AF65-F5344CB8AC3E}">
        <p14:creationId xmlns:p14="http://schemas.microsoft.com/office/powerpoint/2010/main" val="1086031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25" grpId="0"/>
      <p:bldP spid="31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9059"/>
            <a:ext cx="12188825" cy="110799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endParaRPr lang="en-US" sz="6600" b="1">
              <a:solidFill>
                <a:srgbClr val="59595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10885" y="2065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srgbClr val="FFFFFF"/>
                </a:solidFill>
              </a:rPr>
              <a:t>II. VOCABULARY &amp; STRUCTURES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161212" y="838200"/>
            <a:ext cx="5027613" cy="609600"/>
            <a:chOff x="7161212" y="838200"/>
            <a:chExt cx="5027613" cy="609600"/>
          </a:xfrm>
        </p:grpSpPr>
        <p:sp>
          <p:nvSpPr>
            <p:cNvPr id="40" name="TextBox 39"/>
            <p:cNvSpPr txBox="1"/>
            <p:nvPr/>
          </p:nvSpPr>
          <p:spPr>
            <a:xfrm>
              <a:off x="7313612" y="893802"/>
              <a:ext cx="4875213" cy="553998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6600" b="1">
                <a:solidFill>
                  <a:srgbClr val="595959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161212" y="838200"/>
              <a:ext cx="4724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u="sng" smtClean="0">
                  <a:solidFill>
                    <a:srgbClr val="FFFFFF"/>
                  </a:solidFill>
                </a:rPr>
                <a:t>2. Relationship</a:t>
              </a:r>
              <a:endParaRPr lang="en-US" sz="3200" b="1" u="sng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23" name="Rectangle 22"/>
          <p:cNvSpPr/>
          <p:nvPr/>
        </p:nvSpPr>
        <p:spPr>
          <a:xfrm>
            <a:off x="2323625" y="5257800"/>
            <a:ext cx="58656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mtClean="0"/>
              <a:t>age difference (n)</a:t>
            </a:r>
            <a:r>
              <a:rPr lang="en-US" sz="2000" smtClean="0"/>
              <a:t>: sự khác biệt tuổi tác</a:t>
            </a:r>
            <a:endParaRPr lang="en-US" sz="2000"/>
          </a:p>
          <a:p>
            <a:endParaRPr lang="en-US" sz="2000" b="1"/>
          </a:p>
        </p:txBody>
      </p:sp>
      <p:sp>
        <p:nvSpPr>
          <p:cNvPr id="7" name="Rectangle 6"/>
          <p:cNvSpPr/>
          <p:nvPr/>
        </p:nvSpPr>
        <p:spPr>
          <a:xfrm>
            <a:off x="2326726" y="5611743"/>
            <a:ext cx="53399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smtClean="0"/>
              <a:t>The generation gap (n): </a:t>
            </a:r>
            <a:r>
              <a:rPr lang="en-US" sz="2000" smtClean="0"/>
              <a:t>khoảng cách thế hệ</a:t>
            </a:r>
            <a:endParaRPr lang="en-US" sz="2000"/>
          </a:p>
        </p:txBody>
      </p:sp>
      <p:sp>
        <p:nvSpPr>
          <p:cNvPr id="8" name="Rectangle 7"/>
          <p:cNvSpPr/>
          <p:nvPr/>
        </p:nvSpPr>
        <p:spPr>
          <a:xfrm>
            <a:off x="2299901" y="5943600"/>
            <a:ext cx="23182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/>
              <a:t>quarrel (v): cãi cọ</a:t>
            </a:r>
            <a:endParaRPr lang="en-US" sz="20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61" y="1600200"/>
            <a:ext cx="4302577" cy="332158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36822" y="5278875"/>
            <a:ext cx="19480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 </a:t>
            </a:r>
            <a:r>
              <a:rPr lang="en-US"/>
              <a:t>/</a:t>
            </a:r>
            <a:r>
              <a:rPr lang="en-US" smtClean="0"/>
              <a:t>eɪdʒ ˈ</a:t>
            </a:r>
            <a:r>
              <a:rPr lang="en-US"/>
              <a:t>dɪf.ər.əns</a:t>
            </a:r>
            <a:r>
              <a:rPr lang="en-US" smtClean="0"/>
              <a:t>/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0812" y="5611743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/</a:t>
            </a:r>
            <a:r>
              <a:rPr lang="en-US" smtClean="0"/>
              <a:t>dʒenə</a:t>
            </a:r>
            <a:r>
              <a:rPr lang="en-US"/>
              <a:t>ˈ</a:t>
            </a:r>
            <a:r>
              <a:rPr lang="en-US" smtClean="0"/>
              <a:t>reɪʃən ɡæp</a:t>
            </a:r>
            <a:r>
              <a:rPr lang="en-US"/>
              <a:t>/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16745" y="5974378"/>
            <a:ext cx="1159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/ˈkwɔːr.əl/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942012" y="2438400"/>
            <a:ext cx="5562601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smtClean="0"/>
              <a:t>Example: </a:t>
            </a:r>
            <a:r>
              <a:rPr lang="en-US" sz="2400" smtClean="0"/>
              <a:t>There is the generation gap between my parents and me because of age difference, so we quarrel quite often.</a:t>
            </a:r>
            <a:endParaRPr lang="en-US" sz="24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40560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7" grpId="0"/>
      <p:bldP spid="8" grpId="0"/>
      <p:bldP spid="10" grpId="0"/>
      <p:bldP spid="12" grpId="0"/>
      <p:bldP spid="13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9059"/>
            <a:ext cx="12188825" cy="1107996"/>
            <a:chOff x="0" y="0"/>
            <a:chExt cx="12188825" cy="1107996"/>
          </a:xfrm>
        </p:grpSpPr>
        <p:sp>
          <p:nvSpPr>
            <p:cNvPr id="3" name="TextBox 2"/>
            <p:cNvSpPr txBox="1"/>
            <p:nvPr/>
          </p:nvSpPr>
          <p:spPr>
            <a:xfrm>
              <a:off x="0" y="0"/>
              <a:ext cx="12188825" cy="1107996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6600" b="1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810885" y="215573"/>
              <a:ext cx="9144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4000" b="1" smtClean="0">
                  <a:solidFill>
                    <a:schemeClr val="bg1"/>
                  </a:solidFill>
                </a:rPr>
                <a:t>PRACTICE</a:t>
              </a:r>
              <a:endParaRPr lang="en-US" sz="4000" b="1" smtClean="0">
                <a:solidFill>
                  <a:schemeClr val="bg1"/>
                </a:solidFill>
              </a:endParaRPr>
            </a:p>
          </p:txBody>
        </p:sp>
      </p:grpSp>
      <p:sp>
        <p:nvSpPr>
          <p:cNvPr id="64" name="Rectangle 63"/>
          <p:cNvSpPr/>
          <p:nvPr/>
        </p:nvSpPr>
        <p:spPr>
          <a:xfrm>
            <a:off x="227012" y="1295400"/>
            <a:ext cx="88521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smtClean="0"/>
              <a:t>Question 2: Who </a:t>
            </a:r>
            <a:r>
              <a:rPr lang="en-US" sz="2800" b="1" i="1"/>
              <a:t>are you closest to in your family?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70436" y="1879937"/>
            <a:ext cx="108055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smtClean="0"/>
              <a:t>Example 1: </a:t>
            </a:r>
            <a:r>
              <a:rPr lang="en-US" sz="2000" smtClean="0"/>
              <a:t>I </a:t>
            </a:r>
            <a:r>
              <a:rPr lang="en-US" sz="2000" u="sng" smtClean="0"/>
              <a:t>have a close relationship with</a:t>
            </a:r>
            <a:r>
              <a:rPr lang="en-US" sz="2000" smtClean="0"/>
              <a:t> my sister, because we </a:t>
            </a:r>
            <a:r>
              <a:rPr lang="en-US" sz="2000" u="sng" smtClean="0"/>
              <a:t>have a lot in common</a:t>
            </a:r>
            <a:r>
              <a:rPr lang="en-US" sz="2000" smtClean="0"/>
              <a:t>. We </a:t>
            </a:r>
            <a:r>
              <a:rPr lang="en-US" sz="2000" u="sng" smtClean="0"/>
              <a:t>have the same tastes in</a:t>
            </a:r>
            <a:r>
              <a:rPr lang="en-US" sz="2000" smtClean="0"/>
              <a:t> fashion, music and movies. We like to </a:t>
            </a:r>
            <a:r>
              <a:rPr lang="en-US" sz="2000" u="sng" smtClean="0"/>
              <a:t>get together</a:t>
            </a:r>
            <a:r>
              <a:rPr lang="en-US" sz="2000" smtClean="0"/>
              <a:t> and discuss about movies we have seen.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21020" y="4537501"/>
            <a:ext cx="8686799" cy="830997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b="1" smtClean="0"/>
              <a:t>I have a good relationship with… because… We like to…</a:t>
            </a:r>
          </a:p>
          <a:p>
            <a:pPr algn="just"/>
            <a:r>
              <a:rPr lang="en-US" sz="2400" i="1" smtClean="0"/>
              <a:t>               </a:t>
            </a:r>
            <a:r>
              <a:rPr lang="en-US" sz="2000" i="1" smtClean="0"/>
              <a:t>Thân </a:t>
            </a:r>
            <a:r>
              <a:rPr lang="en-US" sz="2000" i="1"/>
              <a:t>thiết với </a:t>
            </a:r>
            <a:r>
              <a:rPr lang="en-US" sz="2000" i="1"/>
              <a:t>ai </a:t>
            </a:r>
            <a:r>
              <a:rPr lang="en-US" sz="2000" i="1" smtClean="0"/>
              <a:t>                    </a:t>
            </a:r>
            <a:r>
              <a:rPr lang="en-US" sz="2000" i="1" smtClean="0">
                <a:sym typeface="Wingdings" panose="05000000000000000000" pitchFamily="2" charset="2"/>
              </a:rPr>
              <a:t></a:t>
            </a:r>
            <a:r>
              <a:rPr lang="en-US" sz="2000" i="1" smtClean="0"/>
              <a:t> </a:t>
            </a:r>
            <a:r>
              <a:rPr lang="en-US" sz="2000" i="1"/>
              <a:t>Vì </a:t>
            </a:r>
            <a:r>
              <a:rPr lang="en-US" sz="2000" i="1"/>
              <a:t>sao </a:t>
            </a:r>
            <a:r>
              <a:rPr lang="en-US" sz="2000" i="1" smtClean="0"/>
              <a:t>      </a:t>
            </a:r>
            <a:r>
              <a:rPr lang="en-US" sz="2000" i="1" smtClean="0">
                <a:sym typeface="Wingdings" panose="05000000000000000000" pitchFamily="2" charset="2"/>
              </a:rPr>
              <a:t></a:t>
            </a:r>
            <a:r>
              <a:rPr lang="en-US" sz="2000" i="1" smtClean="0"/>
              <a:t> </a:t>
            </a:r>
            <a:r>
              <a:rPr lang="en-US" sz="2000" i="1"/>
              <a:t>Làm gì cùng </a:t>
            </a:r>
            <a:r>
              <a:rPr lang="en-US" sz="2000" i="1"/>
              <a:t>nhau</a:t>
            </a:r>
            <a:r>
              <a:rPr lang="en-US" sz="2000" i="1" smtClean="0"/>
              <a:t>)</a:t>
            </a:r>
            <a:endParaRPr lang="en-US" sz="2000" i="1"/>
          </a:p>
        </p:txBody>
      </p:sp>
      <p:sp>
        <p:nvSpPr>
          <p:cNvPr id="15" name="Rectangle 14"/>
          <p:cNvSpPr/>
          <p:nvPr/>
        </p:nvSpPr>
        <p:spPr>
          <a:xfrm>
            <a:off x="470436" y="3200400"/>
            <a:ext cx="108055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smtClean="0"/>
              <a:t>Example 2: </a:t>
            </a:r>
            <a:r>
              <a:rPr lang="en-US" sz="2000" smtClean="0"/>
              <a:t>I </a:t>
            </a:r>
            <a:r>
              <a:rPr lang="en-US" sz="2000" u="sng" smtClean="0"/>
              <a:t>get on really well with</a:t>
            </a:r>
            <a:r>
              <a:rPr lang="en-US" sz="2000" smtClean="0"/>
              <a:t> my husband because we </a:t>
            </a:r>
            <a:r>
              <a:rPr lang="en-US" sz="2000" u="sng" smtClean="0"/>
              <a:t>see eye to eye</a:t>
            </a:r>
            <a:r>
              <a:rPr lang="en-US" sz="2000" smtClean="0"/>
              <a:t> in many decisions. I always try to </a:t>
            </a:r>
            <a:r>
              <a:rPr lang="en-US" sz="2000" u="sng" smtClean="0"/>
              <a:t>spend quality with </a:t>
            </a:r>
            <a:r>
              <a:rPr lang="en-US" sz="2000" smtClean="0"/>
              <a:t>him and my children to </a:t>
            </a:r>
            <a:r>
              <a:rPr lang="en-US" sz="2000" u="sng" smtClean="0"/>
              <a:t>build closer family bond</a:t>
            </a:r>
            <a:r>
              <a:rPr lang="en-US" sz="200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48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9059"/>
            <a:ext cx="12188825" cy="1107996"/>
            <a:chOff x="0" y="0"/>
            <a:chExt cx="12188825" cy="1107996"/>
          </a:xfrm>
        </p:grpSpPr>
        <p:sp>
          <p:nvSpPr>
            <p:cNvPr id="3" name="TextBox 2"/>
            <p:cNvSpPr txBox="1"/>
            <p:nvPr/>
          </p:nvSpPr>
          <p:spPr>
            <a:xfrm>
              <a:off x="0" y="0"/>
              <a:ext cx="12188825" cy="1107996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6600" b="1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810885" y="215573"/>
              <a:ext cx="9144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4000" b="1" smtClean="0">
                  <a:solidFill>
                    <a:schemeClr val="bg1"/>
                  </a:solidFill>
                </a:rPr>
                <a:t>PRACTICE</a:t>
              </a:r>
              <a:endParaRPr lang="en-US" sz="4000" b="1" smtClean="0">
                <a:solidFill>
                  <a:schemeClr val="bg1"/>
                </a:solidFill>
              </a:endParaRPr>
            </a:p>
          </p:txBody>
        </p:sp>
      </p:grpSp>
      <p:sp>
        <p:nvSpPr>
          <p:cNvPr id="64" name="Rectangle 63"/>
          <p:cNvSpPr/>
          <p:nvPr/>
        </p:nvSpPr>
        <p:spPr>
          <a:xfrm>
            <a:off x="227012" y="1295400"/>
            <a:ext cx="84689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smtClean="0"/>
              <a:t>Question 3: Do </a:t>
            </a:r>
            <a:r>
              <a:rPr lang="en-US" sz="2800" b="1" i="1"/>
              <a:t>you get on well with your family?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8012" y="1981200"/>
            <a:ext cx="10668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smtClean="0"/>
              <a:t>Example: </a:t>
            </a:r>
            <a:r>
              <a:rPr lang="en-US" sz="2000" smtClean="0"/>
              <a:t>Well not really. To be honest, I </a:t>
            </a:r>
            <a:r>
              <a:rPr lang="en-US" sz="2000" u="sng" smtClean="0"/>
              <a:t>don’t have a good relationship with </a:t>
            </a:r>
            <a:r>
              <a:rPr lang="en-US" sz="2000" smtClean="0"/>
              <a:t>my parents because of </a:t>
            </a:r>
            <a:r>
              <a:rPr lang="en-US" sz="2000" u="sng" smtClean="0"/>
              <a:t>generation gap</a:t>
            </a:r>
            <a:r>
              <a:rPr lang="en-US" sz="2000" smtClean="0"/>
              <a:t>. We don’t share the same ideas and opinions about many things, so we used to </a:t>
            </a:r>
            <a:r>
              <a:rPr lang="en-US" sz="2000" u="sng" smtClean="0"/>
              <a:t>quarrel</a:t>
            </a:r>
            <a:r>
              <a:rPr lang="en-US" sz="2000" smtClean="0"/>
              <a:t> a lot. But now I am </a:t>
            </a:r>
            <a:r>
              <a:rPr lang="en-US" sz="2000" u="sng" smtClean="0"/>
              <a:t>trying to get along with</a:t>
            </a:r>
            <a:r>
              <a:rPr lang="en-US" sz="2000" smtClean="0"/>
              <a:t> them, and talk more during </a:t>
            </a:r>
            <a:r>
              <a:rPr lang="en-US" sz="2000" u="sng" smtClean="0"/>
              <a:t>family mealtime</a:t>
            </a:r>
            <a:r>
              <a:rPr lang="en-US" sz="2000" smtClean="0"/>
              <a:t>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51212" y="3585324"/>
            <a:ext cx="5638799" cy="769441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400" b="1" smtClean="0"/>
              <a:t>Yes/No? … because… </a:t>
            </a:r>
          </a:p>
          <a:p>
            <a:pPr algn="just"/>
            <a:r>
              <a:rPr lang="en-US" sz="2000" smtClean="0"/>
              <a:t>Có không?  </a:t>
            </a:r>
            <a:r>
              <a:rPr lang="en-US" sz="2000" smtClean="0">
                <a:sym typeface="Wingdings" panose="05000000000000000000" pitchFamily="2" charset="2"/>
              </a:rPr>
              <a:t>     Vì sao    Làm gì cùng nhau</a:t>
            </a:r>
            <a:endParaRPr lang="en-US" sz="2000" smtClean="0"/>
          </a:p>
        </p:txBody>
      </p:sp>
    </p:spTree>
    <p:extLst>
      <p:ext uri="{BB962C8B-B14F-4D97-AF65-F5344CB8AC3E}">
        <p14:creationId xmlns:p14="http://schemas.microsoft.com/office/powerpoint/2010/main" val="65389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0" y="0"/>
            <a:ext cx="12188825" cy="1107996"/>
            <a:chOff x="0" y="0"/>
            <a:chExt cx="12188825" cy="1107996"/>
          </a:xfrm>
          <a:solidFill>
            <a:schemeClr val="accent6">
              <a:lumMod val="75000"/>
            </a:schemeClr>
          </a:solidFill>
        </p:grpSpPr>
        <p:sp>
          <p:nvSpPr>
            <p:cNvPr id="2" name="TextBox 1"/>
            <p:cNvSpPr txBox="1"/>
            <p:nvPr/>
          </p:nvSpPr>
          <p:spPr>
            <a:xfrm>
              <a:off x="0" y="0"/>
              <a:ext cx="12188825" cy="110799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en-US" sz="6600" b="1">
                <a:solidFill>
                  <a:srgbClr val="595959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674812" y="228600"/>
              <a:ext cx="9144000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smtClean="0">
                  <a:solidFill>
                    <a:srgbClr val="FFFFFF"/>
                  </a:solidFill>
                </a:rPr>
                <a:t>III. HOMEWORK</a:t>
              </a:r>
              <a:endParaRPr lang="en-US" sz="4000" b="1" i="1">
                <a:solidFill>
                  <a:srgbClr val="FFFFFF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32253" y="1334085"/>
            <a:ext cx="6347959" cy="4000391"/>
            <a:chOff x="157514" y="1334085"/>
            <a:chExt cx="7912726" cy="4000391"/>
          </a:xfrm>
        </p:grpSpPr>
        <p:sp>
          <p:nvSpPr>
            <p:cNvPr id="6" name="角丸四角形 19"/>
            <p:cNvSpPr/>
            <p:nvPr/>
          </p:nvSpPr>
          <p:spPr>
            <a:xfrm>
              <a:off x="2721116" y="1334085"/>
              <a:ext cx="1856223" cy="651165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2400" smtClean="0">
                  <a:solidFill>
                    <a:srgbClr val="FFFFFF"/>
                  </a:solidFill>
                  <a:latin typeface="Route 159 Light" pitchFamily="50" charset="0"/>
                </a:rPr>
                <a:t>Part 1</a:t>
              </a:r>
              <a:endParaRPr kumimoji="1" lang="ja-JP" altLang="en-US" sz="2400" dirty="0">
                <a:solidFill>
                  <a:srgbClr val="FFFFFF"/>
                </a:solidFill>
                <a:latin typeface="Route 159 Light" pitchFamily="50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57514" y="2133600"/>
              <a:ext cx="7912726" cy="3200876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just">
                <a:spcBef>
                  <a:spcPts val="500"/>
                </a:spcBef>
                <a:spcAft>
                  <a:spcPts val="500"/>
                </a:spcAft>
              </a:pPr>
              <a:r>
                <a:rPr lang="en-US" sz="1900" smtClean="0">
                  <a:solidFill>
                    <a:srgbClr val="595959"/>
                  </a:solidFill>
                </a:rPr>
                <a:t>1. Could </a:t>
              </a:r>
              <a:r>
                <a:rPr lang="en-US" sz="1900">
                  <a:solidFill>
                    <a:srgbClr val="595959"/>
                  </a:solidFill>
                </a:rPr>
                <a:t>you tell me something about your family?</a:t>
              </a:r>
            </a:p>
            <a:p>
              <a:pPr algn="just">
                <a:spcBef>
                  <a:spcPts val="500"/>
                </a:spcBef>
                <a:spcAft>
                  <a:spcPts val="500"/>
                </a:spcAft>
              </a:pPr>
              <a:r>
                <a:rPr lang="en-US" sz="1900" smtClean="0">
                  <a:solidFill>
                    <a:srgbClr val="595959"/>
                  </a:solidFill>
                </a:rPr>
                <a:t>2. How </a:t>
              </a:r>
              <a:r>
                <a:rPr lang="en-US" sz="1900">
                  <a:solidFill>
                    <a:srgbClr val="595959"/>
                  </a:solidFill>
                </a:rPr>
                <a:t>much time do you spend with your family? </a:t>
              </a:r>
            </a:p>
            <a:p>
              <a:pPr algn="just">
                <a:spcBef>
                  <a:spcPts val="500"/>
                </a:spcBef>
                <a:spcAft>
                  <a:spcPts val="500"/>
                </a:spcAft>
              </a:pPr>
              <a:r>
                <a:rPr lang="en-US" sz="1900" smtClean="0">
                  <a:solidFill>
                    <a:srgbClr val="595959"/>
                  </a:solidFill>
                </a:rPr>
                <a:t>3. Do </a:t>
              </a:r>
              <a:r>
                <a:rPr lang="en-US" sz="1900">
                  <a:solidFill>
                    <a:srgbClr val="595959"/>
                  </a:solidFill>
                </a:rPr>
                <a:t>you prefer spending time with your friends or family?</a:t>
              </a:r>
            </a:p>
            <a:p>
              <a:pPr algn="just">
                <a:spcBef>
                  <a:spcPts val="500"/>
                </a:spcBef>
                <a:spcAft>
                  <a:spcPts val="500"/>
                </a:spcAft>
              </a:pPr>
              <a:r>
                <a:rPr lang="en-US" sz="1900" smtClean="0">
                  <a:solidFill>
                    <a:srgbClr val="595959"/>
                  </a:solidFill>
                </a:rPr>
                <a:t>4. What </a:t>
              </a:r>
              <a:r>
                <a:rPr lang="en-US" sz="1900">
                  <a:solidFill>
                    <a:srgbClr val="595959"/>
                  </a:solidFill>
                </a:rPr>
                <a:t>do you like to do together as a family?</a:t>
              </a:r>
            </a:p>
            <a:p>
              <a:pPr algn="just">
                <a:spcBef>
                  <a:spcPts val="500"/>
                </a:spcBef>
                <a:spcAft>
                  <a:spcPts val="500"/>
                </a:spcAft>
              </a:pPr>
              <a:r>
                <a:rPr lang="en-US" sz="1900" smtClean="0">
                  <a:solidFill>
                    <a:srgbClr val="595959"/>
                  </a:solidFill>
                </a:rPr>
                <a:t>5. Do </a:t>
              </a:r>
              <a:r>
                <a:rPr lang="en-US" sz="1900">
                  <a:solidFill>
                    <a:srgbClr val="595959"/>
                  </a:solidFill>
                </a:rPr>
                <a:t>you get </a:t>
              </a:r>
              <a:r>
                <a:rPr lang="en-US" sz="1900" smtClean="0">
                  <a:solidFill>
                    <a:srgbClr val="595959"/>
                  </a:solidFill>
                </a:rPr>
                <a:t>on well </a:t>
              </a:r>
              <a:r>
                <a:rPr lang="en-US" sz="1900">
                  <a:solidFill>
                    <a:srgbClr val="595959"/>
                  </a:solidFill>
                </a:rPr>
                <a:t>with your family?</a:t>
              </a:r>
            </a:p>
            <a:p>
              <a:pPr algn="just">
                <a:spcBef>
                  <a:spcPts val="500"/>
                </a:spcBef>
                <a:spcAft>
                  <a:spcPts val="500"/>
                </a:spcAft>
              </a:pPr>
              <a:r>
                <a:rPr lang="en-US" sz="1900" smtClean="0">
                  <a:solidFill>
                    <a:srgbClr val="595959"/>
                  </a:solidFill>
                </a:rPr>
                <a:t>6. Who </a:t>
              </a:r>
              <a:r>
                <a:rPr lang="en-US" sz="1900">
                  <a:solidFill>
                    <a:srgbClr val="595959"/>
                  </a:solidFill>
                </a:rPr>
                <a:t>are you closest to in your family</a:t>
              </a:r>
              <a:r>
                <a:rPr lang="en-US" sz="1900" smtClean="0">
                  <a:solidFill>
                    <a:srgbClr val="595959"/>
                  </a:solidFill>
                </a:rPr>
                <a:t>?</a:t>
              </a:r>
            </a:p>
            <a:p>
              <a:pPr algn="ctr">
                <a:spcBef>
                  <a:spcPts val="500"/>
                </a:spcBef>
                <a:spcAft>
                  <a:spcPts val="500"/>
                </a:spcAft>
              </a:pPr>
              <a:r>
                <a:rPr lang="en-US" sz="1900" smtClean="0">
                  <a:solidFill>
                    <a:srgbClr val="595959"/>
                  </a:solidFill>
                </a:rPr>
                <a:t>…</a:t>
              </a:r>
              <a:endParaRPr lang="en-US" sz="1900">
                <a:solidFill>
                  <a:srgbClr val="595959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431767" y="2819400"/>
            <a:ext cx="3886200" cy="1183564"/>
            <a:chOff x="4913312" y="1311674"/>
            <a:chExt cx="3886200" cy="1183564"/>
          </a:xfrm>
        </p:grpSpPr>
        <p:sp>
          <p:nvSpPr>
            <p:cNvPr id="4" name="角丸四角形 17"/>
            <p:cNvSpPr/>
            <p:nvPr/>
          </p:nvSpPr>
          <p:spPr>
            <a:xfrm>
              <a:off x="5332412" y="1311674"/>
              <a:ext cx="1524000" cy="65116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2400" smtClean="0">
                  <a:solidFill>
                    <a:srgbClr val="FFFFFF"/>
                  </a:solidFill>
                  <a:latin typeface="Route 159 Light" pitchFamily="50" charset="0"/>
                </a:rPr>
                <a:t>Part 2</a:t>
              </a:r>
              <a:endParaRPr kumimoji="1" lang="ja-JP" altLang="en-US" sz="2400" dirty="0">
                <a:solidFill>
                  <a:srgbClr val="FFFFFF"/>
                </a:solidFill>
                <a:latin typeface="Route 159 Light" pitchFamily="50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13312" y="2110517"/>
              <a:ext cx="38862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500"/>
                </a:spcBef>
                <a:spcAft>
                  <a:spcPts val="500"/>
                </a:spcAft>
              </a:pPr>
              <a:endParaRPr lang="en-US" sz="1900" b="1" smtClean="0">
                <a:solidFill>
                  <a:srgbClr val="595959"/>
                </a:solidFill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5865812" y="3581400"/>
            <a:ext cx="5943600" cy="3139321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595959"/>
                </a:solidFill>
              </a:rPr>
              <a:t>1. Describe a family member you really admire</a:t>
            </a:r>
            <a:r>
              <a:rPr lang="en-US">
                <a:solidFill>
                  <a:srgbClr val="595959"/>
                </a:solidFill>
              </a:rPr>
              <a:t>	</a:t>
            </a:r>
            <a:r>
              <a:rPr lang="en-US" smtClean="0">
                <a:solidFill>
                  <a:srgbClr val="595959"/>
                </a:solidFill>
              </a:rPr>
              <a:t>Who the person is</a:t>
            </a:r>
          </a:p>
          <a:p>
            <a:r>
              <a:rPr lang="en-US">
                <a:solidFill>
                  <a:srgbClr val="595959"/>
                </a:solidFill>
              </a:rPr>
              <a:t>	What this person looks like</a:t>
            </a:r>
          </a:p>
          <a:p>
            <a:r>
              <a:rPr lang="en-US" smtClean="0">
                <a:solidFill>
                  <a:srgbClr val="595959"/>
                </a:solidFill>
              </a:rPr>
              <a:t>	What </a:t>
            </a:r>
            <a:r>
              <a:rPr lang="en-US">
                <a:solidFill>
                  <a:srgbClr val="595959"/>
                </a:solidFill>
              </a:rPr>
              <a:t>kind of person he/she is</a:t>
            </a:r>
          </a:p>
          <a:p>
            <a:r>
              <a:rPr lang="en-US" smtClean="0">
                <a:solidFill>
                  <a:srgbClr val="595959"/>
                </a:solidFill>
              </a:rPr>
              <a:t>	and </a:t>
            </a:r>
            <a:r>
              <a:rPr lang="en-US">
                <a:solidFill>
                  <a:srgbClr val="595959"/>
                </a:solidFill>
              </a:rPr>
              <a:t>explain why you </a:t>
            </a:r>
            <a:r>
              <a:rPr lang="en-US" smtClean="0">
                <a:solidFill>
                  <a:srgbClr val="595959"/>
                </a:solidFill>
              </a:rPr>
              <a:t>admire this person</a:t>
            </a:r>
          </a:p>
          <a:p>
            <a:r>
              <a:rPr lang="en-US" b="1" smtClean="0">
                <a:solidFill>
                  <a:srgbClr val="595959"/>
                </a:solidFill>
              </a:rPr>
              <a:t>2. Describe your best friend</a:t>
            </a:r>
          </a:p>
          <a:p>
            <a:r>
              <a:rPr lang="en-US" smtClean="0">
                <a:solidFill>
                  <a:srgbClr val="595959"/>
                </a:solidFill>
              </a:rPr>
              <a:t>	Who he/she is</a:t>
            </a:r>
          </a:p>
          <a:p>
            <a:r>
              <a:rPr lang="en-US" smtClean="0">
                <a:solidFill>
                  <a:srgbClr val="595959"/>
                </a:solidFill>
              </a:rPr>
              <a:t>	When you first met</a:t>
            </a:r>
          </a:p>
          <a:p>
            <a:r>
              <a:rPr lang="en-US" smtClean="0">
                <a:solidFill>
                  <a:srgbClr val="595959"/>
                </a:solidFill>
              </a:rPr>
              <a:t>	Why you became friends</a:t>
            </a:r>
          </a:p>
          <a:p>
            <a:r>
              <a:rPr lang="en-US" smtClean="0">
                <a:solidFill>
                  <a:srgbClr val="595959"/>
                </a:solidFill>
              </a:rPr>
              <a:t>	And say how you spend your time together</a:t>
            </a:r>
          </a:p>
          <a:p>
            <a:pPr algn="ctr"/>
            <a:r>
              <a:rPr lang="en-US" smtClean="0">
                <a:solidFill>
                  <a:srgbClr val="595959"/>
                </a:solidFill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970881" y="1523585"/>
            <a:ext cx="5217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smtClean="0"/>
              <a:t>Trả lời 2 câu trong part 1</a:t>
            </a:r>
          </a:p>
          <a:p>
            <a:pPr marL="342900" indent="-342900">
              <a:buAutoNum type="arabicPeriod"/>
            </a:pPr>
            <a:r>
              <a:rPr lang="en-US" b="1" smtClean="0"/>
              <a:t>Chọn 1 đề trong Part 2 để trả lời</a:t>
            </a:r>
          </a:p>
          <a:p>
            <a:r>
              <a:rPr lang="en-US" i="1" smtClean="0"/>
              <a:t>(Ghi âm và gửi về gmail vananhhen@gmail.com)</a:t>
            </a:r>
          </a:p>
        </p:txBody>
      </p:sp>
    </p:spTree>
    <p:extLst>
      <p:ext uri="{BB962C8B-B14F-4D97-AF65-F5344CB8AC3E}">
        <p14:creationId xmlns:p14="http://schemas.microsoft.com/office/powerpoint/2010/main" val="299741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0" y="0"/>
            <a:ext cx="12188825" cy="1107996"/>
            <a:chOff x="0" y="0"/>
            <a:chExt cx="12188825" cy="1107996"/>
          </a:xfrm>
          <a:solidFill>
            <a:schemeClr val="accent6">
              <a:lumMod val="75000"/>
            </a:schemeClr>
          </a:solidFill>
        </p:grpSpPr>
        <p:sp>
          <p:nvSpPr>
            <p:cNvPr id="2" name="TextBox 1"/>
            <p:cNvSpPr txBox="1"/>
            <p:nvPr/>
          </p:nvSpPr>
          <p:spPr>
            <a:xfrm>
              <a:off x="0" y="0"/>
              <a:ext cx="12188825" cy="110799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endParaRPr lang="en-US" sz="6600" b="1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674812" y="228600"/>
              <a:ext cx="9144000" cy="70788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smtClean="0">
                  <a:solidFill>
                    <a:schemeClr val="bg1"/>
                  </a:solidFill>
                </a:rPr>
                <a:t>I. QUESTIONS </a:t>
              </a:r>
              <a:r>
                <a:rPr lang="en-US" sz="2000" b="1" i="1" smtClean="0">
                  <a:solidFill>
                    <a:schemeClr val="bg1"/>
                  </a:solidFill>
                </a:rPr>
                <a:t>about </a:t>
              </a:r>
              <a:r>
                <a:rPr lang="en-US" sz="2000" b="1" i="1" smtClean="0">
                  <a:solidFill>
                    <a:schemeClr val="bg1"/>
                  </a:solidFill>
                </a:rPr>
                <a:t>Family</a:t>
              </a:r>
              <a:endParaRPr lang="en-US" sz="4000" b="1" i="1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32253" y="1334085"/>
            <a:ext cx="6347959" cy="4000391"/>
            <a:chOff x="157514" y="1334085"/>
            <a:chExt cx="7912726" cy="4000391"/>
          </a:xfrm>
        </p:grpSpPr>
        <p:sp>
          <p:nvSpPr>
            <p:cNvPr id="6" name="角丸四角形 19"/>
            <p:cNvSpPr/>
            <p:nvPr/>
          </p:nvSpPr>
          <p:spPr>
            <a:xfrm>
              <a:off x="2721116" y="1334085"/>
              <a:ext cx="1856223" cy="651165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2400" smtClean="0">
                  <a:solidFill>
                    <a:schemeClr val="bg1"/>
                  </a:solidFill>
                  <a:latin typeface="Route 159 Light" pitchFamily="50" charset="0"/>
                </a:rPr>
                <a:t>Part 1</a:t>
              </a:r>
              <a:endParaRPr kumimoji="1" lang="ja-JP" altLang="en-US" sz="2400" dirty="0">
                <a:solidFill>
                  <a:schemeClr val="bg1"/>
                </a:solidFill>
                <a:latin typeface="Route 159 Light" pitchFamily="50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57514" y="2133600"/>
              <a:ext cx="7912726" cy="3200876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just">
                <a:spcBef>
                  <a:spcPts val="500"/>
                </a:spcBef>
                <a:spcAft>
                  <a:spcPts val="500"/>
                </a:spcAft>
              </a:pPr>
              <a:r>
                <a:rPr lang="en-US" sz="1900" smtClean="0"/>
                <a:t>1. Could </a:t>
              </a:r>
              <a:r>
                <a:rPr lang="en-US" sz="1900"/>
                <a:t>you tell me something about your family?</a:t>
              </a:r>
            </a:p>
            <a:p>
              <a:pPr algn="just">
                <a:spcBef>
                  <a:spcPts val="500"/>
                </a:spcBef>
                <a:spcAft>
                  <a:spcPts val="500"/>
                </a:spcAft>
              </a:pPr>
              <a:r>
                <a:rPr lang="en-US" sz="1900" smtClean="0"/>
                <a:t>2. How </a:t>
              </a:r>
              <a:r>
                <a:rPr lang="en-US" sz="1900"/>
                <a:t>much time do you spend with your family? </a:t>
              </a:r>
            </a:p>
            <a:p>
              <a:pPr algn="just">
                <a:spcBef>
                  <a:spcPts val="500"/>
                </a:spcBef>
                <a:spcAft>
                  <a:spcPts val="500"/>
                </a:spcAft>
              </a:pPr>
              <a:r>
                <a:rPr lang="en-US" sz="1900" smtClean="0"/>
                <a:t>3. Do </a:t>
              </a:r>
              <a:r>
                <a:rPr lang="en-US" sz="1900"/>
                <a:t>you prefer spending time with your friends or family?</a:t>
              </a:r>
            </a:p>
            <a:p>
              <a:pPr algn="just">
                <a:spcBef>
                  <a:spcPts val="500"/>
                </a:spcBef>
                <a:spcAft>
                  <a:spcPts val="500"/>
                </a:spcAft>
              </a:pPr>
              <a:r>
                <a:rPr lang="en-US" sz="1900" smtClean="0"/>
                <a:t>4. What </a:t>
              </a:r>
              <a:r>
                <a:rPr lang="en-US" sz="1900"/>
                <a:t>do you like to do together as a family?</a:t>
              </a:r>
            </a:p>
            <a:p>
              <a:pPr algn="just">
                <a:spcBef>
                  <a:spcPts val="500"/>
                </a:spcBef>
                <a:spcAft>
                  <a:spcPts val="500"/>
                </a:spcAft>
              </a:pPr>
              <a:r>
                <a:rPr lang="en-US" sz="1900" smtClean="0"/>
                <a:t>5. Do </a:t>
              </a:r>
              <a:r>
                <a:rPr lang="en-US" sz="1900"/>
                <a:t>you </a:t>
              </a:r>
              <a:r>
                <a:rPr lang="en-US" sz="1900"/>
                <a:t>get </a:t>
              </a:r>
              <a:r>
                <a:rPr lang="en-US" sz="1900" smtClean="0"/>
                <a:t>on well </a:t>
              </a:r>
              <a:r>
                <a:rPr lang="en-US" sz="1900"/>
                <a:t>with your family?</a:t>
              </a:r>
            </a:p>
            <a:p>
              <a:pPr algn="just">
                <a:spcBef>
                  <a:spcPts val="500"/>
                </a:spcBef>
                <a:spcAft>
                  <a:spcPts val="500"/>
                </a:spcAft>
              </a:pPr>
              <a:r>
                <a:rPr lang="en-US" sz="1900" smtClean="0"/>
                <a:t>6. Who </a:t>
              </a:r>
              <a:r>
                <a:rPr lang="en-US" sz="1900"/>
                <a:t>are you closest to in your </a:t>
              </a:r>
              <a:r>
                <a:rPr lang="en-US" sz="1900"/>
                <a:t>family</a:t>
              </a:r>
              <a:r>
                <a:rPr lang="en-US" sz="1900" smtClean="0"/>
                <a:t>?</a:t>
              </a:r>
            </a:p>
            <a:p>
              <a:pPr algn="ctr">
                <a:spcBef>
                  <a:spcPts val="500"/>
                </a:spcBef>
                <a:spcAft>
                  <a:spcPts val="500"/>
                </a:spcAft>
              </a:pPr>
              <a:r>
                <a:rPr lang="en-US" sz="1900" smtClean="0"/>
                <a:t>…</a:t>
              </a:r>
              <a:endParaRPr lang="en-US" sz="190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431767" y="2819400"/>
            <a:ext cx="3886200" cy="1183564"/>
            <a:chOff x="4913312" y="1311674"/>
            <a:chExt cx="3886200" cy="1183564"/>
          </a:xfrm>
        </p:grpSpPr>
        <p:sp>
          <p:nvSpPr>
            <p:cNvPr id="4" name="角丸四角形 17"/>
            <p:cNvSpPr/>
            <p:nvPr/>
          </p:nvSpPr>
          <p:spPr>
            <a:xfrm>
              <a:off x="5332412" y="1311674"/>
              <a:ext cx="1524000" cy="65116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2400" smtClean="0">
                  <a:solidFill>
                    <a:schemeClr val="bg1"/>
                  </a:solidFill>
                  <a:latin typeface="Route 159 Light" pitchFamily="50" charset="0"/>
                </a:rPr>
                <a:t>Part 2</a:t>
              </a:r>
              <a:endParaRPr kumimoji="1" lang="ja-JP" altLang="en-US" sz="2400" dirty="0">
                <a:solidFill>
                  <a:schemeClr val="bg1"/>
                </a:solidFill>
                <a:latin typeface="Route 159 Light" pitchFamily="50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913312" y="2110517"/>
              <a:ext cx="3886200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500"/>
                </a:spcBef>
                <a:spcAft>
                  <a:spcPts val="500"/>
                </a:spcAft>
              </a:pPr>
              <a:endParaRPr lang="en-US" sz="1900" b="1" smtClean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5865812" y="3581400"/>
            <a:ext cx="5943600" cy="3139321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b="1"/>
              <a:t>1. Describe a family member you really admire</a:t>
            </a:r>
            <a:r>
              <a:rPr lang="en-US"/>
              <a:t>	</a:t>
            </a:r>
            <a:r>
              <a:rPr lang="en-US" smtClean="0"/>
              <a:t>Who the person is</a:t>
            </a:r>
          </a:p>
          <a:p>
            <a:r>
              <a:rPr lang="en-US"/>
              <a:t>	What this person looks like</a:t>
            </a:r>
          </a:p>
          <a:p>
            <a:r>
              <a:rPr lang="en-US" smtClean="0"/>
              <a:t>	What </a:t>
            </a:r>
            <a:r>
              <a:rPr lang="en-US"/>
              <a:t>kind of person he/she is</a:t>
            </a:r>
          </a:p>
          <a:p>
            <a:r>
              <a:rPr lang="en-US" smtClean="0"/>
              <a:t>	and </a:t>
            </a:r>
            <a:r>
              <a:rPr lang="en-US"/>
              <a:t>explain why </a:t>
            </a:r>
            <a:r>
              <a:rPr lang="en-US"/>
              <a:t>you </a:t>
            </a:r>
            <a:r>
              <a:rPr lang="en-US" smtClean="0"/>
              <a:t>admire this person</a:t>
            </a:r>
          </a:p>
          <a:p>
            <a:r>
              <a:rPr lang="en-US" b="1" smtClean="0"/>
              <a:t>2. Describe your best friend</a:t>
            </a:r>
          </a:p>
          <a:p>
            <a:r>
              <a:rPr lang="en-US" smtClean="0"/>
              <a:t>	Who he/she is</a:t>
            </a:r>
          </a:p>
          <a:p>
            <a:r>
              <a:rPr lang="en-US" smtClean="0"/>
              <a:t>	When you first met</a:t>
            </a:r>
          </a:p>
          <a:p>
            <a:r>
              <a:rPr lang="en-US" smtClean="0"/>
              <a:t>	Why you became friends</a:t>
            </a:r>
          </a:p>
          <a:p>
            <a:r>
              <a:rPr lang="en-US" smtClean="0"/>
              <a:t>	And say how you spend your time together</a:t>
            </a:r>
          </a:p>
          <a:p>
            <a:pPr algn="ctr"/>
            <a:r>
              <a:rPr lang="en-US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88843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9059"/>
            <a:ext cx="12188825" cy="110799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endParaRPr lang="en-US" sz="6600" b="1"/>
          </a:p>
        </p:txBody>
      </p:sp>
      <p:sp>
        <p:nvSpPr>
          <p:cNvPr id="4" name="TextBox 3"/>
          <p:cNvSpPr txBox="1"/>
          <p:nvPr/>
        </p:nvSpPr>
        <p:spPr>
          <a:xfrm>
            <a:off x="1810885" y="2065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schemeClr val="bg1"/>
                </a:solidFill>
              </a:rPr>
              <a:t>II. VOCABULARY &amp; STRUCTURES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161212" y="838200"/>
            <a:ext cx="5027613" cy="609600"/>
            <a:chOff x="7161212" y="838200"/>
            <a:chExt cx="5027613" cy="609600"/>
          </a:xfrm>
        </p:grpSpPr>
        <p:sp>
          <p:nvSpPr>
            <p:cNvPr id="40" name="TextBox 39"/>
            <p:cNvSpPr txBox="1"/>
            <p:nvPr/>
          </p:nvSpPr>
          <p:spPr>
            <a:xfrm>
              <a:off x="7313612" y="893802"/>
              <a:ext cx="4875213" cy="553998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6600" b="1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161212" y="838200"/>
              <a:ext cx="4724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u="sng">
                  <a:solidFill>
                    <a:schemeClr val="bg1"/>
                  </a:solidFill>
                </a:rPr>
                <a:t>1. Family member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2846" r="938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" y="1946498"/>
            <a:ext cx="3962400" cy="28011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5612" y="50292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Nuclear family (n)</a:t>
            </a:r>
            <a:r>
              <a:rPr lang="en-US" sz="2400" smtClean="0"/>
              <a:t>: Gia đình hạt nhân</a:t>
            </a:r>
          </a:p>
          <a:p>
            <a:r>
              <a:rPr lang="en-US" sz="2200" smtClean="0"/>
              <a:t>(bố mẹ và con cái cùng chung sống)</a:t>
            </a:r>
            <a:endParaRPr lang="en-US" sz="22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74444" l="0" r="100000">
                        <a14:foregroundMark x1="28500" y1="26481" x2="28500" y2="26481"/>
                        <a14:foregroundMark x1="50600" y1="25648" x2="44900" y2="27500"/>
                        <a14:foregroundMark x1="28700" y1="26019" x2="24000" y2="27315"/>
                        <a14:foregroundMark x1="24000" y1="24444" x2="29800" y2="25185"/>
                        <a14:foregroundMark x1="15200" y1="71019" x2="15200" y2="71019"/>
                        <a14:foregroundMark x1="16100" y1="71389" x2="16100" y2="71389"/>
                        <a14:foregroundMark x1="35100" y1="71389" x2="35100" y2="71389"/>
                        <a14:foregroundMark x1="40000" y1="71204" x2="40000" y2="71204"/>
                        <a14:foregroundMark x1="70100" y1="71204" x2="70100" y2="71204"/>
                        <a14:foregroundMark x1="78100" y1="70741" x2="78100" y2="70741"/>
                        <a14:foregroundMark x1="91200" y1="69352" x2="91200" y2="69352"/>
                        <a14:foregroundMark x1="93800" y1="64630" x2="93800" y2="64630"/>
                        <a14:foregroundMark x1="94500" y1="66667" x2="94500" y2="66667"/>
                        <a14:foregroundMark x1="75000" y1="43519" x2="75000" y2="43519"/>
                        <a14:foregroundMark x1="75600" y1="40370" x2="75600" y2="44907"/>
                        <a14:foregroundMark x1="74500" y1="38981" x2="74500" y2="45370"/>
                        <a14:foregroundMark x1="28900" y1="26019" x2="28900" y2="26019"/>
                        <a14:foregroundMark x1="11200" y1="71204" x2="11200" y2="71204"/>
                        <a14:foregroundMark x1="9400" y1="71389" x2="9400" y2="71389"/>
                        <a14:foregroundMark x1="86500" y1="71389" x2="86500" y2="71389"/>
                        <a14:foregroundMark x1="91600" y1="71019" x2="91600" y2="710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056" b="22379"/>
          <a:stretch/>
        </p:blipFill>
        <p:spPr>
          <a:xfrm>
            <a:off x="6704012" y="1946498"/>
            <a:ext cx="4241800" cy="291201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6246812" y="50292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/>
              <a:t>Extended family (n)</a:t>
            </a:r>
            <a:r>
              <a:rPr lang="en-US" sz="2400" smtClean="0"/>
              <a:t>: Gia đình nhiều thế hệ cùng chung sống</a:t>
            </a:r>
            <a:endParaRPr lang="en-US" sz="2400"/>
          </a:p>
        </p:txBody>
      </p:sp>
      <p:sp>
        <p:nvSpPr>
          <p:cNvPr id="10" name="Rectangle 9"/>
          <p:cNvSpPr/>
          <p:nvPr/>
        </p:nvSpPr>
        <p:spPr>
          <a:xfrm>
            <a:off x="564584" y="4717744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/ˈ</a:t>
            </a:r>
            <a:r>
              <a:rPr lang="en-US"/>
              <a:t>njuːkliə(r</a:t>
            </a:r>
            <a:r>
              <a:rPr lang="en-US" smtClean="0"/>
              <a:t>)/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475412" y="4784510"/>
            <a:ext cx="1361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/ɪkˈstendɪd/</a:t>
            </a:r>
          </a:p>
        </p:txBody>
      </p:sp>
    </p:spTree>
    <p:extLst>
      <p:ext uri="{BB962C8B-B14F-4D97-AF65-F5344CB8AC3E}">
        <p14:creationId xmlns:p14="http://schemas.microsoft.com/office/powerpoint/2010/main" val="109970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5" grpId="0"/>
      <p:bldP spid="10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9059"/>
            <a:ext cx="12188825" cy="110799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endParaRPr lang="en-US" sz="6600" b="1">
              <a:solidFill>
                <a:srgbClr val="59595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10885" y="2065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srgbClr val="FFFFFF"/>
                </a:solidFill>
              </a:rPr>
              <a:t>II. VOCABULARY &amp; STRUCTURES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161212" y="838200"/>
            <a:ext cx="5027613" cy="609600"/>
            <a:chOff x="7161212" y="838200"/>
            <a:chExt cx="5027613" cy="609600"/>
          </a:xfrm>
        </p:grpSpPr>
        <p:sp>
          <p:nvSpPr>
            <p:cNvPr id="40" name="TextBox 39"/>
            <p:cNvSpPr txBox="1"/>
            <p:nvPr/>
          </p:nvSpPr>
          <p:spPr>
            <a:xfrm>
              <a:off x="7313612" y="893802"/>
              <a:ext cx="4875213" cy="553998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6600" b="1">
                <a:solidFill>
                  <a:srgbClr val="595959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161212" y="838200"/>
              <a:ext cx="4724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u="sng" smtClean="0">
                  <a:solidFill>
                    <a:srgbClr val="FFFFFF"/>
                  </a:solidFill>
                </a:rPr>
                <a:t>1</a:t>
              </a:r>
              <a:r>
                <a:rPr lang="en-US" sz="3200" b="1" u="sng" smtClean="0">
                  <a:solidFill>
                    <a:srgbClr val="FFFFFF"/>
                  </a:solidFill>
                </a:rPr>
                <a:t>. </a:t>
              </a:r>
              <a:r>
                <a:rPr lang="en-US" sz="3200" b="1" u="sng" smtClean="0">
                  <a:solidFill>
                    <a:srgbClr val="FFFFFF"/>
                  </a:solidFill>
                </a:rPr>
                <a:t>Family member</a:t>
              </a:r>
              <a:endParaRPr lang="en-US" sz="3200" b="1" u="sng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321156" y="2194666"/>
            <a:ext cx="2184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>
                <a:solidFill>
                  <a:srgbClr val="595959"/>
                </a:solidFill>
              </a:rPr>
              <a:t>Grandparents</a:t>
            </a:r>
            <a:endParaRPr lang="en-US" sz="1600">
              <a:solidFill>
                <a:srgbClr val="595959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86030" y="58674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595959"/>
                </a:solidFill>
              </a:rPr>
              <a:t>Grandson</a:t>
            </a:r>
            <a:endParaRPr lang="en-US" sz="2400" b="1">
              <a:solidFill>
                <a:srgbClr val="595959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21156" y="1966066"/>
            <a:ext cx="1721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/</a:t>
            </a:r>
            <a:r>
              <a:rPr lang="en-US"/>
              <a:t>ˈ</a:t>
            </a:r>
            <a:r>
              <a:rPr lang="en-US" sz="1400" smtClean="0"/>
              <a:t>ɡræn(d)peərənts</a:t>
            </a:r>
            <a:r>
              <a:rPr lang="en-US" smtClean="0"/>
              <a:t>/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458" y="2563998"/>
            <a:ext cx="4493410" cy="2998602"/>
          </a:xfrm>
          <a:prstGeom prst="rect">
            <a:avLst/>
          </a:prstGeom>
        </p:spPr>
      </p:pic>
      <p:cxnSp>
        <p:nvCxnSpPr>
          <p:cNvPr id="19" name="Straight Arrow Connector 18"/>
          <p:cNvCxnSpPr/>
          <p:nvPr/>
        </p:nvCxnSpPr>
        <p:spPr>
          <a:xfrm flipH="1" flipV="1">
            <a:off x="4746729" y="1954398"/>
            <a:ext cx="838200" cy="8675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713242" y="2203596"/>
            <a:ext cx="609600" cy="6183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796181" y="1585066"/>
            <a:ext cx="18085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595959"/>
                </a:solidFill>
              </a:rPr>
              <a:t>Grandmother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179672" y="1737466"/>
            <a:ext cx="16514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/>
              <a:t>Grandfather</a:t>
            </a:r>
            <a:endParaRPr lang="en-US" b="1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951412" y="4914900"/>
            <a:ext cx="954809" cy="9805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848000" y="4486796"/>
            <a:ext cx="1370612" cy="42810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739228" y="4966014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595959"/>
                </a:solidFill>
              </a:rPr>
              <a:t>Granddaughter</a:t>
            </a:r>
            <a:endParaRPr lang="en-US" sz="2400" b="1">
              <a:solidFill>
                <a:srgbClr val="595959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341812" y="6198868"/>
            <a:ext cx="1253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/'grænsʌn/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292724" y="5343378"/>
            <a:ext cx="1459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/'græn,dɔ:tə/</a:t>
            </a:r>
          </a:p>
        </p:txBody>
      </p:sp>
    </p:spTree>
    <p:extLst>
      <p:ext uri="{BB962C8B-B14F-4D97-AF65-F5344CB8AC3E}">
        <p14:creationId xmlns:p14="http://schemas.microsoft.com/office/powerpoint/2010/main" val="1579369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5" grpId="0"/>
      <p:bldP spid="9" grpId="0"/>
      <p:bldP spid="15" grpId="0"/>
      <p:bldP spid="22" grpId="0"/>
      <p:bldP spid="38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9059"/>
            <a:ext cx="12188825" cy="110799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endParaRPr lang="en-US" sz="6600" b="1">
              <a:solidFill>
                <a:srgbClr val="59595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10885" y="2065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srgbClr val="FFFFFF"/>
                </a:solidFill>
              </a:rPr>
              <a:t>II. VOCABULARY &amp; STRUCTURES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161212" y="838200"/>
            <a:ext cx="5027613" cy="609600"/>
            <a:chOff x="7161212" y="838200"/>
            <a:chExt cx="5027613" cy="609600"/>
          </a:xfrm>
        </p:grpSpPr>
        <p:sp>
          <p:nvSpPr>
            <p:cNvPr id="40" name="TextBox 39"/>
            <p:cNvSpPr txBox="1"/>
            <p:nvPr/>
          </p:nvSpPr>
          <p:spPr>
            <a:xfrm>
              <a:off x="7313612" y="893802"/>
              <a:ext cx="4875213" cy="553998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6600" b="1">
                <a:solidFill>
                  <a:srgbClr val="595959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161212" y="838200"/>
              <a:ext cx="4724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u="sng" smtClean="0">
                  <a:solidFill>
                    <a:srgbClr val="FFFFFF"/>
                  </a:solidFill>
                </a:rPr>
                <a:t>1</a:t>
              </a:r>
              <a:r>
                <a:rPr lang="en-US" sz="3200" b="1" u="sng" smtClean="0">
                  <a:solidFill>
                    <a:srgbClr val="FFFFFF"/>
                  </a:solidFill>
                </a:rPr>
                <a:t>. </a:t>
              </a:r>
              <a:r>
                <a:rPr lang="en-US" sz="3200" b="1" u="sng" smtClean="0">
                  <a:solidFill>
                    <a:srgbClr val="FFFFFF"/>
                  </a:solidFill>
                </a:rPr>
                <a:t>Family member</a:t>
              </a:r>
              <a:endParaRPr lang="en-US" sz="3200" b="1" u="sng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5546529" y="2057400"/>
            <a:ext cx="1424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595959"/>
                </a:solidFill>
              </a:rPr>
              <a:t>Parents </a:t>
            </a:r>
            <a:endParaRPr lang="en-US" sz="2400" b="1">
              <a:solidFill>
                <a:srgbClr val="595959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596" y="2597014"/>
            <a:ext cx="4099548" cy="239665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561012" y="1752600"/>
            <a:ext cx="1253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/</a:t>
            </a:r>
            <a:r>
              <a:rPr lang="en-US" smtClean="0"/>
              <a:t>'peərənts/</a:t>
            </a:r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4349382" y="2057400"/>
            <a:ext cx="397305" cy="10903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232184" y="2033954"/>
            <a:ext cx="762000" cy="8690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726237" y="1620688"/>
            <a:ext cx="11095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595959"/>
                </a:solidFill>
              </a:rPr>
              <a:t>Mother 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802089" y="1596070"/>
            <a:ext cx="9685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smtClean="0">
                <a:solidFill>
                  <a:srgbClr val="595959"/>
                </a:solidFill>
              </a:rPr>
              <a:t>Father</a:t>
            </a:r>
            <a:endParaRPr lang="en-US" b="1">
              <a:solidFill>
                <a:srgbClr val="595959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935283" y="4648422"/>
            <a:ext cx="768729" cy="8379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847008" y="5562600"/>
            <a:ext cx="4733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595959"/>
                </a:solidFill>
              </a:rPr>
              <a:t>Child </a:t>
            </a:r>
            <a:r>
              <a:rPr lang="en-US" sz="2400" b="1" smtClean="0">
                <a:solidFill>
                  <a:srgbClr val="595959"/>
                </a:solidFill>
                <a:sym typeface="Wingdings" panose="05000000000000000000" pitchFamily="2" charset="2"/>
              </a:rPr>
              <a:t> Children (số nhiều)</a:t>
            </a:r>
            <a:endParaRPr lang="en-US" sz="2400" b="1">
              <a:solidFill>
                <a:srgbClr val="595959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47008" y="5943600"/>
            <a:ext cx="2524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595959"/>
                </a:solidFill>
              </a:rPr>
              <a:t>Son / Daughter</a:t>
            </a:r>
            <a:endParaRPr lang="en-US" sz="2400" b="1">
              <a:solidFill>
                <a:srgbClr val="595959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889632" y="5301734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/tʃaild/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220633" y="5314071"/>
            <a:ext cx="10999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/</a:t>
            </a:r>
            <a:r>
              <a:rPr lang="en-US"/>
              <a:t>ˈ</a:t>
            </a:r>
            <a:r>
              <a:rPr lang="en-US" smtClean="0"/>
              <a:t>tʃɪldrən</a:t>
            </a:r>
            <a:r>
              <a:rPr lang="en-US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085039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1" grpId="0"/>
      <p:bldP spid="19" grpId="0"/>
      <p:bldP spid="20" grpId="0"/>
      <p:bldP spid="27" grpId="0"/>
      <p:bldP spid="28" grpId="0"/>
      <p:bldP spid="23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9059"/>
            <a:ext cx="12188825" cy="110799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endParaRPr lang="en-US" sz="6600" b="1">
              <a:solidFill>
                <a:srgbClr val="59595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10885" y="2065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srgbClr val="FFFFFF"/>
                </a:solidFill>
              </a:rPr>
              <a:t>II. VOCABULARY &amp; STRUCTURES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161212" y="838200"/>
            <a:ext cx="5027613" cy="609600"/>
            <a:chOff x="7161212" y="838200"/>
            <a:chExt cx="5027613" cy="609600"/>
          </a:xfrm>
        </p:grpSpPr>
        <p:sp>
          <p:nvSpPr>
            <p:cNvPr id="40" name="TextBox 39"/>
            <p:cNvSpPr txBox="1"/>
            <p:nvPr/>
          </p:nvSpPr>
          <p:spPr>
            <a:xfrm>
              <a:off x="7313612" y="893802"/>
              <a:ext cx="4875213" cy="553998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6600" b="1">
                <a:solidFill>
                  <a:srgbClr val="595959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161212" y="838200"/>
              <a:ext cx="4724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u="sng" smtClean="0">
                  <a:solidFill>
                    <a:srgbClr val="FFFFFF"/>
                  </a:solidFill>
                </a:rPr>
                <a:t>1</a:t>
              </a:r>
              <a:r>
                <a:rPr lang="en-US" sz="3200" b="1" u="sng" smtClean="0">
                  <a:solidFill>
                    <a:srgbClr val="FFFFFF"/>
                  </a:solidFill>
                </a:rPr>
                <a:t>. </a:t>
              </a:r>
              <a:r>
                <a:rPr lang="en-US" sz="3200" b="1" u="sng" smtClean="0">
                  <a:solidFill>
                    <a:srgbClr val="FFFFFF"/>
                  </a:solidFill>
                </a:rPr>
                <a:t>Family member</a:t>
              </a:r>
              <a:endParaRPr lang="en-US" sz="3200" b="1" u="sng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680193" y="5320991"/>
            <a:ext cx="3022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595959"/>
                </a:solidFill>
              </a:rPr>
              <a:t>spouse: vợ/chồng</a:t>
            </a:r>
            <a:endParaRPr lang="en-US" sz="2200">
              <a:solidFill>
                <a:srgbClr val="595959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666" y="1869831"/>
            <a:ext cx="4953000" cy="308819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2970212" y="2324100"/>
            <a:ext cx="1676400" cy="190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313612" y="3253992"/>
            <a:ext cx="1981200" cy="31987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41412" y="2092974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595959"/>
                </a:solidFill>
              </a:rPr>
              <a:t>husband </a:t>
            </a:r>
            <a:endParaRPr lang="en-US" sz="2200">
              <a:solidFill>
                <a:srgbClr val="595959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371012" y="30480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595959"/>
                </a:solidFill>
              </a:rPr>
              <a:t>w</a:t>
            </a:r>
            <a:r>
              <a:rPr lang="en-US" sz="2400" b="1" smtClean="0">
                <a:solidFill>
                  <a:srgbClr val="595959"/>
                </a:solidFill>
              </a:rPr>
              <a:t>ife</a:t>
            </a:r>
            <a:endParaRPr lang="en-US" sz="2200">
              <a:solidFill>
                <a:srgbClr val="595959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75212" y="5726668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/spauz/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295400" y="2450068"/>
            <a:ext cx="1293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/>
              <a:t>/</a:t>
            </a:r>
            <a:r>
              <a:rPr lang="en-US"/>
              <a:t>'hʌzbənd</a:t>
            </a:r>
            <a:r>
              <a:rPr lang="en-US" smtClean="0"/>
              <a:t>/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104461" y="3088194"/>
            <a:ext cx="99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/>
              <a:t>/</a:t>
            </a:r>
            <a:r>
              <a:rPr lang="en-US"/>
              <a:t>waif</a:t>
            </a:r>
            <a:r>
              <a:rPr lang="en-US" smtClean="0"/>
              <a:t>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74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/>
      <p:bldP spid="21" grpId="0"/>
      <p:bldP spid="15" grpId="0"/>
      <p:bldP spid="17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9059"/>
            <a:ext cx="12188825" cy="110799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endParaRPr lang="en-US" sz="6600" b="1">
              <a:solidFill>
                <a:srgbClr val="59595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10885" y="2065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srgbClr val="FFFFFF"/>
                </a:solidFill>
              </a:rPr>
              <a:t>II. VOCABULARY &amp; STRUCTURES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161212" y="838200"/>
            <a:ext cx="5027613" cy="609600"/>
            <a:chOff x="7161212" y="838200"/>
            <a:chExt cx="5027613" cy="609600"/>
          </a:xfrm>
        </p:grpSpPr>
        <p:sp>
          <p:nvSpPr>
            <p:cNvPr id="40" name="TextBox 39"/>
            <p:cNvSpPr txBox="1"/>
            <p:nvPr/>
          </p:nvSpPr>
          <p:spPr>
            <a:xfrm>
              <a:off x="7313612" y="893802"/>
              <a:ext cx="4875213" cy="553998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6600" b="1">
                <a:solidFill>
                  <a:srgbClr val="595959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161212" y="838200"/>
              <a:ext cx="4724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u="sng" smtClean="0">
                  <a:solidFill>
                    <a:srgbClr val="FFFFFF"/>
                  </a:solidFill>
                </a:rPr>
                <a:t>1</a:t>
              </a:r>
              <a:r>
                <a:rPr lang="en-US" sz="3200" b="1" u="sng" smtClean="0">
                  <a:solidFill>
                    <a:srgbClr val="FFFFFF"/>
                  </a:solidFill>
                </a:rPr>
                <a:t>. </a:t>
              </a:r>
              <a:r>
                <a:rPr lang="en-US" sz="3200" b="1" u="sng" smtClean="0">
                  <a:solidFill>
                    <a:srgbClr val="FFFFFF"/>
                  </a:solidFill>
                </a:rPr>
                <a:t>Family member</a:t>
              </a:r>
              <a:endParaRPr lang="en-US" sz="3200" b="1" u="sng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564615" y="4250810"/>
            <a:ext cx="331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595959"/>
                </a:solidFill>
              </a:rPr>
              <a:t>The eldest child</a:t>
            </a:r>
            <a:endParaRPr lang="en-US" sz="2200">
              <a:solidFill>
                <a:srgbClr val="59595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487" y="2089169"/>
            <a:ext cx="4543495" cy="289536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755115" y="3274143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595959"/>
                </a:solidFill>
              </a:rPr>
              <a:t>The middle child</a:t>
            </a:r>
            <a:endParaRPr lang="en-US" sz="2200">
              <a:solidFill>
                <a:srgbClr val="595959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53038" y="2157710"/>
            <a:ext cx="300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595959"/>
                </a:solidFill>
              </a:rPr>
              <a:t>The youngest child</a:t>
            </a:r>
            <a:endParaRPr lang="en-US" sz="2200">
              <a:solidFill>
                <a:srgbClr val="595959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441165" y="2483387"/>
            <a:ext cx="3028950" cy="36195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345915" y="3505200"/>
            <a:ext cx="2511461" cy="3237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4193515" y="4481643"/>
            <a:ext cx="3919592" cy="32372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04324" y="5405735"/>
            <a:ext cx="4600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595959"/>
                </a:solidFill>
              </a:rPr>
              <a:t>Sibling (n): Anh/chị em ruột</a:t>
            </a:r>
            <a:endParaRPr lang="en-US" sz="2200">
              <a:solidFill>
                <a:srgbClr val="595959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568388" y="5154972"/>
            <a:ext cx="2990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mtClean="0">
                <a:solidFill>
                  <a:srgbClr val="595959"/>
                </a:solidFill>
              </a:rPr>
              <a:t>The only child</a:t>
            </a:r>
            <a:r>
              <a:rPr lang="en-US" sz="2400" smtClean="0">
                <a:solidFill>
                  <a:srgbClr val="595959"/>
                </a:solidFill>
              </a:rPr>
              <a:t> (n): con một</a:t>
            </a:r>
            <a:endParaRPr lang="en-US" sz="2200">
              <a:solidFill>
                <a:srgbClr val="595959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364715" y="3059668"/>
            <a:ext cx="971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/</a:t>
            </a:r>
            <a:r>
              <a:rPr lang="en-US"/>
              <a:t>ˈ</a:t>
            </a:r>
            <a:r>
              <a:rPr lang="en-US" smtClean="0"/>
              <a:t>mɪdəl</a:t>
            </a:r>
            <a:r>
              <a:rPr lang="en-US"/>
              <a:t>/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62905" y="3974068"/>
            <a:ext cx="13308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 </a:t>
            </a:r>
            <a:r>
              <a:rPr lang="en-US" smtClean="0"/>
              <a:t>/ </a:t>
            </a:r>
            <a:r>
              <a:rPr lang="en-US"/>
              <a:t>ði </a:t>
            </a:r>
            <a:r>
              <a:rPr lang="en-US" smtClean="0"/>
              <a:t>ˈeldɪst</a:t>
            </a:r>
            <a:r>
              <a:rPr lang="en-US"/>
              <a:t>/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405362" y="5117068"/>
            <a:ext cx="9765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/ˈsɪb.lɪŋ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784593" y="4964668"/>
            <a:ext cx="1095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/ði ‘ounli</a:t>
            </a:r>
            <a:r>
              <a:rPr lang="en-US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994279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/>
      <p:bldP spid="26" grpId="0"/>
      <p:bldP spid="27" grpId="0"/>
      <p:bldP spid="22" grpId="0"/>
      <p:bldP spid="23" grpId="0"/>
      <p:bldP spid="28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9059"/>
            <a:ext cx="12188825" cy="110799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endParaRPr lang="en-US" sz="6600" b="1">
              <a:solidFill>
                <a:srgbClr val="59595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10885" y="2065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srgbClr val="FFFFFF"/>
                </a:solidFill>
              </a:rPr>
              <a:t>II. VOCABULARY &amp; STRUCTURES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161212" y="838200"/>
            <a:ext cx="5027613" cy="609600"/>
            <a:chOff x="7161212" y="838200"/>
            <a:chExt cx="5027613" cy="609600"/>
          </a:xfrm>
        </p:grpSpPr>
        <p:sp>
          <p:nvSpPr>
            <p:cNvPr id="40" name="TextBox 39"/>
            <p:cNvSpPr txBox="1"/>
            <p:nvPr/>
          </p:nvSpPr>
          <p:spPr>
            <a:xfrm>
              <a:off x="7313612" y="893802"/>
              <a:ext cx="4875213" cy="553998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6600" b="1">
                <a:solidFill>
                  <a:srgbClr val="595959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161212" y="838200"/>
              <a:ext cx="4724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u="sng" smtClean="0">
                  <a:solidFill>
                    <a:srgbClr val="FFFFFF"/>
                  </a:solidFill>
                </a:rPr>
                <a:t>1</a:t>
              </a:r>
              <a:r>
                <a:rPr lang="en-US" sz="3200" b="1" u="sng" smtClean="0">
                  <a:solidFill>
                    <a:srgbClr val="FFFFFF"/>
                  </a:solidFill>
                </a:rPr>
                <a:t>. </a:t>
              </a:r>
              <a:r>
                <a:rPr lang="en-US" sz="3200" b="1" u="sng" smtClean="0">
                  <a:solidFill>
                    <a:srgbClr val="FFFFFF"/>
                  </a:solidFill>
                </a:rPr>
                <a:t>Family member</a:t>
              </a:r>
              <a:endParaRPr lang="en-US" sz="3200" b="1" u="sng" smtClean="0">
                <a:solidFill>
                  <a:srgbClr val="FFFFFF"/>
                </a:solidFill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232" y="1828800"/>
            <a:ext cx="6606180" cy="320299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799012" y="5324723"/>
            <a:ext cx="449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smtClean="0"/>
              <a:t>Relatives </a:t>
            </a:r>
            <a:r>
              <a:rPr lang="en-US" sz="2400" smtClean="0"/>
              <a:t>(n): họ hàng</a:t>
            </a:r>
          </a:p>
        </p:txBody>
      </p:sp>
      <p:sp>
        <p:nvSpPr>
          <p:cNvPr id="8" name="Rectangle 7"/>
          <p:cNvSpPr/>
          <p:nvPr/>
        </p:nvSpPr>
        <p:spPr>
          <a:xfrm>
            <a:off x="5256212" y="5757446"/>
            <a:ext cx="24672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/>
              <a:t>Close relatives</a:t>
            </a:r>
          </a:p>
          <a:p>
            <a:r>
              <a:rPr lang="en-US" sz="2000" b="1"/>
              <a:t>Distant relatives</a:t>
            </a:r>
            <a:endParaRPr lang="en-US" sz="2000" b="1"/>
          </a:p>
        </p:txBody>
      </p:sp>
      <p:sp>
        <p:nvSpPr>
          <p:cNvPr id="2" name="Rectangle 1"/>
          <p:cNvSpPr/>
          <p:nvPr/>
        </p:nvSpPr>
        <p:spPr>
          <a:xfrm>
            <a:off x="3656012" y="5370889"/>
            <a:ext cx="115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/</a:t>
            </a:r>
            <a:r>
              <a:rPr lang="en-US"/>
              <a:t>ˈ</a:t>
            </a:r>
            <a:r>
              <a:rPr lang="en-US" smtClean="0"/>
              <a:t>relətɪvz/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68311" y="6107668"/>
            <a:ext cx="1164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 /</a:t>
            </a:r>
            <a:r>
              <a:rPr lang="en-US"/>
              <a:t>ˈ</a:t>
            </a:r>
            <a:r>
              <a:rPr lang="en-US" smtClean="0"/>
              <a:t>dɪstənt</a:t>
            </a:r>
            <a:r>
              <a:rPr lang="en-US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566978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-9059"/>
            <a:ext cx="12188825" cy="110799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endParaRPr lang="en-US" sz="6600" b="1">
              <a:solidFill>
                <a:srgbClr val="59595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10885" y="206514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smtClean="0">
                <a:solidFill>
                  <a:srgbClr val="FFFFFF"/>
                </a:solidFill>
              </a:rPr>
              <a:t>II. VOCABULARY &amp; STRUCTURES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161212" y="838200"/>
            <a:ext cx="5027613" cy="609600"/>
            <a:chOff x="7161212" y="838200"/>
            <a:chExt cx="5027613" cy="609600"/>
          </a:xfrm>
        </p:grpSpPr>
        <p:sp>
          <p:nvSpPr>
            <p:cNvPr id="40" name="TextBox 39"/>
            <p:cNvSpPr txBox="1"/>
            <p:nvPr/>
          </p:nvSpPr>
          <p:spPr>
            <a:xfrm>
              <a:off x="7313612" y="893802"/>
              <a:ext cx="4875213" cy="553998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6600" b="1">
                <a:solidFill>
                  <a:srgbClr val="595959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161212" y="838200"/>
              <a:ext cx="4724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u="sng" smtClean="0">
                  <a:solidFill>
                    <a:srgbClr val="FFFFFF"/>
                  </a:solidFill>
                </a:rPr>
                <a:t>1</a:t>
              </a:r>
              <a:r>
                <a:rPr lang="en-US" sz="3200" b="1" u="sng" smtClean="0">
                  <a:solidFill>
                    <a:srgbClr val="FFFFFF"/>
                  </a:solidFill>
                </a:rPr>
                <a:t>. </a:t>
              </a:r>
              <a:r>
                <a:rPr lang="en-US" sz="3200" b="1" u="sng" smtClean="0">
                  <a:solidFill>
                    <a:srgbClr val="FFFFFF"/>
                  </a:solidFill>
                </a:rPr>
                <a:t>Family member</a:t>
              </a:r>
              <a:endParaRPr lang="en-US" sz="3200" b="1" u="sng" smtClean="0">
                <a:solidFill>
                  <a:srgbClr val="FFFFFF"/>
                </a:solidFill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568339" y="4567535"/>
            <a:ext cx="384967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smtClean="0"/>
              <a:t>Get married to someone (v)</a:t>
            </a:r>
            <a:endParaRPr lang="en-US" sz="2200" smtClean="0"/>
          </a:p>
        </p:txBody>
      </p:sp>
      <p:sp>
        <p:nvSpPr>
          <p:cNvPr id="8" name="Rectangle 7"/>
          <p:cNvSpPr/>
          <p:nvPr/>
        </p:nvSpPr>
        <p:spPr>
          <a:xfrm>
            <a:off x="5430385" y="4643258"/>
            <a:ext cx="1905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mtClean="0"/>
              <a:t>Expect a baby</a:t>
            </a:r>
            <a:endParaRPr lang="en-US" sz="2000" b="1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977015"/>
            <a:ext cx="3770327" cy="25129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695" y="1971153"/>
            <a:ext cx="2846391" cy="25129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260" y="3389811"/>
            <a:ext cx="146304" cy="7837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5" r="10660"/>
          <a:stretch/>
        </p:blipFill>
        <p:spPr>
          <a:xfrm>
            <a:off x="8456612" y="2038150"/>
            <a:ext cx="3193079" cy="2390652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8913812" y="4572000"/>
            <a:ext cx="1905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mtClean="0"/>
              <a:t>have children</a:t>
            </a:r>
            <a:endParaRPr lang="en-US" sz="2000" b="1"/>
          </a:p>
        </p:txBody>
      </p:sp>
      <p:sp>
        <p:nvSpPr>
          <p:cNvPr id="13" name="Rectangle 12"/>
          <p:cNvSpPr/>
          <p:nvPr/>
        </p:nvSpPr>
        <p:spPr>
          <a:xfrm>
            <a:off x="8913812" y="4931638"/>
            <a:ext cx="29466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/>
              <a:t>r</a:t>
            </a:r>
            <a:r>
              <a:rPr lang="en-US" sz="2000" b="1" smtClean="0"/>
              <a:t>aise/bring </a:t>
            </a:r>
            <a:r>
              <a:rPr lang="en-US" sz="2000" b="1"/>
              <a:t>up children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12976" y="4876800"/>
            <a:ext cx="1043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/</a:t>
            </a:r>
            <a:r>
              <a:rPr lang="en-US"/>
              <a:t>ˈ</a:t>
            </a:r>
            <a:r>
              <a:rPr lang="en-US" smtClean="0"/>
              <a:t>mærid</a:t>
            </a:r>
            <a:r>
              <a:rPr lang="en-US"/>
              <a:t>/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08612" y="4953000"/>
            <a:ext cx="11384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/ɪkˈspekt/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913812" y="5269468"/>
            <a:ext cx="715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 /reɪz</a:t>
            </a:r>
          </a:p>
        </p:txBody>
      </p:sp>
    </p:spTree>
    <p:extLst>
      <p:ext uri="{BB962C8B-B14F-4D97-AF65-F5344CB8AC3E}">
        <p14:creationId xmlns:p14="http://schemas.microsoft.com/office/powerpoint/2010/main" val="507292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3" grpId="0"/>
      <p:bldP spid="13" grpId="0"/>
      <p:bldP spid="14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No Decoration">
  <a:themeElements>
    <a:clrScheme name="Sirius 2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0098BF"/>
      </a:accent1>
      <a:accent2>
        <a:srgbClr val="F9617A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0098BF"/>
      </a:hlink>
      <a:folHlink>
        <a:srgbClr val="00718F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Vega - Footer Only">
  <a:themeElements>
    <a:clrScheme name="Vega">
      <a:dk1>
        <a:srgbClr val="1C1C1C"/>
      </a:dk1>
      <a:lt1>
        <a:sysClr val="window" lastClr="FFFFFF"/>
      </a:lt1>
      <a:dk2>
        <a:srgbClr val="545454"/>
      </a:dk2>
      <a:lt2>
        <a:srgbClr val="EEECE1"/>
      </a:lt2>
      <a:accent1>
        <a:srgbClr val="00ACE2"/>
      </a:accent1>
      <a:accent2>
        <a:srgbClr val="FD497C"/>
      </a:accent2>
      <a:accent3>
        <a:srgbClr val="87C32F"/>
      </a:accent3>
      <a:accent4>
        <a:srgbClr val="B143DD"/>
      </a:accent4>
      <a:accent5>
        <a:srgbClr val="FFA513"/>
      </a:accent5>
      <a:accent6>
        <a:srgbClr val="5BB8D1"/>
      </a:accent6>
      <a:hlink>
        <a:srgbClr val="00ACE2"/>
      </a:hlink>
      <a:folHlink>
        <a:srgbClr val="00ACE2"/>
      </a:folHlink>
    </a:clrScheme>
    <a:fontScheme name="Vega">
      <a:majorFont>
        <a:latin typeface="Route 159 UltraLight"/>
        <a:ea typeface="Spica Neue Light"/>
        <a:cs typeface=""/>
      </a:majorFont>
      <a:minorFont>
        <a:latin typeface="Open Sans"/>
        <a:ea typeface="Spica Neu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1_No Decoration">
  <a:themeElements>
    <a:clrScheme name="Sirius 2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0098BF"/>
      </a:accent1>
      <a:accent2>
        <a:srgbClr val="F9617A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0098BF"/>
      </a:hlink>
      <a:folHlink>
        <a:srgbClr val="00718F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2_No Decoration">
  <a:themeElements>
    <a:clrScheme name="Sirius 2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0098BF"/>
      </a:accent1>
      <a:accent2>
        <a:srgbClr val="F9617A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0098BF"/>
      </a:hlink>
      <a:folHlink>
        <a:srgbClr val="00718F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1801</TotalTime>
  <Words>1104</Words>
  <Application>Microsoft Office PowerPoint</Application>
  <PresentationFormat>Custom</PresentationFormat>
  <Paragraphs>174</Paragraphs>
  <Slides>16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No Decoration</vt:lpstr>
      <vt:lpstr>Vega - Footer Only</vt:lpstr>
      <vt:lpstr>1_No Decoration</vt:lpstr>
      <vt:lpstr>2_No Decoration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 Anh</dc:creator>
  <cp:lastModifiedBy>Van Anh</cp:lastModifiedBy>
  <cp:revision>266</cp:revision>
  <dcterms:created xsi:type="dcterms:W3CDTF">2020-02-24T07:24:54Z</dcterms:created>
  <dcterms:modified xsi:type="dcterms:W3CDTF">2020-03-07T09:50:31Z</dcterms:modified>
</cp:coreProperties>
</file>