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58" r:id="rId3"/>
    <p:sldId id="277" r:id="rId4"/>
    <p:sldId id="278" r:id="rId5"/>
    <p:sldId id="279" r:id="rId6"/>
    <p:sldId id="280" r:id="rId7"/>
    <p:sldId id="268" r:id="rId8"/>
    <p:sldId id="281" r:id="rId9"/>
    <p:sldId id="282" r:id="rId10"/>
  </p:sldIdLst>
  <p:sldSz cx="18288000" cy="10287000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mpiere" panose="020B0604020202020204" charset="0"/>
      <p:regular r:id="rId20"/>
    </p:embeddedFont>
    <p:embeddedFont>
      <p:font typeface="Questrial" pitchFamily="2" charset="0"/>
      <p:regular r:id="rId21"/>
    </p:embeddedFont>
    <p:embeddedFont>
      <p:font typeface="Shadows Into Light Two" panose="02000506000000020004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A7C41-D86D-4B9B-AC7F-75B0D7CD14A5}">
  <a:tblStyle styleId="{251A7C41-D86D-4B9B-AC7F-75B0D7CD1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14" y="28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fd6f18662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fd6f18662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111c087bdce_2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111c087bdce_2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fd6f18662e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fd6f18662e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08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fd6f18662e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fd6f18662e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0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86b4f6fd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86b4f6fd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8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f86b4f6fd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f86b4f6fd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6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fd6f18662e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fd6f18662e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fd6f18662e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fd6f18662e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24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fd6f18662e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fd6f18662e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7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rot="1552322">
            <a:off x="16540639" y="1061526"/>
            <a:ext cx="777769" cy="1303822"/>
            <a:chOff x="5875210" y="3579589"/>
            <a:chExt cx="504443" cy="84562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875210" y="3579589"/>
              <a:ext cx="504443" cy="845629"/>
              <a:chOff x="5875210" y="3579589"/>
              <a:chExt cx="504443" cy="845629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5889498" y="3593782"/>
                  <a:ext cx="475868" cy="81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68" h="817149" extrusionOk="0">
                      <a:moveTo>
                        <a:pt x="422910" y="817150"/>
                      </a:moveTo>
                      <a:lnTo>
                        <a:pt x="52959" y="817150"/>
                      </a:lnTo>
                      <a:cubicBezTo>
                        <a:pt x="23813" y="817150"/>
                        <a:pt x="0" y="793337"/>
                        <a:pt x="0" y="764191"/>
                      </a:cubicBezTo>
                      <a:lnTo>
                        <a:pt x="0" y="52959"/>
                      </a:lnTo>
                      <a:cubicBezTo>
                        <a:pt x="0" y="23813"/>
                        <a:pt x="23813" y="0"/>
                        <a:pt x="52959" y="0"/>
                      </a:cubicBezTo>
                      <a:lnTo>
                        <a:pt x="422910" y="0"/>
                      </a:lnTo>
                      <a:cubicBezTo>
                        <a:pt x="452056" y="0"/>
                        <a:pt x="475869" y="23813"/>
                        <a:pt x="475869" y="52959"/>
                      </a:cubicBezTo>
                      <a:lnTo>
                        <a:pt x="475869" y="764191"/>
                      </a:lnTo>
                      <a:cubicBezTo>
                        <a:pt x="475774" y="793337"/>
                        <a:pt x="451961" y="817150"/>
                        <a:pt x="422910" y="8171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5875210" y="3579589"/>
                  <a:ext cx="504443" cy="845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43" h="845629" extrusionOk="0">
                      <a:moveTo>
                        <a:pt x="437197" y="845630"/>
                      </a:moveTo>
                      <a:lnTo>
                        <a:pt x="67246" y="845630"/>
                      </a:lnTo>
                      <a:cubicBezTo>
                        <a:pt x="30194" y="845630"/>
                        <a:pt x="0" y="815435"/>
                        <a:pt x="0" y="778478"/>
                      </a:cubicBezTo>
                      <a:lnTo>
                        <a:pt x="0" y="67246"/>
                      </a:lnTo>
                      <a:cubicBezTo>
                        <a:pt x="0" y="30194"/>
                        <a:pt x="30194" y="0"/>
                        <a:pt x="67246" y="0"/>
                      </a:cubicBezTo>
                      <a:lnTo>
                        <a:pt x="437197" y="0"/>
                      </a:lnTo>
                      <a:cubicBezTo>
                        <a:pt x="474250" y="0"/>
                        <a:pt x="504444" y="30194"/>
                        <a:pt x="504444" y="67246"/>
                      </a:cubicBezTo>
                      <a:lnTo>
                        <a:pt x="504444" y="778478"/>
                      </a:lnTo>
                      <a:cubicBezTo>
                        <a:pt x="504349" y="815435"/>
                        <a:pt x="474250" y="845630"/>
                        <a:pt x="437197" y="845630"/>
                      </a:cubicBezTo>
                      <a:close/>
                      <a:moveTo>
                        <a:pt x="67246" y="28480"/>
                      </a:moveTo>
                      <a:cubicBezTo>
                        <a:pt x="45911" y="28480"/>
                        <a:pt x="28575" y="45815"/>
                        <a:pt x="28575" y="67151"/>
                      </a:cubicBezTo>
                      <a:lnTo>
                        <a:pt x="28575" y="778383"/>
                      </a:lnTo>
                      <a:cubicBezTo>
                        <a:pt x="28575" y="799719"/>
                        <a:pt x="45911" y="816959"/>
                        <a:pt x="67246" y="816959"/>
                      </a:cubicBezTo>
                      <a:lnTo>
                        <a:pt x="437197" y="816959"/>
                      </a:lnTo>
                      <a:cubicBezTo>
                        <a:pt x="458533" y="816959"/>
                        <a:pt x="475869" y="799624"/>
                        <a:pt x="475869" y="778383"/>
                      </a:cubicBezTo>
                      <a:lnTo>
                        <a:pt x="475869" y="67151"/>
                      </a:lnTo>
                      <a:cubicBezTo>
                        <a:pt x="475869" y="45815"/>
                        <a:pt x="458533" y="28480"/>
                        <a:pt x="437197" y="28480"/>
                      </a:cubicBezTo>
                      <a:lnTo>
                        <a:pt x="67246" y="28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5875210" y="3776090"/>
                <a:ext cx="504348" cy="442245"/>
                <a:chOff x="5875210" y="3776090"/>
                <a:chExt cx="504348" cy="442245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5889498" y="3790378"/>
                  <a:ext cx="475773" cy="41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773" h="413670" extrusionOk="0">
                      <a:moveTo>
                        <a:pt x="0" y="0"/>
                      </a:moveTo>
                      <a:lnTo>
                        <a:pt x="475774" y="0"/>
                      </a:lnTo>
                      <a:lnTo>
                        <a:pt x="475774" y="413671"/>
                      </a:lnTo>
                      <a:lnTo>
                        <a:pt x="0" y="413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75210" y="3776090"/>
                  <a:ext cx="504348" cy="4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48" h="442245" extrusionOk="0">
                      <a:moveTo>
                        <a:pt x="490061" y="442246"/>
                      </a:moveTo>
                      <a:lnTo>
                        <a:pt x="14288" y="442246"/>
                      </a:lnTo>
                      <a:cubicBezTo>
                        <a:pt x="6382" y="442246"/>
                        <a:pt x="0" y="435864"/>
                        <a:pt x="0" y="42795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90061" y="0"/>
                      </a:lnTo>
                      <a:cubicBezTo>
                        <a:pt x="497967" y="0"/>
                        <a:pt x="504349" y="6382"/>
                        <a:pt x="504349" y="14288"/>
                      </a:cubicBezTo>
                      <a:lnTo>
                        <a:pt x="504349" y="427958"/>
                      </a:lnTo>
                      <a:cubicBezTo>
                        <a:pt x="504349" y="435864"/>
                        <a:pt x="497967" y="442246"/>
                        <a:pt x="490061" y="442246"/>
                      </a:cubicBezTo>
                      <a:close/>
                      <a:moveTo>
                        <a:pt x="28575" y="413671"/>
                      </a:moveTo>
                      <a:lnTo>
                        <a:pt x="475774" y="413671"/>
                      </a:lnTo>
                      <a:lnTo>
                        <a:pt x="475774" y="28575"/>
                      </a:lnTo>
                      <a:lnTo>
                        <a:pt x="28575" y="28575"/>
                      </a:lnTo>
                      <a:lnTo>
                        <a:pt x="28575" y="413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" name="Google Shape;19;p2"/>
            <p:cNvSpPr/>
            <p:nvPr/>
          </p:nvSpPr>
          <p:spPr>
            <a:xfrm>
              <a:off x="5889498" y="3593782"/>
              <a:ext cx="195738" cy="817149"/>
            </a:xfrm>
            <a:custGeom>
              <a:avLst/>
              <a:gdLst/>
              <a:ahLst/>
              <a:cxnLst/>
              <a:rect l="l" t="t" r="r" b="b"/>
              <a:pathLst>
                <a:path w="195738" h="817149" extrusionOk="0">
                  <a:moveTo>
                    <a:pt x="195739" y="817150"/>
                  </a:moveTo>
                  <a:lnTo>
                    <a:pt x="52864" y="817150"/>
                  </a:lnTo>
                  <a:cubicBezTo>
                    <a:pt x="23813" y="817150"/>
                    <a:pt x="0" y="793337"/>
                    <a:pt x="0" y="764191"/>
                  </a:cubicBezTo>
                  <a:lnTo>
                    <a:pt x="0" y="52959"/>
                  </a:lnTo>
                  <a:cubicBezTo>
                    <a:pt x="0" y="23813"/>
                    <a:pt x="23813" y="0"/>
                    <a:pt x="52864" y="0"/>
                  </a:cubicBezTo>
                  <a:lnTo>
                    <a:pt x="195739" y="0"/>
                  </a:lnTo>
                  <a:cubicBezTo>
                    <a:pt x="166688" y="0"/>
                    <a:pt x="142875" y="23813"/>
                    <a:pt x="142875" y="52959"/>
                  </a:cubicBezTo>
                  <a:lnTo>
                    <a:pt x="142875" y="764191"/>
                  </a:lnTo>
                  <a:cubicBezTo>
                    <a:pt x="142875" y="793337"/>
                    <a:pt x="166688" y="817150"/>
                    <a:pt x="195739" y="817150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1773853">
            <a:off x="1427935" y="4129659"/>
            <a:ext cx="743609" cy="1330509"/>
            <a:chOff x="7289577" y="3651979"/>
            <a:chExt cx="482250" cy="86287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75" h="102393" extrusionOk="0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250" h="130968" extrusionOk="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192" h="102393" extrusionOk="0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7" h="130968" extrusionOk="0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33" h="307371" extrusionOk="0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92" h="336041" extrusionOk="0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31;p2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97" h="322040" extrusionOk="0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69" h="350615" extrusionOk="0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Google Shape;34;p2"/>
            <p:cNvSpPr/>
            <p:nvPr/>
          </p:nvSpPr>
          <p:spPr>
            <a:xfrm>
              <a:off x="7310437" y="3666267"/>
              <a:ext cx="183356" cy="512254"/>
            </a:xfrm>
            <a:custGeom>
              <a:avLst/>
              <a:gdLst/>
              <a:ahLst/>
              <a:cxnLst/>
              <a:rect l="l" t="t" r="r" b="b"/>
              <a:pathLst>
                <a:path w="183356" h="512254" extrusionOk="0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56646" y="4178521"/>
              <a:ext cx="96583" cy="322040"/>
            </a:xfrm>
            <a:custGeom>
              <a:avLst/>
              <a:gdLst/>
              <a:ahLst/>
              <a:cxnLst/>
              <a:rect l="l" t="t" r="r" b="b"/>
              <a:pathLst>
                <a:path w="96583" h="322040" extrusionOk="0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 rot="10800000" flipH="1">
            <a:off x="2625970" y="1808513"/>
            <a:ext cx="13036048" cy="6669972"/>
          </a:xfrm>
          <a:custGeom>
            <a:avLst/>
            <a:gdLst/>
            <a:ahLst/>
            <a:cxnLst/>
            <a:rect l="l" t="t" r="r" b="b"/>
            <a:pathLst>
              <a:path w="1072705" h="1099295" extrusionOk="0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2"/>
          <p:cNvGrpSpPr/>
          <p:nvPr/>
        </p:nvGrpSpPr>
        <p:grpSpPr>
          <a:xfrm rot="8502245">
            <a:off x="1543643" y="5895190"/>
            <a:ext cx="1657853" cy="1653015"/>
            <a:chOff x="8171157" y="5416867"/>
            <a:chExt cx="1032469" cy="1029366"/>
          </a:xfrm>
        </p:grpSpPr>
        <p:grpSp>
          <p:nvGrpSpPr>
            <p:cNvPr id="38" name="Google Shape;38;p2"/>
            <p:cNvGrpSpPr/>
            <p:nvPr/>
          </p:nvGrpSpPr>
          <p:grpSpPr>
            <a:xfrm>
              <a:off x="8171157" y="5416867"/>
              <a:ext cx="705666" cy="1029366"/>
              <a:chOff x="8171157" y="5416867"/>
              <a:chExt cx="705666" cy="1029366"/>
            </a:xfrm>
          </p:grpSpPr>
          <p:grpSp>
            <p:nvGrpSpPr>
              <p:cNvPr id="39" name="Google Shape;39;p2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185308" y="5431154"/>
                  <a:ext cx="677037" cy="100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037" h="1000696" extrusionOk="0">
                      <a:moveTo>
                        <a:pt x="197930" y="292512"/>
                      </a:moveTo>
                      <a:lnTo>
                        <a:pt x="677037" y="1000697"/>
                      </a:lnTo>
                      <a:lnTo>
                        <a:pt x="677037" y="0"/>
                      </a:lnTo>
                      <a:lnTo>
                        <a:pt x="0" y="0"/>
                      </a:lnTo>
                      <a:lnTo>
                        <a:pt x="91440" y="135160"/>
                      </a:lnTo>
                      <a:moveTo>
                        <a:pt x="134398" y="198501"/>
                      </a:moveTo>
                      <a:lnTo>
                        <a:pt x="198025" y="292512"/>
                      </a:lnTo>
                      <a:moveTo>
                        <a:pt x="509874" y="447389"/>
                      </a:moveTo>
                      <a:lnTo>
                        <a:pt x="326041" y="175546"/>
                      </a:lnTo>
                      <a:lnTo>
                        <a:pt x="509874" y="175546"/>
                      </a:lnTo>
                      <a:lnTo>
                        <a:pt x="509874" y="447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71157" y="5416867"/>
                  <a:ext cx="705666" cy="1029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66" h="1029366" extrusionOk="0">
                      <a:moveTo>
                        <a:pt x="691189" y="1029367"/>
                      </a:moveTo>
                      <a:cubicBezTo>
                        <a:pt x="686521" y="1029367"/>
                        <a:pt x="682044" y="1027081"/>
                        <a:pt x="679378" y="1023080"/>
                      </a:cubicBezTo>
                      <a:lnTo>
                        <a:pt x="200270" y="314896"/>
                      </a:lnTo>
                      <a:cubicBezTo>
                        <a:pt x="200270" y="314896"/>
                        <a:pt x="200270" y="314896"/>
                        <a:pt x="200270" y="314896"/>
                      </a:cubicBezTo>
                      <a:lnTo>
                        <a:pt x="136738" y="220885"/>
                      </a:lnTo>
                      <a:cubicBezTo>
                        <a:pt x="132357" y="214313"/>
                        <a:pt x="134071" y="205454"/>
                        <a:pt x="140548" y="201073"/>
                      </a:cubicBezTo>
                      <a:cubicBezTo>
                        <a:pt x="147025" y="196691"/>
                        <a:pt x="155979" y="198311"/>
                        <a:pt x="160360" y="204883"/>
                      </a:cubicBezTo>
                      <a:lnTo>
                        <a:pt x="223892" y="298895"/>
                      </a:lnTo>
                      <a:lnTo>
                        <a:pt x="223892" y="298895"/>
                      </a:lnTo>
                      <a:lnTo>
                        <a:pt x="676901" y="968502"/>
                      </a:lnTo>
                      <a:lnTo>
                        <a:pt x="676901" y="28575"/>
                      </a:lnTo>
                      <a:lnTo>
                        <a:pt x="41107" y="28575"/>
                      </a:lnTo>
                      <a:lnTo>
                        <a:pt x="117498" y="141446"/>
                      </a:lnTo>
                      <a:cubicBezTo>
                        <a:pt x="121879" y="148018"/>
                        <a:pt x="120165" y="156876"/>
                        <a:pt x="113688" y="161258"/>
                      </a:cubicBezTo>
                      <a:cubicBezTo>
                        <a:pt x="107211" y="165640"/>
                        <a:pt x="98257" y="164020"/>
                        <a:pt x="93876" y="157448"/>
                      </a:cubicBezTo>
                      <a:lnTo>
                        <a:pt x="2436" y="22288"/>
                      </a:lnTo>
                      <a:cubicBezTo>
                        <a:pt x="-517" y="17907"/>
                        <a:pt x="-802" y="12287"/>
                        <a:pt x="1674" y="7620"/>
                      </a:cubicBezTo>
                      <a:cubicBezTo>
                        <a:pt x="4150" y="2953"/>
                        <a:pt x="9008" y="0"/>
                        <a:pt x="14342" y="0"/>
                      </a:cubicBezTo>
                      <a:lnTo>
                        <a:pt x="691379" y="0"/>
                      </a:lnTo>
                      <a:cubicBezTo>
                        <a:pt x="699285" y="0"/>
                        <a:pt x="705667" y="6382"/>
                        <a:pt x="705667" y="14288"/>
                      </a:cubicBezTo>
                      <a:lnTo>
                        <a:pt x="705667" y="1014984"/>
                      </a:lnTo>
                      <a:cubicBezTo>
                        <a:pt x="705667" y="1021270"/>
                        <a:pt x="701571" y="1026795"/>
                        <a:pt x="695570" y="1028605"/>
                      </a:cubicBezTo>
                      <a:cubicBezTo>
                        <a:pt x="694046" y="1029081"/>
                        <a:pt x="692618" y="1029367"/>
                        <a:pt x="691189" y="1029367"/>
                      </a:cubicBezTo>
                      <a:close/>
                      <a:moveTo>
                        <a:pt x="524025" y="475964"/>
                      </a:moveTo>
                      <a:cubicBezTo>
                        <a:pt x="519358" y="475964"/>
                        <a:pt x="514881" y="473678"/>
                        <a:pt x="512214" y="469678"/>
                      </a:cubicBezTo>
                      <a:lnTo>
                        <a:pt x="328382" y="197834"/>
                      </a:lnTo>
                      <a:cubicBezTo>
                        <a:pt x="325429" y="193453"/>
                        <a:pt x="325143" y="187833"/>
                        <a:pt x="327619" y="183166"/>
                      </a:cubicBezTo>
                      <a:cubicBezTo>
                        <a:pt x="330096" y="178498"/>
                        <a:pt x="334954" y="175546"/>
                        <a:pt x="340288" y="175546"/>
                      </a:cubicBezTo>
                      <a:lnTo>
                        <a:pt x="524120" y="175546"/>
                      </a:lnTo>
                      <a:cubicBezTo>
                        <a:pt x="532026" y="175546"/>
                        <a:pt x="538408" y="181927"/>
                        <a:pt x="538408" y="189833"/>
                      </a:cubicBezTo>
                      <a:lnTo>
                        <a:pt x="538408" y="461676"/>
                      </a:lnTo>
                      <a:cubicBezTo>
                        <a:pt x="538408" y="467963"/>
                        <a:pt x="534312" y="473487"/>
                        <a:pt x="528311" y="475297"/>
                      </a:cubicBezTo>
                      <a:cubicBezTo>
                        <a:pt x="526882" y="475774"/>
                        <a:pt x="525454" y="475964"/>
                        <a:pt x="524025" y="475964"/>
                      </a:cubicBezTo>
                      <a:close/>
                      <a:moveTo>
                        <a:pt x="367148" y="204121"/>
                      </a:moveTo>
                      <a:lnTo>
                        <a:pt x="509833" y="415004"/>
                      </a:lnTo>
                      <a:lnTo>
                        <a:pt x="509833" y="204121"/>
                      </a:lnTo>
                      <a:lnTo>
                        <a:pt x="367148" y="2041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8751951" y="6169342"/>
                <a:ext cx="120300" cy="28575"/>
                <a:chOff x="8751951" y="6169342"/>
                <a:chExt cx="120300" cy="2857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8766238" y="6183629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8751951" y="6169342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8751951" y="6060756"/>
                <a:ext cx="120300" cy="28575"/>
                <a:chOff x="8751951" y="6060756"/>
                <a:chExt cx="120300" cy="28575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8766238" y="607504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8751951" y="606075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2"/>
              <p:cNvGrpSpPr/>
              <p:nvPr/>
            </p:nvGrpSpPr>
            <p:grpSpPr>
              <a:xfrm>
                <a:off x="8751951" y="5952076"/>
                <a:ext cx="120300" cy="28575"/>
                <a:chOff x="8751951" y="5952076"/>
                <a:chExt cx="120300" cy="28575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766238" y="596636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751951" y="595207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" name="Google Shape;51;p2"/>
              <p:cNvGrpSpPr/>
              <p:nvPr/>
            </p:nvGrpSpPr>
            <p:grpSpPr>
              <a:xfrm>
                <a:off x="8751951" y="5843396"/>
                <a:ext cx="120300" cy="28575"/>
                <a:chOff x="8751951" y="5843396"/>
                <a:chExt cx="120300" cy="28575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>
                  <a:off x="8766238" y="585768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8751951" y="584339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" name="Google Shape;54;p2"/>
              <p:cNvGrpSpPr/>
              <p:nvPr/>
            </p:nvGrpSpPr>
            <p:grpSpPr>
              <a:xfrm>
                <a:off x="8751951" y="5734716"/>
                <a:ext cx="120300" cy="28575"/>
                <a:chOff x="8751951" y="5734716"/>
                <a:chExt cx="120300" cy="28575"/>
              </a:xfrm>
            </p:grpSpPr>
            <p:sp>
              <p:nvSpPr>
                <p:cNvPr id="55" name="Google Shape;55;p2"/>
                <p:cNvSpPr/>
                <p:nvPr/>
              </p:nvSpPr>
              <p:spPr>
                <a:xfrm>
                  <a:off x="8766238" y="5749099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8751951" y="573471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" name="Google Shape;57;p2"/>
              <p:cNvGrpSpPr/>
              <p:nvPr/>
            </p:nvGrpSpPr>
            <p:grpSpPr>
              <a:xfrm>
                <a:off x="8751951" y="5626131"/>
                <a:ext cx="120300" cy="28575"/>
                <a:chOff x="8751951" y="5626131"/>
                <a:chExt cx="120300" cy="28575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8766238" y="5640418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8751951" y="5626131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" name="Google Shape;60;p2"/>
              <p:cNvGrpSpPr/>
              <p:nvPr/>
            </p:nvGrpSpPr>
            <p:grpSpPr>
              <a:xfrm>
                <a:off x="8751951" y="5517451"/>
                <a:ext cx="120300" cy="28575"/>
                <a:chOff x="8751951" y="5517451"/>
                <a:chExt cx="120300" cy="28575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8766238" y="5531738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8751951" y="5517451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3" name="Google Shape;63;p2"/>
            <p:cNvGrpSpPr/>
            <p:nvPr/>
          </p:nvGrpSpPr>
          <p:grpSpPr>
            <a:xfrm>
              <a:off x="8924353" y="5425249"/>
              <a:ext cx="279273" cy="1014793"/>
              <a:chOff x="8924353" y="5425249"/>
              <a:chExt cx="279273" cy="101479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938641" y="5439536"/>
                <a:ext cx="250698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250698" h="986218" extrusionOk="0">
                    <a:moveTo>
                      <a:pt x="0" y="613410"/>
                    </a:moveTo>
                    <a:lnTo>
                      <a:pt x="0" y="0"/>
                    </a:lnTo>
                    <a:lnTo>
                      <a:pt x="250698" y="0"/>
                    </a:lnTo>
                    <a:lnTo>
                      <a:pt x="250698" y="986218"/>
                    </a:lnTo>
                    <a:lnTo>
                      <a:pt x="0" y="986218"/>
                    </a:lnTo>
                    <a:lnTo>
                      <a:pt x="0" y="715042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924353" y="5425249"/>
                <a:ext cx="279273" cy="1014793"/>
              </a:xfrm>
              <a:custGeom>
                <a:avLst/>
                <a:gdLst/>
                <a:ahLst/>
                <a:cxnLst/>
                <a:rect l="l" t="t" r="r" b="b"/>
                <a:pathLst>
                  <a:path w="279273" h="1014793" extrusionOk="0">
                    <a:moveTo>
                      <a:pt x="264986" y="1014793"/>
                    </a:moveTo>
                    <a:lnTo>
                      <a:pt x="14288" y="1014793"/>
                    </a:lnTo>
                    <a:cubicBezTo>
                      <a:pt x="6382" y="1014793"/>
                      <a:pt x="0" y="1008412"/>
                      <a:pt x="0" y="1000506"/>
                    </a:cubicBezTo>
                    <a:lnTo>
                      <a:pt x="0" y="729329"/>
                    </a:lnTo>
                    <a:cubicBezTo>
                      <a:pt x="0" y="721423"/>
                      <a:pt x="6382" y="715042"/>
                      <a:pt x="14288" y="715042"/>
                    </a:cubicBezTo>
                    <a:cubicBezTo>
                      <a:pt x="22193" y="715042"/>
                      <a:pt x="28575" y="721423"/>
                      <a:pt x="28575" y="729329"/>
                    </a:cubicBezTo>
                    <a:lnTo>
                      <a:pt x="28575" y="986218"/>
                    </a:lnTo>
                    <a:lnTo>
                      <a:pt x="250698" y="986218"/>
                    </a:lnTo>
                    <a:lnTo>
                      <a:pt x="250698" y="28575"/>
                    </a:lnTo>
                    <a:lnTo>
                      <a:pt x="28575" y="28575"/>
                    </a:lnTo>
                    <a:lnTo>
                      <a:pt x="28575" y="627602"/>
                    </a:lnTo>
                    <a:cubicBezTo>
                      <a:pt x="28575" y="635508"/>
                      <a:pt x="22193" y="641889"/>
                      <a:pt x="14288" y="641889"/>
                    </a:cubicBezTo>
                    <a:cubicBezTo>
                      <a:pt x="6382" y="641889"/>
                      <a:pt x="0" y="635508"/>
                      <a:pt x="0" y="627602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64986" y="0"/>
                    </a:lnTo>
                    <a:cubicBezTo>
                      <a:pt x="272891" y="0"/>
                      <a:pt x="279273" y="6382"/>
                      <a:pt x="279273" y="14288"/>
                    </a:cubicBezTo>
                    <a:lnTo>
                      <a:pt x="279273" y="1000506"/>
                    </a:lnTo>
                    <a:cubicBezTo>
                      <a:pt x="279273" y="1008412"/>
                      <a:pt x="272891" y="1014793"/>
                      <a:pt x="264986" y="10147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9085421" y="6300691"/>
              <a:ext cx="118205" cy="28575"/>
              <a:chOff x="9085421" y="6300691"/>
              <a:chExt cx="118205" cy="28575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9099708" y="6314979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085421" y="6300691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9027794" y="6192107"/>
              <a:ext cx="175831" cy="28575"/>
              <a:chOff x="9027794" y="6192107"/>
              <a:chExt cx="175831" cy="2857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9042082" y="6206394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9027794" y="6192107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2"/>
            <p:cNvGrpSpPr/>
            <p:nvPr/>
          </p:nvGrpSpPr>
          <p:grpSpPr>
            <a:xfrm>
              <a:off x="9085421" y="6083426"/>
              <a:ext cx="118205" cy="28575"/>
              <a:chOff x="9085421" y="6083426"/>
              <a:chExt cx="118205" cy="28575"/>
            </a:xfrm>
          </p:grpSpPr>
          <p:sp>
            <p:nvSpPr>
              <p:cNvPr id="73" name="Google Shape;73;p2"/>
              <p:cNvSpPr/>
              <p:nvPr/>
            </p:nvSpPr>
            <p:spPr>
              <a:xfrm>
                <a:off x="9099708" y="6097713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9085421" y="6083426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9027794" y="5974746"/>
              <a:ext cx="175831" cy="28575"/>
              <a:chOff x="9027794" y="5974746"/>
              <a:chExt cx="175831" cy="28575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9042082" y="5989033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027794" y="5974746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9085421" y="5866065"/>
              <a:ext cx="118205" cy="28575"/>
              <a:chOff x="9085421" y="5866065"/>
              <a:chExt cx="118205" cy="28575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9099708" y="5880353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9085421" y="5866065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9027794" y="5757481"/>
              <a:ext cx="175831" cy="28575"/>
              <a:chOff x="9027794" y="5757481"/>
              <a:chExt cx="175831" cy="28575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9042082" y="5771768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7794" y="5757481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9085421" y="5648800"/>
              <a:ext cx="118205" cy="28575"/>
              <a:chOff x="9085421" y="5648800"/>
              <a:chExt cx="118205" cy="28575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9099708" y="5663088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085421" y="5648800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9027794" y="5540120"/>
              <a:ext cx="175831" cy="28575"/>
              <a:chOff x="9027794" y="5540120"/>
              <a:chExt cx="175831" cy="28575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9042082" y="5554408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9027794" y="5540120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8189594" y="5435345"/>
              <a:ext cx="676941" cy="1000696"/>
            </a:xfrm>
            <a:custGeom>
              <a:avLst/>
              <a:gdLst/>
              <a:ahLst/>
              <a:cxnLst/>
              <a:rect l="l" t="t" r="r" b="b"/>
              <a:pathLst>
                <a:path w="676941" h="1000696" extrusionOk="0">
                  <a:moveTo>
                    <a:pt x="676942" y="1000697"/>
                  </a:moveTo>
                  <a:lnTo>
                    <a:pt x="676942" y="877157"/>
                  </a:lnTo>
                  <a:lnTo>
                    <a:pt x="592646" y="752475"/>
                  </a:lnTo>
                  <a:lnTo>
                    <a:pt x="83534" y="0"/>
                  </a:lnTo>
                  <a:lnTo>
                    <a:pt x="0" y="0"/>
                  </a:lnTo>
                  <a:lnTo>
                    <a:pt x="164306" y="242792"/>
                  </a:lnTo>
                  <a:moveTo>
                    <a:pt x="164211" y="242888"/>
                  </a:moveTo>
                  <a:lnTo>
                    <a:pt x="238125" y="352139"/>
                  </a:lnTo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41784" y="5443727"/>
              <a:ext cx="75247" cy="986218"/>
            </a:xfrm>
            <a:custGeom>
              <a:avLst/>
              <a:gdLst/>
              <a:ahLst/>
              <a:cxnLst/>
              <a:rect l="l" t="t" r="r" b="b"/>
              <a:pathLst>
                <a:path w="75247" h="986218" extrusionOk="0">
                  <a:moveTo>
                    <a:pt x="0" y="0"/>
                  </a:moveTo>
                  <a:lnTo>
                    <a:pt x="75248" y="0"/>
                  </a:lnTo>
                  <a:lnTo>
                    <a:pt x="75248" y="986219"/>
                  </a:lnTo>
                  <a:lnTo>
                    <a:pt x="0" y="986219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5140975" y="7796500"/>
            <a:ext cx="8635730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 rot="-408978">
            <a:off x="16516689" y="5867319"/>
            <a:ext cx="825500" cy="1120590"/>
            <a:chOff x="4584954" y="2452115"/>
            <a:chExt cx="607790" cy="825055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4584954" y="2452115"/>
              <a:ext cx="607790" cy="825055"/>
              <a:chOff x="4584954" y="2452115"/>
              <a:chExt cx="607790" cy="825055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4599241" y="2466402"/>
                <a:ext cx="579215" cy="796480"/>
              </a:xfrm>
              <a:custGeom>
                <a:avLst/>
                <a:gdLst/>
                <a:ahLst/>
                <a:cxnLst/>
                <a:rect l="l" t="t" r="r" b="b"/>
                <a:pathLst>
                  <a:path w="579215" h="796480" extrusionOk="0">
                    <a:moveTo>
                      <a:pt x="470630" y="398240"/>
                    </a:moveTo>
                    <a:cubicBezTo>
                      <a:pt x="470630" y="472916"/>
                      <a:pt x="516731" y="535686"/>
                      <a:pt x="579215" y="553498"/>
                    </a:cubicBezTo>
                    <a:lnTo>
                      <a:pt x="57921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484" y="535686"/>
                      <a:pt x="108585" y="472916"/>
                      <a:pt x="108585" y="398240"/>
                    </a:cubicBezTo>
                    <a:cubicBezTo>
                      <a:pt x="108585" y="323564"/>
                      <a:pt x="62484" y="260795"/>
                      <a:pt x="0" y="242983"/>
                    </a:cubicBezTo>
                    <a:lnTo>
                      <a:pt x="0" y="0"/>
                    </a:lnTo>
                    <a:lnTo>
                      <a:pt x="579215" y="0"/>
                    </a:lnTo>
                    <a:lnTo>
                      <a:pt x="579215" y="242983"/>
                    </a:lnTo>
                    <a:cubicBezTo>
                      <a:pt x="516731" y="260795"/>
                      <a:pt x="470630" y="323564"/>
                      <a:pt x="470630" y="398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4584954" y="2452115"/>
                <a:ext cx="607790" cy="825055"/>
              </a:xfrm>
              <a:custGeom>
                <a:avLst/>
                <a:gdLst/>
                <a:ahLst/>
                <a:cxnLst/>
                <a:rect l="l" t="t" r="r" b="b"/>
                <a:pathLst>
                  <a:path w="607790" h="825055" extrusionOk="0">
                    <a:moveTo>
                      <a:pt x="593503" y="825056"/>
                    </a:moveTo>
                    <a:lnTo>
                      <a:pt x="14288" y="825056"/>
                    </a:lnTo>
                    <a:cubicBezTo>
                      <a:pt x="6382" y="825056"/>
                      <a:pt x="0" y="818674"/>
                      <a:pt x="0" y="810768"/>
                    </a:cubicBezTo>
                    <a:lnTo>
                      <a:pt x="0" y="567785"/>
                    </a:lnTo>
                    <a:cubicBezTo>
                      <a:pt x="0" y="561404"/>
                      <a:pt x="4191" y="555784"/>
                      <a:pt x="10382" y="554069"/>
                    </a:cubicBezTo>
                    <a:cubicBezTo>
                      <a:pt x="68199" y="537591"/>
                      <a:pt x="108585" y="479393"/>
                      <a:pt x="108585" y="412528"/>
                    </a:cubicBezTo>
                    <a:cubicBezTo>
                      <a:pt x="108585" y="345662"/>
                      <a:pt x="68199" y="287465"/>
                      <a:pt x="10382" y="270986"/>
                    </a:cubicBezTo>
                    <a:cubicBezTo>
                      <a:pt x="4286" y="269272"/>
                      <a:pt x="0" y="263652"/>
                      <a:pt x="0" y="25727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593503" y="0"/>
                    </a:lnTo>
                    <a:cubicBezTo>
                      <a:pt x="601409" y="0"/>
                      <a:pt x="607790" y="6382"/>
                      <a:pt x="607790" y="14288"/>
                    </a:cubicBezTo>
                    <a:lnTo>
                      <a:pt x="607790" y="257270"/>
                    </a:lnTo>
                    <a:cubicBezTo>
                      <a:pt x="607790" y="263652"/>
                      <a:pt x="603599" y="269272"/>
                      <a:pt x="597408" y="270986"/>
                    </a:cubicBezTo>
                    <a:cubicBezTo>
                      <a:pt x="539591" y="287465"/>
                      <a:pt x="499205" y="345662"/>
                      <a:pt x="499205" y="412528"/>
                    </a:cubicBezTo>
                    <a:cubicBezTo>
                      <a:pt x="499205" y="479393"/>
                      <a:pt x="539591" y="537591"/>
                      <a:pt x="597408" y="554069"/>
                    </a:cubicBezTo>
                    <a:cubicBezTo>
                      <a:pt x="603504" y="555784"/>
                      <a:pt x="607790" y="561404"/>
                      <a:pt x="607790" y="567785"/>
                    </a:cubicBezTo>
                    <a:lnTo>
                      <a:pt x="607790" y="810768"/>
                    </a:lnTo>
                    <a:cubicBezTo>
                      <a:pt x="607790" y="818579"/>
                      <a:pt x="601409" y="825056"/>
                      <a:pt x="593503" y="825056"/>
                    </a:cubicBezTo>
                    <a:close/>
                    <a:moveTo>
                      <a:pt x="28575" y="796481"/>
                    </a:moveTo>
                    <a:lnTo>
                      <a:pt x="579215" y="796481"/>
                    </a:lnTo>
                    <a:lnTo>
                      <a:pt x="579215" y="578168"/>
                    </a:lnTo>
                    <a:cubicBezTo>
                      <a:pt x="514731" y="554641"/>
                      <a:pt x="470630" y="488061"/>
                      <a:pt x="470630" y="412528"/>
                    </a:cubicBezTo>
                    <a:cubicBezTo>
                      <a:pt x="470630" y="336995"/>
                      <a:pt x="514731" y="270510"/>
                      <a:pt x="579215" y="246888"/>
                    </a:cubicBezTo>
                    <a:lnTo>
                      <a:pt x="579215" y="28575"/>
                    </a:lnTo>
                    <a:lnTo>
                      <a:pt x="28575" y="28575"/>
                    </a:lnTo>
                    <a:lnTo>
                      <a:pt x="28575" y="246888"/>
                    </a:lnTo>
                    <a:cubicBezTo>
                      <a:pt x="93059" y="270415"/>
                      <a:pt x="137160" y="336899"/>
                      <a:pt x="137160" y="412528"/>
                    </a:cubicBezTo>
                    <a:cubicBezTo>
                      <a:pt x="137160" y="488061"/>
                      <a:pt x="93059" y="554546"/>
                      <a:pt x="28575" y="578168"/>
                    </a:cubicBezTo>
                    <a:lnTo>
                      <a:pt x="28575" y="79648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4599241" y="2466402"/>
              <a:ext cx="232409" cy="796480"/>
            </a:xfrm>
            <a:custGeom>
              <a:avLst/>
              <a:gdLst/>
              <a:ahLst/>
              <a:cxnLst/>
              <a:rect l="l" t="t" r="r" b="b"/>
              <a:pathLst>
                <a:path w="232409" h="796480" extrusionOk="0">
                  <a:moveTo>
                    <a:pt x="232410" y="398240"/>
                  </a:moveTo>
                  <a:cubicBezTo>
                    <a:pt x="232410" y="472916"/>
                    <a:pt x="186214" y="535686"/>
                    <a:pt x="123825" y="553498"/>
                  </a:cubicBezTo>
                  <a:lnTo>
                    <a:pt x="123825" y="796481"/>
                  </a:lnTo>
                  <a:lnTo>
                    <a:pt x="0" y="796481"/>
                  </a:lnTo>
                  <a:lnTo>
                    <a:pt x="0" y="553498"/>
                  </a:lnTo>
                  <a:cubicBezTo>
                    <a:pt x="62389" y="535686"/>
                    <a:pt x="108585" y="472916"/>
                    <a:pt x="108585" y="398240"/>
                  </a:cubicBezTo>
                  <a:cubicBezTo>
                    <a:pt x="108585" y="323564"/>
                    <a:pt x="62389" y="260795"/>
                    <a:pt x="0" y="242983"/>
                  </a:cubicBezTo>
                  <a:lnTo>
                    <a:pt x="0" y="0"/>
                  </a:lnTo>
                  <a:lnTo>
                    <a:pt x="123825" y="0"/>
                  </a:lnTo>
                  <a:lnTo>
                    <a:pt x="123825" y="242983"/>
                  </a:lnTo>
                  <a:cubicBezTo>
                    <a:pt x="186214" y="260795"/>
                    <a:pt x="232410" y="323564"/>
                    <a:pt x="232410" y="398240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4745259" y="2514218"/>
              <a:ext cx="287178" cy="752570"/>
              <a:chOff x="4745259" y="2514218"/>
              <a:chExt cx="287178" cy="75257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4759547" y="2528506"/>
                <a:ext cx="258603" cy="723995"/>
              </a:xfrm>
              <a:custGeom>
                <a:avLst/>
                <a:gdLst/>
                <a:ahLst/>
                <a:cxnLst/>
                <a:rect l="l" t="t" r="r" b="b"/>
                <a:pathLst>
                  <a:path w="258603" h="723995" extrusionOk="0">
                    <a:moveTo>
                      <a:pt x="0" y="0"/>
                    </a:moveTo>
                    <a:lnTo>
                      <a:pt x="258604" y="0"/>
                    </a:lnTo>
                    <a:lnTo>
                      <a:pt x="258604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745259" y="2514218"/>
                <a:ext cx="287178" cy="752570"/>
              </a:xfrm>
              <a:custGeom>
                <a:avLst/>
                <a:gdLst/>
                <a:ahLst/>
                <a:cxnLst/>
                <a:rect l="l" t="t" r="r" b="b"/>
                <a:pathLst>
                  <a:path w="287178" h="752570" extrusionOk="0">
                    <a:moveTo>
                      <a:pt x="272891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72891" y="0"/>
                    </a:lnTo>
                    <a:cubicBezTo>
                      <a:pt x="280797" y="0"/>
                      <a:pt x="287179" y="6382"/>
                      <a:pt x="287179" y="14288"/>
                    </a:cubicBezTo>
                    <a:lnTo>
                      <a:pt x="287179" y="738283"/>
                    </a:lnTo>
                    <a:cubicBezTo>
                      <a:pt x="287179" y="746189"/>
                      <a:pt x="280797" y="752570"/>
                      <a:pt x="272891" y="752570"/>
                    </a:cubicBezTo>
                    <a:close/>
                    <a:moveTo>
                      <a:pt x="28575" y="723995"/>
                    </a:moveTo>
                    <a:lnTo>
                      <a:pt x="258604" y="723995"/>
                    </a:lnTo>
                    <a:lnTo>
                      <a:pt x="258604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4923662" y="2514218"/>
              <a:ext cx="111347" cy="752570"/>
              <a:chOff x="4923662" y="2514218"/>
              <a:chExt cx="111347" cy="75257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937950" y="2528506"/>
                <a:ext cx="82772" cy="72399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723995" extrusionOk="0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923662" y="2514218"/>
                <a:ext cx="111347" cy="752570"/>
              </a:xfrm>
              <a:custGeom>
                <a:avLst/>
                <a:gdLst/>
                <a:ahLst/>
                <a:cxnLst/>
                <a:rect l="l" t="t" r="r" b="b"/>
                <a:pathLst>
                  <a:path w="111347" h="752570" extrusionOk="0">
                    <a:moveTo>
                      <a:pt x="97060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7060" y="0"/>
                    </a:lnTo>
                    <a:cubicBezTo>
                      <a:pt x="104966" y="0"/>
                      <a:pt x="111347" y="6382"/>
                      <a:pt x="111347" y="14288"/>
                    </a:cubicBezTo>
                    <a:lnTo>
                      <a:pt x="111347" y="738283"/>
                    </a:lnTo>
                    <a:cubicBezTo>
                      <a:pt x="111347" y="746189"/>
                      <a:pt x="104966" y="752570"/>
                      <a:pt x="97060" y="752570"/>
                    </a:cubicBezTo>
                    <a:close/>
                    <a:moveTo>
                      <a:pt x="28575" y="723995"/>
                    </a:moveTo>
                    <a:lnTo>
                      <a:pt x="82772" y="723995"/>
                    </a:lnTo>
                    <a:lnTo>
                      <a:pt x="82772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4799552" y="2803778"/>
              <a:ext cx="100965" cy="100964"/>
              <a:chOff x="4799552" y="2803778"/>
              <a:chExt cx="100965" cy="100964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4813839" y="2818066"/>
                <a:ext cx="72390" cy="7238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 extrusionOk="0">
                    <a:moveTo>
                      <a:pt x="72390" y="36195"/>
                    </a:moveTo>
                    <a:cubicBezTo>
                      <a:pt x="72390" y="56185"/>
                      <a:pt x="56185" y="72390"/>
                      <a:pt x="36195" y="72390"/>
                    </a:cubicBezTo>
                    <a:cubicBezTo>
                      <a:pt x="16205" y="72390"/>
                      <a:pt x="0" y="56185"/>
                      <a:pt x="0" y="36195"/>
                    </a:cubicBezTo>
                    <a:cubicBezTo>
                      <a:pt x="0" y="16205"/>
                      <a:pt x="16205" y="0"/>
                      <a:pt x="36195" y="0"/>
                    </a:cubicBezTo>
                    <a:cubicBezTo>
                      <a:pt x="56185" y="0"/>
                      <a:pt x="72390" y="16205"/>
                      <a:pt x="72390" y="361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799552" y="2803778"/>
                <a:ext cx="100965" cy="100964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00964" extrusionOk="0">
                    <a:moveTo>
                      <a:pt x="50483" y="100965"/>
                    </a:moveTo>
                    <a:cubicBezTo>
                      <a:pt x="22670" y="100965"/>
                      <a:pt x="0" y="78296"/>
                      <a:pt x="0" y="50482"/>
                    </a:cubicBezTo>
                    <a:cubicBezTo>
                      <a:pt x="0" y="22670"/>
                      <a:pt x="22670" y="0"/>
                      <a:pt x="50483" y="0"/>
                    </a:cubicBezTo>
                    <a:cubicBezTo>
                      <a:pt x="78296" y="0"/>
                      <a:pt x="100965" y="22670"/>
                      <a:pt x="100965" y="50482"/>
                    </a:cubicBezTo>
                    <a:cubicBezTo>
                      <a:pt x="100965" y="78391"/>
                      <a:pt x="78296" y="100965"/>
                      <a:pt x="50483" y="100965"/>
                    </a:cubicBezTo>
                    <a:close/>
                    <a:moveTo>
                      <a:pt x="50483" y="28575"/>
                    </a:moveTo>
                    <a:cubicBezTo>
                      <a:pt x="38386" y="28575"/>
                      <a:pt x="28575" y="38386"/>
                      <a:pt x="28575" y="50482"/>
                    </a:cubicBezTo>
                    <a:cubicBezTo>
                      <a:pt x="28575" y="62579"/>
                      <a:pt x="38386" y="72390"/>
                      <a:pt x="50483" y="72390"/>
                    </a:cubicBezTo>
                    <a:cubicBezTo>
                      <a:pt x="62579" y="72390"/>
                      <a:pt x="72390" y="62579"/>
                      <a:pt x="72390" y="50482"/>
                    </a:cubicBezTo>
                    <a:cubicBezTo>
                      <a:pt x="72390" y="38386"/>
                      <a:pt x="62579" y="28575"/>
                      <a:pt x="50483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2"/>
          <p:cNvGrpSpPr/>
          <p:nvPr/>
        </p:nvGrpSpPr>
        <p:grpSpPr>
          <a:xfrm rot="392636">
            <a:off x="11649302" y="667954"/>
            <a:ext cx="1028819" cy="1356862"/>
            <a:chOff x="4572000" y="3600062"/>
            <a:chExt cx="618078" cy="815155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4572000" y="4024312"/>
              <a:ext cx="618078" cy="390525"/>
              <a:chOff x="4572000" y="4024312"/>
              <a:chExt cx="618078" cy="390525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4586287" y="4038599"/>
                <a:ext cx="589502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589502" h="362045" extrusionOk="0">
                    <a:moveTo>
                      <a:pt x="0" y="0"/>
                    </a:moveTo>
                    <a:lnTo>
                      <a:pt x="589502" y="0"/>
                    </a:lnTo>
                    <a:lnTo>
                      <a:pt x="589502" y="362045"/>
                    </a:lnTo>
                    <a:lnTo>
                      <a:pt x="0" y="36204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572000" y="4024312"/>
                <a:ext cx="618078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618078" h="390525" extrusionOk="0">
                    <a:moveTo>
                      <a:pt x="603885" y="390525"/>
                    </a:moveTo>
                    <a:lnTo>
                      <a:pt x="14288" y="390525"/>
                    </a:lnTo>
                    <a:cubicBezTo>
                      <a:pt x="6382" y="390525"/>
                      <a:pt x="0" y="384143"/>
                      <a:pt x="0" y="3762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603790" y="0"/>
                    </a:lnTo>
                    <a:cubicBezTo>
                      <a:pt x="611696" y="0"/>
                      <a:pt x="618077" y="6382"/>
                      <a:pt x="618077" y="14288"/>
                    </a:cubicBezTo>
                    <a:lnTo>
                      <a:pt x="618077" y="376333"/>
                    </a:lnTo>
                    <a:cubicBezTo>
                      <a:pt x="618172" y="384143"/>
                      <a:pt x="611696" y="390525"/>
                      <a:pt x="603885" y="390525"/>
                    </a:cubicBezTo>
                    <a:close/>
                    <a:moveTo>
                      <a:pt x="28575" y="361950"/>
                    </a:moveTo>
                    <a:lnTo>
                      <a:pt x="589502" y="361950"/>
                    </a:lnTo>
                    <a:lnTo>
                      <a:pt x="589502" y="28575"/>
                    </a:lnTo>
                    <a:lnTo>
                      <a:pt x="28575" y="28575"/>
                    </a:lnTo>
                    <a:lnTo>
                      <a:pt x="28575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2"/>
            <p:cNvSpPr/>
            <p:nvPr/>
          </p:nvSpPr>
          <p:spPr>
            <a:xfrm>
              <a:off x="4664868" y="3600062"/>
              <a:ext cx="421576" cy="763053"/>
            </a:xfrm>
            <a:custGeom>
              <a:avLst/>
              <a:gdLst/>
              <a:ahLst/>
              <a:cxnLst/>
              <a:rect l="l" t="t" r="r" b="b"/>
              <a:pathLst>
                <a:path w="421576" h="763053" extrusionOk="0">
                  <a:moveTo>
                    <a:pt x="407575" y="763053"/>
                  </a:moveTo>
                  <a:lnTo>
                    <a:pt x="324803" y="763053"/>
                  </a:lnTo>
                  <a:cubicBezTo>
                    <a:pt x="317563" y="763053"/>
                    <a:pt x="311467" y="757624"/>
                    <a:pt x="310610" y="750480"/>
                  </a:cubicBezTo>
                  <a:cubicBezTo>
                    <a:pt x="300228" y="664279"/>
                    <a:pt x="289941" y="575411"/>
                    <a:pt x="279559" y="486543"/>
                  </a:cubicBezTo>
                  <a:cubicBezTo>
                    <a:pt x="269176" y="397865"/>
                    <a:pt x="258889" y="309092"/>
                    <a:pt x="248507" y="222986"/>
                  </a:cubicBezTo>
                  <a:cubicBezTo>
                    <a:pt x="247745" y="216318"/>
                    <a:pt x="251650" y="209937"/>
                    <a:pt x="258032" y="207746"/>
                  </a:cubicBezTo>
                  <a:cubicBezTo>
                    <a:pt x="304514" y="191839"/>
                    <a:pt x="335280" y="150215"/>
                    <a:pt x="331184" y="108876"/>
                  </a:cubicBezTo>
                  <a:cubicBezTo>
                    <a:pt x="325946" y="56013"/>
                    <a:pt x="263462" y="30105"/>
                    <a:pt x="220789" y="28676"/>
                  </a:cubicBezTo>
                  <a:cubicBezTo>
                    <a:pt x="174593" y="26961"/>
                    <a:pt x="107251" y="54108"/>
                    <a:pt x="101060" y="109067"/>
                  </a:cubicBezTo>
                  <a:cubicBezTo>
                    <a:pt x="96774" y="147167"/>
                    <a:pt x="123254" y="188029"/>
                    <a:pt x="165449" y="208317"/>
                  </a:cubicBezTo>
                  <a:cubicBezTo>
                    <a:pt x="170783" y="210889"/>
                    <a:pt x="173926" y="216414"/>
                    <a:pt x="173450" y="222319"/>
                  </a:cubicBezTo>
                  <a:cubicBezTo>
                    <a:pt x="166497" y="310616"/>
                    <a:pt x="154210" y="400246"/>
                    <a:pt x="142304" y="486924"/>
                  </a:cubicBezTo>
                  <a:cubicBezTo>
                    <a:pt x="130492" y="573125"/>
                    <a:pt x="118205" y="662374"/>
                    <a:pt x="111347" y="749814"/>
                  </a:cubicBezTo>
                  <a:cubicBezTo>
                    <a:pt x="110776" y="757243"/>
                    <a:pt x="104584" y="762958"/>
                    <a:pt x="97060" y="762958"/>
                  </a:cubicBezTo>
                  <a:lnTo>
                    <a:pt x="14288" y="762958"/>
                  </a:lnTo>
                  <a:cubicBezTo>
                    <a:pt x="6382" y="762958"/>
                    <a:pt x="0" y="756576"/>
                    <a:pt x="0" y="748671"/>
                  </a:cubicBezTo>
                  <a:cubicBezTo>
                    <a:pt x="0" y="740765"/>
                    <a:pt x="6382" y="734383"/>
                    <a:pt x="14288" y="734383"/>
                  </a:cubicBezTo>
                  <a:lnTo>
                    <a:pt x="83820" y="734383"/>
                  </a:lnTo>
                  <a:cubicBezTo>
                    <a:pt x="90868" y="650373"/>
                    <a:pt x="102584" y="565314"/>
                    <a:pt x="113824" y="483018"/>
                  </a:cubicBezTo>
                  <a:cubicBezTo>
                    <a:pt x="125254" y="399865"/>
                    <a:pt x="137065" y="313950"/>
                    <a:pt x="144018" y="229463"/>
                  </a:cubicBezTo>
                  <a:cubicBezTo>
                    <a:pt x="95536" y="202317"/>
                    <a:pt x="67056" y="153739"/>
                    <a:pt x="72390" y="105828"/>
                  </a:cubicBezTo>
                  <a:cubicBezTo>
                    <a:pt x="80105" y="37629"/>
                    <a:pt x="155734" y="-2280"/>
                    <a:pt x="221551" y="101"/>
                  </a:cubicBezTo>
                  <a:cubicBezTo>
                    <a:pt x="274606" y="1911"/>
                    <a:pt x="352520" y="36010"/>
                    <a:pt x="359378" y="106019"/>
                  </a:cubicBezTo>
                  <a:cubicBezTo>
                    <a:pt x="364426" y="156978"/>
                    <a:pt x="330613" y="207651"/>
                    <a:pt x="277939" y="230511"/>
                  </a:cubicBezTo>
                  <a:cubicBezTo>
                    <a:pt x="287846" y="313188"/>
                    <a:pt x="297751" y="398246"/>
                    <a:pt x="307658" y="483209"/>
                  </a:cubicBezTo>
                  <a:cubicBezTo>
                    <a:pt x="317468" y="567696"/>
                    <a:pt x="327374" y="652182"/>
                    <a:pt x="337185" y="734478"/>
                  </a:cubicBezTo>
                  <a:lnTo>
                    <a:pt x="407289" y="734478"/>
                  </a:lnTo>
                  <a:cubicBezTo>
                    <a:pt x="415195" y="734478"/>
                    <a:pt x="421576" y="740860"/>
                    <a:pt x="421576" y="748766"/>
                  </a:cubicBezTo>
                  <a:cubicBezTo>
                    <a:pt x="421576" y="756672"/>
                    <a:pt x="415480" y="763053"/>
                    <a:pt x="407575" y="763053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2"/>
            <p:cNvGrpSpPr/>
            <p:nvPr/>
          </p:nvGrpSpPr>
          <p:grpSpPr>
            <a:xfrm>
              <a:off x="4572000" y="4305775"/>
              <a:ext cx="612933" cy="109442"/>
              <a:chOff x="4572000" y="4305775"/>
              <a:chExt cx="612933" cy="109442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4572000" y="4305775"/>
                <a:ext cx="156114" cy="109442"/>
                <a:chOff x="4572000" y="4305775"/>
                <a:chExt cx="156114" cy="109442"/>
              </a:xfrm>
            </p:grpSpPr>
            <p:sp>
              <p:nvSpPr>
                <p:cNvPr id="114" name="Google Shape;114;p2"/>
                <p:cNvSpPr/>
                <p:nvPr/>
              </p:nvSpPr>
              <p:spPr>
                <a:xfrm>
                  <a:off x="4586287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4572000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" name="Google Shape;116;p2"/>
              <p:cNvGrpSpPr/>
              <p:nvPr/>
            </p:nvGrpSpPr>
            <p:grpSpPr>
              <a:xfrm>
                <a:off x="4800409" y="4305775"/>
                <a:ext cx="156114" cy="109442"/>
                <a:chOff x="4800409" y="4305775"/>
                <a:chExt cx="156114" cy="109442"/>
              </a:xfrm>
            </p:grpSpPr>
            <p:sp>
              <p:nvSpPr>
                <p:cNvPr id="117" name="Google Shape;117;p2"/>
                <p:cNvSpPr/>
                <p:nvPr/>
              </p:nvSpPr>
              <p:spPr>
                <a:xfrm>
                  <a:off x="4814697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4800409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" name="Google Shape;119;p2"/>
              <p:cNvGrpSpPr/>
              <p:nvPr/>
            </p:nvGrpSpPr>
            <p:grpSpPr>
              <a:xfrm>
                <a:off x="5028819" y="4305775"/>
                <a:ext cx="156114" cy="109442"/>
                <a:chOff x="5028819" y="4305775"/>
                <a:chExt cx="156114" cy="109442"/>
              </a:xfrm>
            </p:grpSpPr>
            <p:sp>
              <p:nvSpPr>
                <p:cNvPr id="120" name="Google Shape;120;p2"/>
                <p:cNvSpPr/>
                <p:nvPr/>
              </p:nvSpPr>
              <p:spPr>
                <a:xfrm>
                  <a:off x="5043201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5028819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670" y="80867"/>
                      </a:moveTo>
                      <a:lnTo>
                        <a:pt x="127635" y="80867"/>
                      </a:lnTo>
                      <a:lnTo>
                        <a:pt x="127635" y="28575"/>
                      </a:lnTo>
                      <a:lnTo>
                        <a:pt x="28670" y="28575"/>
                      </a:lnTo>
                      <a:lnTo>
                        <a:pt x="28670" y="808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" name="Google Shape;122;p2"/>
            <p:cNvSpPr/>
            <p:nvPr/>
          </p:nvSpPr>
          <p:spPr>
            <a:xfrm>
              <a:off x="4586287" y="4043362"/>
              <a:ext cx="142875" cy="361950"/>
            </a:xfrm>
            <a:custGeom>
              <a:avLst/>
              <a:gdLst/>
              <a:ahLst/>
              <a:cxnLst/>
              <a:rect l="l" t="t" r="r" b="b"/>
              <a:pathLst>
                <a:path w="142875" h="361950" extrusionOk="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 rot="-1773853">
            <a:off x="1427935" y="4131996"/>
            <a:ext cx="743609" cy="1330509"/>
            <a:chOff x="7289577" y="3651979"/>
            <a:chExt cx="482250" cy="862870"/>
          </a:xfrm>
        </p:grpSpPr>
        <p:grpSp>
          <p:nvGrpSpPr>
            <p:cNvPr id="124" name="Google Shape;124;p2"/>
            <p:cNvGrpSpPr/>
            <p:nvPr/>
          </p:nvGrpSpPr>
          <p:grpSpPr>
            <a:xfrm>
              <a:off x="7289577" y="3651979"/>
              <a:ext cx="482250" cy="862870"/>
              <a:chOff x="7289577" y="3651979"/>
              <a:chExt cx="482250" cy="862870"/>
            </a:xfrm>
          </p:grpSpPr>
          <p:grpSp>
            <p:nvGrpSpPr>
              <p:cNvPr id="125" name="Google Shape;125;p2"/>
              <p:cNvGrpSpPr/>
              <p:nvPr/>
            </p:nvGrpSpPr>
            <p:grpSpPr>
              <a:xfrm>
                <a:off x="7289577" y="4061840"/>
                <a:ext cx="482250" cy="130968"/>
                <a:chOff x="7289577" y="4061840"/>
                <a:chExt cx="482250" cy="130968"/>
              </a:xfrm>
            </p:grpSpPr>
            <p:sp>
              <p:nvSpPr>
                <p:cNvPr id="126" name="Google Shape;126;p2"/>
                <p:cNvSpPr/>
                <p:nvPr/>
              </p:nvSpPr>
              <p:spPr>
                <a:xfrm>
                  <a:off x="7303865" y="4076128"/>
                  <a:ext cx="453675" cy="102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75" h="102393" extrusionOk="0">
                      <a:moveTo>
                        <a:pt x="431673" y="102394"/>
                      </a:moveTo>
                      <a:lnTo>
                        <a:pt x="22003" y="102394"/>
                      </a:lnTo>
                      <a:cubicBezTo>
                        <a:pt x="9811" y="102394"/>
                        <a:pt x="0" y="92488"/>
                        <a:pt x="0" y="80391"/>
                      </a:cubicBezTo>
                      <a:lnTo>
                        <a:pt x="0" y="22003"/>
                      </a:lnTo>
                      <a:cubicBezTo>
                        <a:pt x="0" y="9811"/>
                        <a:pt x="9906" y="0"/>
                        <a:pt x="22003" y="0"/>
                      </a:cubicBezTo>
                      <a:lnTo>
                        <a:pt x="431673" y="0"/>
                      </a:lnTo>
                      <a:cubicBezTo>
                        <a:pt x="443865" y="0"/>
                        <a:pt x="453676" y="9906"/>
                        <a:pt x="453676" y="22003"/>
                      </a:cubicBezTo>
                      <a:lnTo>
                        <a:pt x="453676" y="80391"/>
                      </a:lnTo>
                      <a:cubicBezTo>
                        <a:pt x="453676" y="92583"/>
                        <a:pt x="443770" y="102394"/>
                        <a:pt x="431673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7289577" y="4061840"/>
                  <a:ext cx="482250" cy="1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250" h="130968" extrusionOk="0">
                      <a:moveTo>
                        <a:pt x="445961" y="130969"/>
                      </a:moveTo>
                      <a:lnTo>
                        <a:pt x="36290" y="130969"/>
                      </a:lnTo>
                      <a:cubicBezTo>
                        <a:pt x="16288" y="130969"/>
                        <a:pt x="0" y="114681"/>
                        <a:pt x="0" y="94679"/>
                      </a:cubicBezTo>
                      <a:lnTo>
                        <a:pt x="0" y="36290"/>
                      </a:lnTo>
                      <a:cubicBezTo>
                        <a:pt x="0" y="16288"/>
                        <a:pt x="16288" y="0"/>
                        <a:pt x="36290" y="0"/>
                      </a:cubicBezTo>
                      <a:lnTo>
                        <a:pt x="445961" y="0"/>
                      </a:lnTo>
                      <a:cubicBezTo>
                        <a:pt x="465963" y="0"/>
                        <a:pt x="482251" y="16288"/>
                        <a:pt x="482251" y="36290"/>
                      </a:cubicBezTo>
                      <a:lnTo>
                        <a:pt x="482251" y="94679"/>
                      </a:lnTo>
                      <a:cubicBezTo>
                        <a:pt x="482251" y="114681"/>
                        <a:pt x="465963" y="130969"/>
                        <a:pt x="445961" y="130969"/>
                      </a:cubicBezTo>
                      <a:close/>
                      <a:moveTo>
                        <a:pt x="36290" y="28480"/>
                      </a:moveTo>
                      <a:cubicBezTo>
                        <a:pt x="32004" y="28480"/>
                        <a:pt x="28575" y="32004"/>
                        <a:pt x="28575" y="36195"/>
                      </a:cubicBezTo>
                      <a:lnTo>
                        <a:pt x="28575" y="94583"/>
                      </a:lnTo>
                      <a:cubicBezTo>
                        <a:pt x="28575" y="98870"/>
                        <a:pt x="32099" y="102298"/>
                        <a:pt x="36290" y="102298"/>
                      </a:cubicBezTo>
                      <a:lnTo>
                        <a:pt x="445961" y="102298"/>
                      </a:lnTo>
                      <a:cubicBezTo>
                        <a:pt x="450247" y="102298"/>
                        <a:pt x="453676" y="98774"/>
                        <a:pt x="453676" y="94583"/>
                      </a:cubicBezTo>
                      <a:lnTo>
                        <a:pt x="453676" y="36195"/>
                      </a:lnTo>
                      <a:cubicBezTo>
                        <a:pt x="453676" y="31909"/>
                        <a:pt x="450152" y="28480"/>
                        <a:pt x="445961" y="28480"/>
                      </a:cubicBezTo>
                      <a:lnTo>
                        <a:pt x="36290" y="28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" name="Google Shape;128;p2"/>
              <p:cNvGrpSpPr/>
              <p:nvPr/>
            </p:nvGrpSpPr>
            <p:grpSpPr>
              <a:xfrm>
                <a:off x="7318724" y="3651979"/>
                <a:ext cx="423767" cy="130968"/>
                <a:chOff x="7318724" y="3651979"/>
                <a:chExt cx="423767" cy="130968"/>
              </a:xfrm>
            </p:grpSpPr>
            <p:sp>
              <p:nvSpPr>
                <p:cNvPr id="129" name="Google Shape;129;p2"/>
                <p:cNvSpPr/>
                <p:nvPr/>
              </p:nvSpPr>
              <p:spPr>
                <a:xfrm>
                  <a:off x="7333011" y="3666267"/>
                  <a:ext cx="395192" cy="102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192" h="102393" extrusionOk="0">
                      <a:moveTo>
                        <a:pt x="375285" y="102394"/>
                      </a:moveTo>
                      <a:lnTo>
                        <a:pt x="19907" y="102394"/>
                      </a:lnTo>
                      <a:cubicBezTo>
                        <a:pt x="8858" y="102394"/>
                        <a:pt x="0" y="93440"/>
                        <a:pt x="0" y="82487"/>
                      </a:cubicBezTo>
                      <a:lnTo>
                        <a:pt x="0" y="19907"/>
                      </a:lnTo>
                      <a:cubicBezTo>
                        <a:pt x="0" y="8858"/>
                        <a:pt x="8954" y="0"/>
                        <a:pt x="19907" y="0"/>
                      </a:cubicBezTo>
                      <a:lnTo>
                        <a:pt x="375285" y="0"/>
                      </a:lnTo>
                      <a:cubicBezTo>
                        <a:pt x="386334" y="0"/>
                        <a:pt x="395192" y="8954"/>
                        <a:pt x="395192" y="19907"/>
                      </a:cubicBezTo>
                      <a:lnTo>
                        <a:pt x="395192" y="82487"/>
                      </a:lnTo>
                      <a:cubicBezTo>
                        <a:pt x="395288" y="93535"/>
                        <a:pt x="386334" y="102394"/>
                        <a:pt x="375285" y="102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7318724" y="3651979"/>
                  <a:ext cx="423767" cy="130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7" h="130968" extrusionOk="0">
                      <a:moveTo>
                        <a:pt x="389572" y="130969"/>
                      </a:moveTo>
                      <a:lnTo>
                        <a:pt x="34195" y="130969"/>
                      </a:lnTo>
                      <a:cubicBezTo>
                        <a:pt x="15335" y="130969"/>
                        <a:pt x="0" y="115633"/>
                        <a:pt x="0" y="96774"/>
                      </a:cubicBezTo>
                      <a:lnTo>
                        <a:pt x="0" y="34195"/>
                      </a:lnTo>
                      <a:cubicBezTo>
                        <a:pt x="0" y="15335"/>
                        <a:pt x="15335" y="0"/>
                        <a:pt x="34195" y="0"/>
                      </a:cubicBezTo>
                      <a:lnTo>
                        <a:pt x="389572" y="0"/>
                      </a:lnTo>
                      <a:cubicBezTo>
                        <a:pt x="408432" y="0"/>
                        <a:pt x="423767" y="15335"/>
                        <a:pt x="423767" y="34195"/>
                      </a:cubicBezTo>
                      <a:lnTo>
                        <a:pt x="423767" y="96774"/>
                      </a:lnTo>
                      <a:cubicBezTo>
                        <a:pt x="423863" y="115633"/>
                        <a:pt x="408527" y="130969"/>
                        <a:pt x="389572" y="130969"/>
                      </a:cubicBezTo>
                      <a:close/>
                      <a:moveTo>
                        <a:pt x="34290" y="28575"/>
                      </a:moveTo>
                      <a:cubicBezTo>
                        <a:pt x="31147" y="28575"/>
                        <a:pt x="28670" y="31147"/>
                        <a:pt x="28670" y="34195"/>
                      </a:cubicBezTo>
                      <a:lnTo>
                        <a:pt x="28670" y="96774"/>
                      </a:lnTo>
                      <a:cubicBezTo>
                        <a:pt x="28670" y="99917"/>
                        <a:pt x="31242" y="102394"/>
                        <a:pt x="34290" y="102394"/>
                      </a:cubicBezTo>
                      <a:lnTo>
                        <a:pt x="389668" y="102394"/>
                      </a:lnTo>
                      <a:cubicBezTo>
                        <a:pt x="392811" y="102394"/>
                        <a:pt x="395288" y="99822"/>
                        <a:pt x="395288" y="96774"/>
                      </a:cubicBezTo>
                      <a:lnTo>
                        <a:pt x="395288" y="34195"/>
                      </a:lnTo>
                      <a:cubicBezTo>
                        <a:pt x="395288" y="31051"/>
                        <a:pt x="392716" y="28575"/>
                        <a:pt x="389668" y="28575"/>
                      </a:cubicBezTo>
                      <a:lnTo>
                        <a:pt x="34290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" name="Google Shape;131;p2"/>
              <p:cNvGrpSpPr/>
              <p:nvPr/>
            </p:nvGrpSpPr>
            <p:grpSpPr>
              <a:xfrm>
                <a:off x="7304014" y="3754278"/>
                <a:ext cx="453092" cy="336041"/>
                <a:chOff x="7304014" y="3754278"/>
                <a:chExt cx="453092" cy="336041"/>
              </a:xfrm>
            </p:grpSpPr>
            <p:sp>
              <p:nvSpPr>
                <p:cNvPr id="132" name="Google Shape;132;p2"/>
                <p:cNvSpPr/>
                <p:nvPr/>
              </p:nvSpPr>
              <p:spPr>
                <a:xfrm>
                  <a:off x="7318438" y="3768661"/>
                  <a:ext cx="424433" cy="307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433" h="307371" extrusionOk="0">
                      <a:moveTo>
                        <a:pt x="424434" y="307372"/>
                      </a:moveTo>
                      <a:lnTo>
                        <a:pt x="322040" y="225838"/>
                      </a:lnTo>
                      <a:lnTo>
                        <a:pt x="322040" y="83820"/>
                      </a:lnTo>
                      <a:lnTo>
                        <a:pt x="395192" y="0"/>
                      </a:lnTo>
                      <a:lnTo>
                        <a:pt x="29242" y="0"/>
                      </a:lnTo>
                      <a:lnTo>
                        <a:pt x="102489" y="83820"/>
                      </a:lnTo>
                      <a:lnTo>
                        <a:pt x="102489" y="225838"/>
                      </a:lnTo>
                      <a:lnTo>
                        <a:pt x="0" y="307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7304014" y="3754278"/>
                  <a:ext cx="453092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92" h="336041" extrusionOk="0">
                      <a:moveTo>
                        <a:pt x="438858" y="336042"/>
                      </a:moveTo>
                      <a:lnTo>
                        <a:pt x="14329" y="336042"/>
                      </a:lnTo>
                      <a:cubicBezTo>
                        <a:pt x="8233" y="336042"/>
                        <a:pt x="2804" y="332232"/>
                        <a:pt x="804" y="326517"/>
                      </a:cubicBezTo>
                      <a:cubicBezTo>
                        <a:pt x="-1196" y="320802"/>
                        <a:pt x="613" y="314420"/>
                        <a:pt x="5376" y="310610"/>
                      </a:cubicBezTo>
                      <a:lnTo>
                        <a:pt x="102435" y="233267"/>
                      </a:lnTo>
                      <a:lnTo>
                        <a:pt x="102435" y="103442"/>
                      </a:lnTo>
                      <a:lnTo>
                        <a:pt x="32808" y="23717"/>
                      </a:lnTo>
                      <a:cubicBezTo>
                        <a:pt x="29093" y="19526"/>
                        <a:pt x="28236" y="13526"/>
                        <a:pt x="30522" y="8382"/>
                      </a:cubicBezTo>
                      <a:cubicBezTo>
                        <a:pt x="32808" y="3239"/>
                        <a:pt x="37951" y="0"/>
                        <a:pt x="43571" y="0"/>
                      </a:cubicBezTo>
                      <a:lnTo>
                        <a:pt x="409522" y="0"/>
                      </a:lnTo>
                      <a:cubicBezTo>
                        <a:pt x="415141" y="0"/>
                        <a:pt x="420190" y="3239"/>
                        <a:pt x="422571" y="8382"/>
                      </a:cubicBezTo>
                      <a:cubicBezTo>
                        <a:pt x="424857" y="13526"/>
                        <a:pt x="423999" y="19431"/>
                        <a:pt x="420285" y="23717"/>
                      </a:cubicBezTo>
                      <a:lnTo>
                        <a:pt x="350657" y="103442"/>
                      </a:lnTo>
                      <a:lnTo>
                        <a:pt x="350657" y="233267"/>
                      </a:lnTo>
                      <a:lnTo>
                        <a:pt x="447717" y="310610"/>
                      </a:lnTo>
                      <a:cubicBezTo>
                        <a:pt x="452479" y="314420"/>
                        <a:pt x="454289" y="320802"/>
                        <a:pt x="452289" y="326517"/>
                      </a:cubicBezTo>
                      <a:cubicBezTo>
                        <a:pt x="450384" y="332232"/>
                        <a:pt x="444955" y="336042"/>
                        <a:pt x="438858" y="336042"/>
                      </a:cubicBezTo>
                      <a:close/>
                      <a:moveTo>
                        <a:pt x="55287" y="307467"/>
                      </a:moveTo>
                      <a:lnTo>
                        <a:pt x="397996" y="307467"/>
                      </a:lnTo>
                      <a:lnTo>
                        <a:pt x="327511" y="251365"/>
                      </a:lnTo>
                      <a:cubicBezTo>
                        <a:pt x="324082" y="248603"/>
                        <a:pt x="322082" y="244507"/>
                        <a:pt x="322082" y="240221"/>
                      </a:cubicBezTo>
                      <a:lnTo>
                        <a:pt x="322082" y="98203"/>
                      </a:lnTo>
                      <a:cubicBezTo>
                        <a:pt x="322082" y="94774"/>
                        <a:pt x="323320" y="91440"/>
                        <a:pt x="325606" y="88773"/>
                      </a:cubicBezTo>
                      <a:lnTo>
                        <a:pt x="378089" y="28670"/>
                      </a:lnTo>
                      <a:lnTo>
                        <a:pt x="75099" y="28670"/>
                      </a:lnTo>
                      <a:lnTo>
                        <a:pt x="127582" y="88773"/>
                      </a:lnTo>
                      <a:cubicBezTo>
                        <a:pt x="129867" y="91345"/>
                        <a:pt x="131106" y="94679"/>
                        <a:pt x="131106" y="98203"/>
                      </a:cubicBezTo>
                      <a:lnTo>
                        <a:pt x="131106" y="240221"/>
                      </a:lnTo>
                      <a:cubicBezTo>
                        <a:pt x="131106" y="244602"/>
                        <a:pt x="129106" y="248698"/>
                        <a:pt x="125676" y="251365"/>
                      </a:cubicBezTo>
                      <a:lnTo>
                        <a:pt x="55287" y="307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" name="Google Shape;134;p2"/>
              <p:cNvGrpSpPr/>
              <p:nvPr/>
            </p:nvGrpSpPr>
            <p:grpSpPr>
              <a:xfrm>
                <a:off x="7451165" y="4164234"/>
                <a:ext cx="159069" cy="350615"/>
                <a:chOff x="7451165" y="4164234"/>
                <a:chExt cx="159069" cy="350615"/>
              </a:xfrm>
            </p:grpSpPr>
            <p:sp>
              <p:nvSpPr>
                <p:cNvPr id="135" name="Google Shape;135;p2"/>
                <p:cNvSpPr/>
                <p:nvPr/>
              </p:nvSpPr>
              <p:spPr>
                <a:xfrm>
                  <a:off x="7465504" y="4178521"/>
                  <a:ext cx="130397" cy="3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97" h="322040" extrusionOk="0">
                      <a:moveTo>
                        <a:pt x="0" y="0"/>
                      </a:moveTo>
                      <a:lnTo>
                        <a:pt x="61627" y="322040"/>
                      </a:lnTo>
                      <a:lnTo>
                        <a:pt x="130397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7451165" y="4164234"/>
                  <a:ext cx="159069" cy="35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69" h="350615" extrusionOk="0">
                      <a:moveTo>
                        <a:pt x="76061" y="350615"/>
                      </a:moveTo>
                      <a:cubicBezTo>
                        <a:pt x="75965" y="350615"/>
                        <a:pt x="75965" y="350615"/>
                        <a:pt x="75870" y="350615"/>
                      </a:cubicBezTo>
                      <a:cubicBezTo>
                        <a:pt x="69107" y="350520"/>
                        <a:pt x="63297" y="345662"/>
                        <a:pt x="61964" y="338995"/>
                      </a:cubicBezTo>
                      <a:lnTo>
                        <a:pt x="241" y="16954"/>
                      </a:lnTo>
                      <a:cubicBezTo>
                        <a:pt x="-520" y="12763"/>
                        <a:pt x="527" y="8477"/>
                        <a:pt x="3290" y="5143"/>
                      </a:cubicBezTo>
                      <a:cubicBezTo>
                        <a:pt x="6052" y="1905"/>
                        <a:pt x="10052" y="0"/>
                        <a:pt x="14339" y="0"/>
                      </a:cubicBezTo>
                      <a:lnTo>
                        <a:pt x="144736" y="0"/>
                      </a:lnTo>
                      <a:cubicBezTo>
                        <a:pt x="149022" y="0"/>
                        <a:pt x="153118" y="1905"/>
                        <a:pt x="155880" y="5334"/>
                      </a:cubicBezTo>
                      <a:cubicBezTo>
                        <a:pt x="158547" y="8668"/>
                        <a:pt x="159690" y="13049"/>
                        <a:pt x="158738" y="17335"/>
                      </a:cubicBezTo>
                      <a:lnTo>
                        <a:pt x="90062" y="339376"/>
                      </a:lnTo>
                      <a:cubicBezTo>
                        <a:pt x="88538" y="345948"/>
                        <a:pt x="82728" y="350615"/>
                        <a:pt x="76061" y="350615"/>
                      </a:cubicBezTo>
                      <a:close/>
                      <a:moveTo>
                        <a:pt x="31579" y="28575"/>
                      </a:moveTo>
                      <a:lnTo>
                        <a:pt x="76727" y="264319"/>
                      </a:lnTo>
                      <a:lnTo>
                        <a:pt x="127019" y="28575"/>
                      </a:lnTo>
                      <a:lnTo>
                        <a:pt x="31579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7" name="Google Shape;137;p2"/>
            <p:cNvSpPr/>
            <p:nvPr/>
          </p:nvSpPr>
          <p:spPr>
            <a:xfrm>
              <a:off x="7310437" y="3666267"/>
              <a:ext cx="183356" cy="512254"/>
            </a:xfrm>
            <a:custGeom>
              <a:avLst/>
              <a:gdLst/>
              <a:ahLst/>
              <a:cxnLst/>
              <a:rect l="l" t="t" r="r" b="b"/>
              <a:pathLst>
                <a:path w="183356" h="512254" extrusionOk="0">
                  <a:moveTo>
                    <a:pt x="77534" y="431863"/>
                  </a:moveTo>
                  <a:lnTo>
                    <a:pt x="77534" y="490252"/>
                  </a:lnTo>
                  <a:cubicBezTo>
                    <a:pt x="77534" y="502444"/>
                    <a:pt x="86392" y="512255"/>
                    <a:pt x="97441" y="512255"/>
                  </a:cubicBezTo>
                  <a:lnTo>
                    <a:pt x="19907" y="512255"/>
                  </a:lnTo>
                  <a:cubicBezTo>
                    <a:pt x="8858" y="512255"/>
                    <a:pt x="0" y="502444"/>
                    <a:pt x="0" y="490252"/>
                  </a:cubicBezTo>
                  <a:lnTo>
                    <a:pt x="0" y="431863"/>
                  </a:lnTo>
                  <a:cubicBezTo>
                    <a:pt x="0" y="419671"/>
                    <a:pt x="8858" y="409765"/>
                    <a:pt x="19907" y="409765"/>
                  </a:cubicBezTo>
                  <a:lnTo>
                    <a:pt x="13145" y="409765"/>
                  </a:lnTo>
                  <a:lnTo>
                    <a:pt x="105823" y="328231"/>
                  </a:lnTo>
                  <a:lnTo>
                    <a:pt x="105823" y="186214"/>
                  </a:lnTo>
                  <a:lnTo>
                    <a:pt x="39719" y="102394"/>
                  </a:lnTo>
                  <a:lnTo>
                    <a:pt x="44482" y="102394"/>
                  </a:lnTo>
                  <a:cubicBezTo>
                    <a:pt x="34576" y="102394"/>
                    <a:pt x="26479" y="93535"/>
                    <a:pt x="26479" y="82487"/>
                  </a:cubicBezTo>
                  <a:lnTo>
                    <a:pt x="26479" y="19907"/>
                  </a:lnTo>
                  <a:cubicBezTo>
                    <a:pt x="26479" y="8858"/>
                    <a:pt x="34576" y="0"/>
                    <a:pt x="44482" y="0"/>
                  </a:cubicBezTo>
                  <a:lnTo>
                    <a:pt x="122015" y="0"/>
                  </a:lnTo>
                  <a:cubicBezTo>
                    <a:pt x="112109" y="0"/>
                    <a:pt x="104013" y="8858"/>
                    <a:pt x="104013" y="19907"/>
                  </a:cubicBezTo>
                  <a:lnTo>
                    <a:pt x="104013" y="82487"/>
                  </a:lnTo>
                  <a:cubicBezTo>
                    <a:pt x="104013" y="93535"/>
                    <a:pt x="112109" y="102394"/>
                    <a:pt x="122015" y="102394"/>
                  </a:cubicBezTo>
                  <a:lnTo>
                    <a:pt x="117253" y="102394"/>
                  </a:lnTo>
                  <a:lnTo>
                    <a:pt x="183356" y="186214"/>
                  </a:lnTo>
                  <a:lnTo>
                    <a:pt x="183356" y="328231"/>
                  </a:lnTo>
                  <a:lnTo>
                    <a:pt x="90678" y="409765"/>
                  </a:lnTo>
                  <a:lnTo>
                    <a:pt x="97441" y="409765"/>
                  </a:lnTo>
                  <a:cubicBezTo>
                    <a:pt x="86392" y="409765"/>
                    <a:pt x="77534" y="419671"/>
                    <a:pt x="77534" y="431863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646" y="4178521"/>
              <a:ext cx="96583" cy="322040"/>
            </a:xfrm>
            <a:custGeom>
              <a:avLst/>
              <a:gdLst/>
              <a:ahLst/>
              <a:cxnLst/>
              <a:rect l="l" t="t" r="r" b="b"/>
              <a:pathLst>
                <a:path w="96583" h="322040" extrusionOk="0">
                  <a:moveTo>
                    <a:pt x="96583" y="110300"/>
                  </a:moveTo>
                  <a:lnTo>
                    <a:pt x="55816" y="322040"/>
                  </a:lnTo>
                  <a:lnTo>
                    <a:pt x="0" y="0"/>
                  </a:lnTo>
                  <a:lnTo>
                    <a:pt x="77533" y="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5073538" y="4288134"/>
            <a:ext cx="1477581" cy="1710736"/>
            <a:chOff x="8390004" y="456115"/>
            <a:chExt cx="904162" cy="1046834"/>
          </a:xfrm>
        </p:grpSpPr>
        <p:grpSp>
          <p:nvGrpSpPr>
            <p:cNvPr id="140" name="Google Shape;140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141" name="Google Shape;141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164687" h="129825" extrusionOk="0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avLst/>
                <a:gdLst/>
                <a:ahLst/>
                <a:cxnLst/>
                <a:rect l="l" t="t" r="r" b="b"/>
                <a:pathLst>
                  <a:path w="193429" h="158323" extrusionOk="0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144" name="Google Shape;144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180973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235873" h="221893" extrusionOk="0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8403145" y="1357978"/>
              <a:ext cx="131254" cy="126301"/>
            </a:xfrm>
            <a:custGeom>
              <a:avLst/>
              <a:gdLst/>
              <a:ahLst/>
              <a:cxnLst/>
              <a:rect l="l" t="t" r="r" b="b"/>
              <a:pathLst>
                <a:path w="131254" h="126301" extrusionOk="0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avLst/>
              <a:gdLst/>
              <a:ahLst/>
              <a:cxnLst/>
              <a:rect l="l" t="t" r="r" b="b"/>
              <a:pathLst>
                <a:path w="104774" h="66674" extrusionOk="0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24612" extrusionOk="0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avLst/>
                <a:gdLst/>
                <a:ahLst/>
                <a:cxnLst/>
                <a:rect l="l" t="t" r="r" b="b"/>
                <a:pathLst>
                  <a:path w="388579" h="353169" extrusionOk="0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avLst/>
                <a:gdLst/>
                <a:ahLst/>
                <a:cxnLst/>
                <a:rect l="l" t="t" r="r" b="b"/>
                <a:pathLst>
                  <a:path w="807218" h="893293" extrusionOk="0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avLst/>
                <a:gdLst/>
                <a:ahLst/>
                <a:cxnLst/>
                <a:rect l="l" t="t" r="r" b="b"/>
                <a:pathLst>
                  <a:path w="836175" h="922341" extrusionOk="0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23240" extrusionOk="0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avLst/>
                <a:gdLst/>
                <a:ahLst/>
                <a:cxnLst/>
                <a:rect l="l" t="t" r="r" b="b"/>
                <a:pathLst>
                  <a:path w="43394" h="51843" extrusionOk="0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avLst/>
                <a:gdLst/>
                <a:ahLst/>
                <a:cxnLst/>
                <a:rect l="l" t="t" r="r" b="b"/>
                <a:pathLst>
                  <a:path w="408231" h="493699" extrusionOk="0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avLst/>
                <a:gdLst/>
                <a:ahLst/>
                <a:cxnLst/>
                <a:rect l="l" t="t" r="r" b="b"/>
                <a:pathLst>
                  <a:path w="436817" h="522335" extrusionOk="0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2"/>
            <p:cNvSpPr/>
            <p:nvPr/>
          </p:nvSpPr>
          <p:spPr>
            <a:xfrm>
              <a:off x="8435816" y="1106899"/>
              <a:ext cx="115538" cy="196310"/>
            </a:xfrm>
            <a:custGeom>
              <a:avLst/>
              <a:gdLst/>
              <a:ahLst/>
              <a:cxnLst/>
              <a:rect l="l" t="t" r="r" b="b"/>
              <a:pathLst>
                <a:path w="115538" h="196310" extrusionOk="0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466611" y="460493"/>
              <a:ext cx="768161" cy="683935"/>
            </a:xfrm>
            <a:custGeom>
              <a:avLst/>
              <a:gdLst/>
              <a:ahLst/>
              <a:cxnLst/>
              <a:rect l="l" t="t" r="r" b="b"/>
              <a:pathLst>
                <a:path w="768161" h="683935" extrusionOk="0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725685" y="613189"/>
              <a:ext cx="390596" cy="484128"/>
            </a:xfrm>
            <a:custGeom>
              <a:avLst/>
              <a:gdLst/>
              <a:ahLst/>
              <a:cxnLst/>
              <a:rect l="l" t="t" r="r" b="b"/>
              <a:pathLst>
                <a:path w="390596" h="484128" extrusionOk="0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15662019" y="7580072"/>
            <a:ext cx="1385387" cy="1633742"/>
            <a:chOff x="4444301" y="5303307"/>
            <a:chExt cx="837446" cy="987573"/>
          </a:xfrm>
        </p:grpSpPr>
        <p:grpSp>
          <p:nvGrpSpPr>
            <p:cNvPr id="164" name="Google Shape;164;p2"/>
            <p:cNvGrpSpPr/>
            <p:nvPr/>
          </p:nvGrpSpPr>
          <p:grpSpPr>
            <a:xfrm>
              <a:off x="4447958" y="5864581"/>
              <a:ext cx="411276" cy="403725"/>
              <a:chOff x="4447958" y="5864581"/>
              <a:chExt cx="411276" cy="403725"/>
            </a:xfrm>
          </p:grpSpPr>
          <p:sp>
            <p:nvSpPr>
              <p:cNvPr id="165" name="Google Shape;165;p2"/>
              <p:cNvSpPr/>
              <p:nvPr/>
            </p:nvSpPr>
            <p:spPr>
              <a:xfrm>
                <a:off x="4462272" y="5878734"/>
                <a:ext cx="382714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82714" h="375285" extrusionOk="0">
                    <a:moveTo>
                      <a:pt x="310324" y="326327"/>
                    </a:moveTo>
                    <a:lnTo>
                      <a:pt x="382714" y="232600"/>
                    </a:lnTo>
                    <a:lnTo>
                      <a:pt x="81629" y="0"/>
                    </a:lnTo>
                    <a:lnTo>
                      <a:pt x="9239" y="93726"/>
                    </a:lnTo>
                    <a:lnTo>
                      <a:pt x="0" y="252222"/>
                    </a:lnTo>
                    <a:cubicBezTo>
                      <a:pt x="53530" y="293561"/>
                      <a:pt x="106204" y="334233"/>
                      <a:pt x="159258" y="375285"/>
                    </a:cubicBezTo>
                    <a:lnTo>
                      <a:pt x="310324" y="326327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447958" y="5864581"/>
                <a:ext cx="411276" cy="403725"/>
              </a:xfrm>
              <a:custGeom>
                <a:avLst/>
                <a:gdLst/>
                <a:ahLst/>
                <a:cxnLst/>
                <a:rect l="l" t="t" r="r" b="b"/>
                <a:pathLst>
                  <a:path w="411276" h="403725" extrusionOk="0">
                    <a:moveTo>
                      <a:pt x="173571" y="403726"/>
                    </a:moveTo>
                    <a:cubicBezTo>
                      <a:pt x="170428" y="403726"/>
                      <a:pt x="167380" y="402678"/>
                      <a:pt x="164808" y="400773"/>
                    </a:cubicBezTo>
                    <a:lnTo>
                      <a:pt x="5550" y="277710"/>
                    </a:lnTo>
                    <a:cubicBezTo>
                      <a:pt x="1836" y="274852"/>
                      <a:pt x="-260" y="270280"/>
                      <a:pt x="26" y="265613"/>
                    </a:cubicBezTo>
                    <a:lnTo>
                      <a:pt x="9265" y="107117"/>
                    </a:lnTo>
                    <a:cubicBezTo>
                      <a:pt x="9456" y="104260"/>
                      <a:pt x="10408" y="101497"/>
                      <a:pt x="12218" y="99211"/>
                    </a:cubicBezTo>
                    <a:lnTo>
                      <a:pt x="84608" y="5580"/>
                    </a:lnTo>
                    <a:cubicBezTo>
                      <a:pt x="89465" y="-706"/>
                      <a:pt x="98419" y="-1849"/>
                      <a:pt x="104610" y="3009"/>
                    </a:cubicBezTo>
                    <a:lnTo>
                      <a:pt x="405696" y="235609"/>
                    </a:lnTo>
                    <a:cubicBezTo>
                      <a:pt x="411982" y="240467"/>
                      <a:pt x="413125" y="249421"/>
                      <a:pt x="408267" y="255612"/>
                    </a:cubicBezTo>
                    <a:lnTo>
                      <a:pt x="335877" y="349338"/>
                    </a:lnTo>
                    <a:cubicBezTo>
                      <a:pt x="334163" y="351624"/>
                      <a:pt x="331686" y="353338"/>
                      <a:pt x="329019" y="354196"/>
                    </a:cubicBezTo>
                    <a:lnTo>
                      <a:pt x="177953" y="403154"/>
                    </a:lnTo>
                    <a:cubicBezTo>
                      <a:pt x="176619" y="403440"/>
                      <a:pt x="175095" y="403726"/>
                      <a:pt x="173571" y="403726"/>
                    </a:cubicBezTo>
                    <a:close/>
                    <a:moveTo>
                      <a:pt x="28982" y="259707"/>
                    </a:moveTo>
                    <a:lnTo>
                      <a:pt x="176333" y="373531"/>
                    </a:lnTo>
                    <a:lnTo>
                      <a:pt x="315970" y="328287"/>
                    </a:lnTo>
                    <a:lnTo>
                      <a:pt x="376930" y="249421"/>
                    </a:lnTo>
                    <a:lnTo>
                      <a:pt x="98419" y="34346"/>
                    </a:lnTo>
                    <a:lnTo>
                      <a:pt x="37459" y="113213"/>
                    </a:lnTo>
                    <a:lnTo>
                      <a:pt x="28982" y="259707"/>
                    </a:lnTo>
                    <a:close/>
                    <a:moveTo>
                      <a:pt x="324638" y="340480"/>
                    </a:moveTo>
                    <a:lnTo>
                      <a:pt x="324638" y="340480"/>
                    </a:lnTo>
                    <a:lnTo>
                      <a:pt x="324638" y="34048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2"/>
            <p:cNvGrpSpPr/>
            <p:nvPr/>
          </p:nvGrpSpPr>
          <p:grpSpPr>
            <a:xfrm>
              <a:off x="4444301" y="6116630"/>
              <a:ext cx="191552" cy="174250"/>
              <a:chOff x="4444301" y="6116630"/>
              <a:chExt cx="191552" cy="174250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4458610" y="6130956"/>
                <a:ext cx="162919" cy="145708"/>
              </a:xfrm>
              <a:custGeom>
                <a:avLst/>
                <a:gdLst/>
                <a:ahLst/>
                <a:cxnLst/>
                <a:rect l="l" t="t" r="r" b="b"/>
                <a:pathLst>
                  <a:path w="162919" h="145708" extrusionOk="0">
                    <a:moveTo>
                      <a:pt x="3662" y="0"/>
                    </a:moveTo>
                    <a:lnTo>
                      <a:pt x="137" y="60389"/>
                    </a:lnTo>
                    <a:cubicBezTo>
                      <a:pt x="-3101" y="116967"/>
                      <a:pt x="51477" y="159163"/>
                      <a:pt x="105389" y="141732"/>
                    </a:cubicBezTo>
                    <a:lnTo>
                      <a:pt x="162920" y="123063"/>
                    </a:lnTo>
                    <a:cubicBezTo>
                      <a:pt x="109866" y="82011"/>
                      <a:pt x="57192" y="41339"/>
                      <a:pt x="36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444301" y="6116630"/>
                <a:ext cx="191552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191552" h="174250" extrusionOk="0">
                    <a:moveTo>
                      <a:pt x="94838" y="174250"/>
                    </a:moveTo>
                    <a:cubicBezTo>
                      <a:pt x="74169" y="174250"/>
                      <a:pt x="53690" y="167487"/>
                      <a:pt x="36830" y="154438"/>
                    </a:cubicBezTo>
                    <a:cubicBezTo>
                      <a:pt x="12065" y="135293"/>
                      <a:pt x="-1650" y="105194"/>
                      <a:pt x="159" y="73857"/>
                    </a:cubicBezTo>
                    <a:lnTo>
                      <a:pt x="3684" y="13468"/>
                    </a:lnTo>
                    <a:cubicBezTo>
                      <a:pt x="3969" y="8134"/>
                      <a:pt x="7208" y="3467"/>
                      <a:pt x="12065" y="1276"/>
                    </a:cubicBezTo>
                    <a:cubicBezTo>
                      <a:pt x="16923" y="-914"/>
                      <a:pt x="22543" y="-248"/>
                      <a:pt x="26734" y="2991"/>
                    </a:cubicBezTo>
                    <a:lnTo>
                      <a:pt x="185992" y="126054"/>
                    </a:lnTo>
                    <a:cubicBezTo>
                      <a:pt x="190183" y="129292"/>
                      <a:pt x="192278" y="134626"/>
                      <a:pt x="191326" y="139770"/>
                    </a:cubicBezTo>
                    <a:cubicBezTo>
                      <a:pt x="190469" y="145009"/>
                      <a:pt x="186659" y="149295"/>
                      <a:pt x="181706" y="150914"/>
                    </a:cubicBezTo>
                    <a:lnTo>
                      <a:pt x="124175" y="169583"/>
                    </a:lnTo>
                    <a:cubicBezTo>
                      <a:pt x="114554" y="172726"/>
                      <a:pt x="104648" y="174250"/>
                      <a:pt x="94838" y="174250"/>
                    </a:cubicBezTo>
                    <a:close/>
                    <a:moveTo>
                      <a:pt x="30639" y="42139"/>
                    </a:moveTo>
                    <a:lnTo>
                      <a:pt x="28734" y="75476"/>
                    </a:lnTo>
                    <a:cubicBezTo>
                      <a:pt x="27496" y="97669"/>
                      <a:pt x="36830" y="118148"/>
                      <a:pt x="54356" y="131769"/>
                    </a:cubicBezTo>
                    <a:cubicBezTo>
                      <a:pt x="71978" y="145389"/>
                      <a:pt x="94171" y="149200"/>
                      <a:pt x="115317" y="142341"/>
                    </a:cubicBezTo>
                    <a:lnTo>
                      <a:pt x="147130" y="132055"/>
                    </a:lnTo>
                    <a:lnTo>
                      <a:pt x="30639" y="4213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2"/>
            <p:cNvGrpSpPr/>
            <p:nvPr/>
          </p:nvGrpSpPr>
          <p:grpSpPr>
            <a:xfrm>
              <a:off x="4462311" y="5636933"/>
              <a:ext cx="572525" cy="575651"/>
              <a:chOff x="4462311" y="5636933"/>
              <a:chExt cx="572525" cy="575651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476654" y="5651277"/>
                <a:ext cx="544067" cy="547116"/>
              </a:xfrm>
              <a:custGeom>
                <a:avLst/>
                <a:gdLst/>
                <a:ahLst/>
                <a:cxnLst/>
                <a:rect l="l" t="t" r="r" b="b"/>
                <a:pathLst>
                  <a:path w="544067" h="547116" extrusionOk="0">
                    <a:moveTo>
                      <a:pt x="544068" y="232600"/>
                    </a:moveTo>
                    <a:lnTo>
                      <a:pt x="301180" y="547116"/>
                    </a:lnTo>
                    <a:lnTo>
                      <a:pt x="297847" y="544544"/>
                    </a:lnTo>
                    <a:cubicBezTo>
                      <a:pt x="272987" y="525399"/>
                      <a:pt x="306610" y="481870"/>
                      <a:pt x="281845" y="462725"/>
                    </a:cubicBezTo>
                    <a:cubicBezTo>
                      <a:pt x="256985" y="443579"/>
                      <a:pt x="223457" y="487013"/>
                      <a:pt x="198596" y="467868"/>
                    </a:cubicBezTo>
                    <a:cubicBezTo>
                      <a:pt x="173736" y="448723"/>
                      <a:pt x="207359" y="405193"/>
                      <a:pt x="182594" y="386049"/>
                    </a:cubicBezTo>
                    <a:cubicBezTo>
                      <a:pt x="157734" y="366903"/>
                      <a:pt x="124206" y="410337"/>
                      <a:pt x="99346" y="391192"/>
                    </a:cubicBezTo>
                    <a:cubicBezTo>
                      <a:pt x="74486" y="372046"/>
                      <a:pt x="108109" y="328517"/>
                      <a:pt x="83249" y="309372"/>
                    </a:cubicBezTo>
                    <a:cubicBezTo>
                      <a:pt x="58388" y="290227"/>
                      <a:pt x="24860" y="333661"/>
                      <a:pt x="0" y="314516"/>
                    </a:cubicBezTo>
                    <a:lnTo>
                      <a:pt x="242888" y="0"/>
                    </a:lnTo>
                    <a:lnTo>
                      <a:pt x="544068" y="23260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462311" y="5636933"/>
                <a:ext cx="572525" cy="575651"/>
              </a:xfrm>
              <a:custGeom>
                <a:avLst/>
                <a:gdLst/>
                <a:ahLst/>
                <a:cxnLst/>
                <a:rect l="l" t="t" r="r" b="b"/>
                <a:pathLst>
                  <a:path w="572525" h="575651" extrusionOk="0">
                    <a:moveTo>
                      <a:pt x="315429" y="575652"/>
                    </a:moveTo>
                    <a:cubicBezTo>
                      <a:pt x="312381" y="575652"/>
                      <a:pt x="309333" y="574700"/>
                      <a:pt x="306666" y="572699"/>
                    </a:cubicBezTo>
                    <a:lnTo>
                      <a:pt x="303332" y="570127"/>
                    </a:lnTo>
                    <a:cubicBezTo>
                      <a:pt x="284282" y="555459"/>
                      <a:pt x="287521" y="532599"/>
                      <a:pt x="289902" y="515835"/>
                    </a:cubicBezTo>
                    <a:cubicBezTo>
                      <a:pt x="292092" y="500119"/>
                      <a:pt x="292569" y="492308"/>
                      <a:pt x="287330" y="488308"/>
                    </a:cubicBezTo>
                    <a:cubicBezTo>
                      <a:pt x="282091" y="484212"/>
                      <a:pt x="274567" y="486689"/>
                      <a:pt x="259898" y="492784"/>
                    </a:cubicBezTo>
                    <a:cubicBezTo>
                      <a:pt x="244372" y="499261"/>
                      <a:pt x="223036" y="508120"/>
                      <a:pt x="204082" y="493451"/>
                    </a:cubicBezTo>
                    <a:cubicBezTo>
                      <a:pt x="185127" y="478783"/>
                      <a:pt x="188270" y="455923"/>
                      <a:pt x="190651" y="439158"/>
                    </a:cubicBezTo>
                    <a:cubicBezTo>
                      <a:pt x="192842" y="423443"/>
                      <a:pt x="193318" y="415632"/>
                      <a:pt x="188080" y="411632"/>
                    </a:cubicBezTo>
                    <a:cubicBezTo>
                      <a:pt x="182841" y="407536"/>
                      <a:pt x="175316" y="410012"/>
                      <a:pt x="160648" y="416108"/>
                    </a:cubicBezTo>
                    <a:cubicBezTo>
                      <a:pt x="145122" y="422585"/>
                      <a:pt x="123786" y="431443"/>
                      <a:pt x="104831" y="416775"/>
                    </a:cubicBezTo>
                    <a:cubicBezTo>
                      <a:pt x="85876" y="402107"/>
                      <a:pt x="89019" y="379246"/>
                      <a:pt x="91401" y="362578"/>
                    </a:cubicBezTo>
                    <a:cubicBezTo>
                      <a:pt x="93592" y="346861"/>
                      <a:pt x="94068" y="339051"/>
                      <a:pt x="88829" y="334955"/>
                    </a:cubicBezTo>
                    <a:cubicBezTo>
                      <a:pt x="83590" y="330859"/>
                      <a:pt x="76066" y="333336"/>
                      <a:pt x="61397" y="339432"/>
                    </a:cubicBezTo>
                    <a:cubicBezTo>
                      <a:pt x="45871" y="345909"/>
                      <a:pt x="24535" y="354767"/>
                      <a:pt x="5581" y="340099"/>
                    </a:cubicBezTo>
                    <a:cubicBezTo>
                      <a:pt x="-706" y="335241"/>
                      <a:pt x="-1849" y="326287"/>
                      <a:pt x="3009" y="320096"/>
                    </a:cubicBezTo>
                    <a:lnTo>
                      <a:pt x="245896" y="5581"/>
                    </a:lnTo>
                    <a:cubicBezTo>
                      <a:pt x="250754" y="-706"/>
                      <a:pt x="259708" y="-1849"/>
                      <a:pt x="265899" y="3009"/>
                    </a:cubicBezTo>
                    <a:lnTo>
                      <a:pt x="566984" y="235609"/>
                    </a:lnTo>
                    <a:cubicBezTo>
                      <a:pt x="569937" y="237896"/>
                      <a:pt x="571937" y="241325"/>
                      <a:pt x="572413" y="245134"/>
                    </a:cubicBezTo>
                    <a:cubicBezTo>
                      <a:pt x="572890" y="248849"/>
                      <a:pt x="571842" y="252659"/>
                      <a:pt x="569556" y="255707"/>
                    </a:cubicBezTo>
                    <a:lnTo>
                      <a:pt x="326668" y="570223"/>
                    </a:lnTo>
                    <a:cubicBezTo>
                      <a:pt x="323906" y="573747"/>
                      <a:pt x="319715" y="575652"/>
                      <a:pt x="315429" y="575652"/>
                    </a:cubicBezTo>
                    <a:close/>
                    <a:moveTo>
                      <a:pt x="281520" y="457732"/>
                    </a:moveTo>
                    <a:cubicBezTo>
                      <a:pt x="289330" y="457732"/>
                      <a:pt x="297236" y="459828"/>
                      <a:pt x="304856" y="465638"/>
                    </a:cubicBezTo>
                    <a:cubicBezTo>
                      <a:pt x="323811" y="480307"/>
                      <a:pt x="320572" y="503071"/>
                      <a:pt x="318286" y="519740"/>
                    </a:cubicBezTo>
                    <a:cubicBezTo>
                      <a:pt x="317334" y="526693"/>
                      <a:pt x="316667" y="532123"/>
                      <a:pt x="316762" y="536314"/>
                    </a:cubicBezTo>
                    <a:lnTo>
                      <a:pt x="538314" y="249516"/>
                    </a:lnTo>
                    <a:lnTo>
                      <a:pt x="259803" y="34441"/>
                    </a:lnTo>
                    <a:lnTo>
                      <a:pt x="41871" y="316572"/>
                    </a:lnTo>
                    <a:cubicBezTo>
                      <a:pt x="44442" y="315619"/>
                      <a:pt x="47205" y="314477"/>
                      <a:pt x="50443" y="313143"/>
                    </a:cubicBezTo>
                    <a:cubicBezTo>
                      <a:pt x="65969" y="306666"/>
                      <a:pt x="87305" y="297808"/>
                      <a:pt x="106260" y="312476"/>
                    </a:cubicBezTo>
                    <a:cubicBezTo>
                      <a:pt x="125215" y="327145"/>
                      <a:pt x="122071" y="350005"/>
                      <a:pt x="119690" y="366673"/>
                    </a:cubicBezTo>
                    <a:cubicBezTo>
                      <a:pt x="117499" y="382390"/>
                      <a:pt x="117023" y="390200"/>
                      <a:pt x="122357" y="394296"/>
                    </a:cubicBezTo>
                    <a:cubicBezTo>
                      <a:pt x="127596" y="398392"/>
                      <a:pt x="135121" y="395915"/>
                      <a:pt x="149789" y="389819"/>
                    </a:cubicBezTo>
                    <a:cubicBezTo>
                      <a:pt x="165315" y="383342"/>
                      <a:pt x="186651" y="374484"/>
                      <a:pt x="205606" y="389152"/>
                    </a:cubicBezTo>
                    <a:cubicBezTo>
                      <a:pt x="224560" y="403821"/>
                      <a:pt x="221322" y="426586"/>
                      <a:pt x="219036" y="443255"/>
                    </a:cubicBezTo>
                    <a:cubicBezTo>
                      <a:pt x="216845" y="458971"/>
                      <a:pt x="216369" y="466877"/>
                      <a:pt x="221608" y="470877"/>
                    </a:cubicBezTo>
                    <a:cubicBezTo>
                      <a:pt x="226846" y="474973"/>
                      <a:pt x="234371" y="472496"/>
                      <a:pt x="249040" y="466400"/>
                    </a:cubicBezTo>
                    <a:cubicBezTo>
                      <a:pt x="258374" y="462495"/>
                      <a:pt x="269804" y="457732"/>
                      <a:pt x="281520" y="4577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2"/>
            <p:cNvGrpSpPr/>
            <p:nvPr/>
          </p:nvGrpSpPr>
          <p:grpSpPr>
            <a:xfrm>
              <a:off x="4751814" y="5483009"/>
              <a:ext cx="402028" cy="354862"/>
              <a:chOff x="4751814" y="5483009"/>
              <a:chExt cx="402028" cy="354862"/>
            </a:xfrm>
          </p:grpSpPr>
          <p:sp>
            <p:nvSpPr>
              <p:cNvPr id="174" name="Google Shape;174;p2"/>
              <p:cNvSpPr/>
              <p:nvPr/>
            </p:nvSpPr>
            <p:spPr>
              <a:xfrm rot="-3138037">
                <a:off x="4893835" y="5470086"/>
                <a:ext cx="118585" cy="381135"/>
              </a:xfrm>
              <a:custGeom>
                <a:avLst/>
                <a:gdLst/>
                <a:ahLst/>
                <a:cxnLst/>
                <a:rect l="l" t="t" r="r" b="b"/>
                <a:pathLst>
                  <a:path w="118395" h="380524" extrusionOk="0">
                    <a:moveTo>
                      <a:pt x="0" y="0"/>
                    </a:moveTo>
                    <a:lnTo>
                      <a:pt x="118396" y="0"/>
                    </a:lnTo>
                    <a:lnTo>
                      <a:pt x="118396" y="380524"/>
                    </a:lnTo>
                    <a:lnTo>
                      <a:pt x="0" y="38052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4751814" y="5483009"/>
                <a:ext cx="402028" cy="354862"/>
              </a:xfrm>
              <a:custGeom>
                <a:avLst/>
                <a:gdLst/>
                <a:ahLst/>
                <a:cxnLst/>
                <a:rect l="l" t="t" r="r" b="b"/>
                <a:pathLst>
                  <a:path w="402028" h="354862" extrusionOk="0">
                    <a:moveTo>
                      <a:pt x="315390" y="354862"/>
                    </a:moveTo>
                    <a:cubicBezTo>
                      <a:pt x="312342" y="354862"/>
                      <a:pt x="309294" y="353910"/>
                      <a:pt x="306627" y="351910"/>
                    </a:cubicBezTo>
                    <a:lnTo>
                      <a:pt x="5542" y="119309"/>
                    </a:lnTo>
                    <a:cubicBezTo>
                      <a:pt x="2589" y="117023"/>
                      <a:pt x="589" y="113594"/>
                      <a:pt x="113" y="109784"/>
                    </a:cubicBezTo>
                    <a:cubicBezTo>
                      <a:pt x="-364" y="106069"/>
                      <a:pt x="684" y="102259"/>
                      <a:pt x="2970" y="99211"/>
                    </a:cubicBezTo>
                    <a:lnTo>
                      <a:pt x="75360" y="5580"/>
                    </a:lnTo>
                    <a:cubicBezTo>
                      <a:pt x="80218" y="-706"/>
                      <a:pt x="89171" y="-1849"/>
                      <a:pt x="95363" y="3009"/>
                    </a:cubicBezTo>
                    <a:lnTo>
                      <a:pt x="396448" y="235609"/>
                    </a:lnTo>
                    <a:cubicBezTo>
                      <a:pt x="402734" y="240467"/>
                      <a:pt x="403878" y="249421"/>
                      <a:pt x="399020" y="255612"/>
                    </a:cubicBezTo>
                    <a:lnTo>
                      <a:pt x="326630" y="349242"/>
                    </a:lnTo>
                    <a:cubicBezTo>
                      <a:pt x="323867" y="352957"/>
                      <a:pt x="319676" y="354862"/>
                      <a:pt x="315390" y="354862"/>
                    </a:cubicBezTo>
                    <a:close/>
                    <a:moveTo>
                      <a:pt x="34308" y="105403"/>
                    </a:moveTo>
                    <a:lnTo>
                      <a:pt x="312818" y="320477"/>
                    </a:lnTo>
                    <a:lnTo>
                      <a:pt x="367682" y="249421"/>
                    </a:lnTo>
                    <a:lnTo>
                      <a:pt x="89171" y="34251"/>
                    </a:lnTo>
                    <a:lnTo>
                      <a:pt x="34308" y="105403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>
              <a:off x="4865542" y="5303307"/>
              <a:ext cx="416205" cy="387402"/>
              <a:chOff x="4865542" y="5303307"/>
              <a:chExt cx="416205" cy="387402"/>
            </a:xfrm>
          </p:grpSpPr>
          <p:sp>
            <p:nvSpPr>
              <p:cNvPr id="177" name="Google Shape;177;p2"/>
              <p:cNvSpPr/>
              <p:nvPr/>
            </p:nvSpPr>
            <p:spPr>
              <a:xfrm>
                <a:off x="4879848" y="5317553"/>
                <a:ext cx="387730" cy="358870"/>
              </a:xfrm>
              <a:custGeom>
                <a:avLst/>
                <a:gdLst/>
                <a:ahLst/>
                <a:cxnLst/>
                <a:rect l="l" t="t" r="r" b="b"/>
                <a:pathLst>
                  <a:path w="387730" h="358870" extrusionOk="0">
                    <a:moveTo>
                      <a:pt x="301085" y="358870"/>
                    </a:moveTo>
                    <a:lnTo>
                      <a:pt x="0" y="126270"/>
                    </a:lnTo>
                    <a:lnTo>
                      <a:pt x="61913" y="46069"/>
                    </a:lnTo>
                    <a:cubicBezTo>
                      <a:pt x="101917" y="-5747"/>
                      <a:pt x="176308" y="-15272"/>
                      <a:pt x="228124" y="24733"/>
                    </a:cubicBezTo>
                    <a:lnTo>
                      <a:pt x="341662" y="112459"/>
                    </a:lnTo>
                    <a:cubicBezTo>
                      <a:pt x="393478" y="152464"/>
                      <a:pt x="403003" y="226854"/>
                      <a:pt x="362998" y="278670"/>
                    </a:cubicBezTo>
                    <a:lnTo>
                      <a:pt x="301085" y="35887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865542" y="5303307"/>
                <a:ext cx="416205" cy="387402"/>
              </a:xfrm>
              <a:custGeom>
                <a:avLst/>
                <a:gdLst/>
                <a:ahLst/>
                <a:cxnLst/>
                <a:rect l="l" t="t" r="r" b="b"/>
                <a:pathLst>
                  <a:path w="416205" h="387402" extrusionOk="0">
                    <a:moveTo>
                      <a:pt x="315390" y="387403"/>
                    </a:moveTo>
                    <a:cubicBezTo>
                      <a:pt x="312247" y="387403"/>
                      <a:pt x="309199" y="386355"/>
                      <a:pt x="306627" y="384450"/>
                    </a:cubicBezTo>
                    <a:lnTo>
                      <a:pt x="5542" y="151849"/>
                    </a:lnTo>
                    <a:cubicBezTo>
                      <a:pt x="2589" y="149563"/>
                      <a:pt x="589" y="146135"/>
                      <a:pt x="113" y="142324"/>
                    </a:cubicBezTo>
                    <a:cubicBezTo>
                      <a:pt x="-363" y="138515"/>
                      <a:pt x="684" y="134800"/>
                      <a:pt x="2970" y="131752"/>
                    </a:cubicBezTo>
                    <a:lnTo>
                      <a:pt x="64883" y="51551"/>
                    </a:lnTo>
                    <a:cubicBezTo>
                      <a:pt x="109650" y="-6361"/>
                      <a:pt x="193185" y="-17124"/>
                      <a:pt x="251096" y="27644"/>
                    </a:cubicBezTo>
                    <a:lnTo>
                      <a:pt x="364634" y="115369"/>
                    </a:lnTo>
                    <a:cubicBezTo>
                      <a:pt x="392733" y="137086"/>
                      <a:pt x="410640" y="168328"/>
                      <a:pt x="415117" y="203571"/>
                    </a:cubicBezTo>
                    <a:cubicBezTo>
                      <a:pt x="419594" y="238718"/>
                      <a:pt x="410164" y="273579"/>
                      <a:pt x="388542" y="301678"/>
                    </a:cubicBezTo>
                    <a:lnTo>
                      <a:pt x="326630" y="381878"/>
                    </a:lnTo>
                    <a:cubicBezTo>
                      <a:pt x="324344" y="384831"/>
                      <a:pt x="320915" y="386832"/>
                      <a:pt x="317105" y="387308"/>
                    </a:cubicBezTo>
                    <a:cubicBezTo>
                      <a:pt x="316629" y="387308"/>
                      <a:pt x="315962" y="387403"/>
                      <a:pt x="315390" y="387403"/>
                    </a:cubicBezTo>
                    <a:close/>
                    <a:moveTo>
                      <a:pt x="34308" y="137943"/>
                    </a:moveTo>
                    <a:lnTo>
                      <a:pt x="312818" y="353113"/>
                    </a:lnTo>
                    <a:lnTo>
                      <a:pt x="366063" y="284247"/>
                    </a:lnTo>
                    <a:cubicBezTo>
                      <a:pt x="383113" y="262244"/>
                      <a:pt x="390543" y="234908"/>
                      <a:pt x="386923" y="207285"/>
                    </a:cubicBezTo>
                    <a:cubicBezTo>
                      <a:pt x="383304" y="179663"/>
                      <a:pt x="369302" y="155088"/>
                      <a:pt x="347299" y="138134"/>
                    </a:cubicBezTo>
                    <a:lnTo>
                      <a:pt x="233761" y="50408"/>
                    </a:lnTo>
                    <a:cubicBezTo>
                      <a:pt x="188231" y="15261"/>
                      <a:pt x="122700" y="23739"/>
                      <a:pt x="87647" y="69172"/>
                    </a:cubicBezTo>
                    <a:lnTo>
                      <a:pt x="34308" y="137943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4804248" y="5401592"/>
              <a:ext cx="421233" cy="357222"/>
              <a:chOff x="4804248" y="5401592"/>
              <a:chExt cx="421233" cy="357222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4818528" y="5415840"/>
                <a:ext cx="392578" cy="328665"/>
              </a:xfrm>
              <a:custGeom>
                <a:avLst/>
                <a:gdLst/>
                <a:ahLst/>
                <a:cxnLst/>
                <a:rect l="l" t="t" r="r" b="b"/>
                <a:pathLst>
                  <a:path w="392578" h="328665" extrusionOk="0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8"/>
                      <a:pt x="7885" y="34745"/>
                    </a:cubicBezTo>
                    <a:lnTo>
                      <a:pt x="23315" y="14743"/>
                    </a:lnTo>
                    <a:cubicBezTo>
                      <a:pt x="36079" y="-1831"/>
                      <a:pt x="60177" y="-4879"/>
                      <a:pt x="76750" y="7884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500" y="330496"/>
                      <a:pt x="332402" y="333544"/>
                      <a:pt x="315828" y="3207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804248" y="5401592"/>
                <a:ext cx="421233" cy="357222"/>
              </a:xfrm>
              <a:custGeom>
                <a:avLst/>
                <a:gdLst/>
                <a:ahLst/>
                <a:cxnLst/>
                <a:rect l="l" t="t" r="r" b="b"/>
                <a:pathLst>
                  <a:path w="421233" h="357222" extrusionOk="0">
                    <a:moveTo>
                      <a:pt x="353253" y="357222"/>
                    </a:moveTo>
                    <a:cubicBezTo>
                      <a:pt x="341729" y="357222"/>
                      <a:pt x="330584" y="353412"/>
                      <a:pt x="321440" y="346364"/>
                    </a:cubicBezTo>
                    <a:lnTo>
                      <a:pt x="20355" y="113763"/>
                    </a:lnTo>
                    <a:cubicBezTo>
                      <a:pt x="9306" y="105191"/>
                      <a:pt x="2257" y="92903"/>
                      <a:pt x="448" y="78997"/>
                    </a:cubicBezTo>
                    <a:cubicBezTo>
                      <a:pt x="-1362" y="65091"/>
                      <a:pt x="2353" y="51374"/>
                      <a:pt x="10925" y="40326"/>
                    </a:cubicBezTo>
                    <a:lnTo>
                      <a:pt x="26356" y="20323"/>
                    </a:lnTo>
                    <a:cubicBezTo>
                      <a:pt x="44072" y="-2537"/>
                      <a:pt x="76933" y="-6728"/>
                      <a:pt x="99793" y="10893"/>
                    </a:cubicBezTo>
                    <a:lnTo>
                      <a:pt x="400878" y="243494"/>
                    </a:lnTo>
                    <a:cubicBezTo>
                      <a:pt x="411928" y="252066"/>
                      <a:pt x="418976" y="264353"/>
                      <a:pt x="420786" y="278260"/>
                    </a:cubicBezTo>
                    <a:cubicBezTo>
                      <a:pt x="422596" y="292167"/>
                      <a:pt x="418881" y="305883"/>
                      <a:pt x="410309" y="316932"/>
                    </a:cubicBezTo>
                    <a:lnTo>
                      <a:pt x="394878" y="336934"/>
                    </a:lnTo>
                    <a:cubicBezTo>
                      <a:pt x="386305" y="347983"/>
                      <a:pt x="374018" y="355032"/>
                      <a:pt x="360112" y="356841"/>
                    </a:cubicBezTo>
                    <a:cubicBezTo>
                      <a:pt x="357826" y="357032"/>
                      <a:pt x="355540" y="357222"/>
                      <a:pt x="353253" y="357222"/>
                    </a:cubicBezTo>
                    <a:close/>
                    <a:moveTo>
                      <a:pt x="67885" y="28515"/>
                    </a:moveTo>
                    <a:cubicBezTo>
                      <a:pt x="60741" y="28515"/>
                      <a:pt x="53692" y="31658"/>
                      <a:pt x="49025" y="37754"/>
                    </a:cubicBezTo>
                    <a:lnTo>
                      <a:pt x="33595" y="57756"/>
                    </a:lnTo>
                    <a:cubicBezTo>
                      <a:pt x="29689" y="62709"/>
                      <a:pt x="28070" y="68996"/>
                      <a:pt x="28832" y="75282"/>
                    </a:cubicBezTo>
                    <a:cubicBezTo>
                      <a:pt x="29689" y="81664"/>
                      <a:pt x="32833" y="87189"/>
                      <a:pt x="37881" y="91094"/>
                    </a:cubicBezTo>
                    <a:lnTo>
                      <a:pt x="338966" y="323694"/>
                    </a:lnTo>
                    <a:lnTo>
                      <a:pt x="338966" y="323694"/>
                    </a:lnTo>
                    <a:cubicBezTo>
                      <a:pt x="344014" y="327599"/>
                      <a:pt x="350206" y="329219"/>
                      <a:pt x="356492" y="328457"/>
                    </a:cubicBezTo>
                    <a:cubicBezTo>
                      <a:pt x="362874" y="327599"/>
                      <a:pt x="368398" y="324456"/>
                      <a:pt x="372303" y="319408"/>
                    </a:cubicBezTo>
                    <a:lnTo>
                      <a:pt x="387734" y="299406"/>
                    </a:lnTo>
                    <a:cubicBezTo>
                      <a:pt x="391639" y="294453"/>
                      <a:pt x="393259" y="288166"/>
                      <a:pt x="392497" y="281880"/>
                    </a:cubicBezTo>
                    <a:cubicBezTo>
                      <a:pt x="391639" y="275593"/>
                      <a:pt x="388496" y="269973"/>
                      <a:pt x="383448" y="266068"/>
                    </a:cubicBezTo>
                    <a:lnTo>
                      <a:pt x="82363" y="33467"/>
                    </a:lnTo>
                    <a:cubicBezTo>
                      <a:pt x="78076" y="30134"/>
                      <a:pt x="72933" y="28515"/>
                      <a:pt x="67885" y="28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2"/>
            <p:cNvGrpSpPr/>
            <p:nvPr/>
          </p:nvGrpSpPr>
          <p:grpSpPr>
            <a:xfrm>
              <a:off x="4680264" y="5562151"/>
              <a:ext cx="421201" cy="357254"/>
              <a:chOff x="4680264" y="5562151"/>
              <a:chExt cx="421201" cy="357254"/>
            </a:xfrm>
          </p:grpSpPr>
          <p:sp>
            <p:nvSpPr>
              <p:cNvPr id="183" name="Google Shape;183;p2"/>
              <p:cNvSpPr/>
              <p:nvPr/>
            </p:nvSpPr>
            <p:spPr>
              <a:xfrm>
                <a:off x="4694512" y="5576431"/>
                <a:ext cx="392578" cy="328665"/>
              </a:xfrm>
              <a:custGeom>
                <a:avLst/>
                <a:gdLst/>
                <a:ahLst/>
                <a:cxnLst/>
                <a:rect l="l" t="t" r="r" b="b"/>
                <a:pathLst>
                  <a:path w="392578" h="328665" extrusionOk="0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9"/>
                      <a:pt x="7885" y="34745"/>
                    </a:cubicBezTo>
                    <a:lnTo>
                      <a:pt x="23315" y="14743"/>
                    </a:lnTo>
                    <a:cubicBezTo>
                      <a:pt x="36078" y="-1831"/>
                      <a:pt x="60177" y="-4879"/>
                      <a:pt x="76750" y="7885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404" y="330497"/>
                      <a:pt x="332401" y="333544"/>
                      <a:pt x="315828" y="3207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680264" y="5562151"/>
                <a:ext cx="421201" cy="357254"/>
              </a:xfrm>
              <a:custGeom>
                <a:avLst/>
                <a:gdLst/>
                <a:ahLst/>
                <a:cxnLst/>
                <a:rect l="l" t="t" r="r" b="b"/>
                <a:pathLst>
                  <a:path w="421201" h="357254" extrusionOk="0">
                    <a:moveTo>
                      <a:pt x="353317" y="357254"/>
                    </a:moveTo>
                    <a:cubicBezTo>
                      <a:pt x="342173" y="357254"/>
                      <a:pt x="330838" y="353730"/>
                      <a:pt x="321408" y="346396"/>
                    </a:cubicBezTo>
                    <a:lnTo>
                      <a:pt x="321408" y="346396"/>
                    </a:lnTo>
                    <a:lnTo>
                      <a:pt x="20323" y="113795"/>
                    </a:lnTo>
                    <a:cubicBezTo>
                      <a:pt x="-2537" y="96174"/>
                      <a:pt x="-6728" y="63218"/>
                      <a:pt x="10893" y="40357"/>
                    </a:cubicBezTo>
                    <a:lnTo>
                      <a:pt x="26324" y="20355"/>
                    </a:lnTo>
                    <a:cubicBezTo>
                      <a:pt x="34896" y="9306"/>
                      <a:pt x="47184" y="2257"/>
                      <a:pt x="61090" y="448"/>
                    </a:cubicBezTo>
                    <a:cubicBezTo>
                      <a:pt x="74997" y="-1362"/>
                      <a:pt x="88713" y="2353"/>
                      <a:pt x="99762" y="10925"/>
                    </a:cubicBezTo>
                    <a:lnTo>
                      <a:pt x="400847" y="243430"/>
                    </a:lnTo>
                    <a:cubicBezTo>
                      <a:pt x="411896" y="252003"/>
                      <a:pt x="418944" y="264290"/>
                      <a:pt x="420754" y="278196"/>
                    </a:cubicBezTo>
                    <a:cubicBezTo>
                      <a:pt x="422564" y="292103"/>
                      <a:pt x="418849" y="305819"/>
                      <a:pt x="410277" y="316868"/>
                    </a:cubicBezTo>
                    <a:lnTo>
                      <a:pt x="394846" y="336871"/>
                    </a:lnTo>
                    <a:cubicBezTo>
                      <a:pt x="384464" y="350301"/>
                      <a:pt x="368938" y="357254"/>
                      <a:pt x="353317" y="357254"/>
                    </a:cubicBezTo>
                    <a:close/>
                    <a:moveTo>
                      <a:pt x="338839" y="323726"/>
                    </a:moveTo>
                    <a:cubicBezTo>
                      <a:pt x="349221" y="331727"/>
                      <a:pt x="364176" y="329822"/>
                      <a:pt x="372177" y="319440"/>
                    </a:cubicBezTo>
                    <a:lnTo>
                      <a:pt x="387607" y="299438"/>
                    </a:lnTo>
                    <a:cubicBezTo>
                      <a:pt x="391512" y="294484"/>
                      <a:pt x="393132" y="288198"/>
                      <a:pt x="392370" y="281911"/>
                    </a:cubicBezTo>
                    <a:cubicBezTo>
                      <a:pt x="391512" y="275530"/>
                      <a:pt x="388369" y="270005"/>
                      <a:pt x="383321" y="266100"/>
                    </a:cubicBezTo>
                    <a:lnTo>
                      <a:pt x="82236" y="33499"/>
                    </a:lnTo>
                    <a:cubicBezTo>
                      <a:pt x="77187" y="29594"/>
                      <a:pt x="70901" y="27975"/>
                      <a:pt x="64710" y="28737"/>
                    </a:cubicBezTo>
                    <a:cubicBezTo>
                      <a:pt x="58328" y="29594"/>
                      <a:pt x="52803" y="32738"/>
                      <a:pt x="48898" y="37785"/>
                    </a:cubicBezTo>
                    <a:lnTo>
                      <a:pt x="33468" y="57788"/>
                    </a:lnTo>
                    <a:cubicBezTo>
                      <a:pt x="25467" y="68170"/>
                      <a:pt x="27372" y="83125"/>
                      <a:pt x="37754" y="91126"/>
                    </a:cubicBezTo>
                    <a:lnTo>
                      <a:pt x="338839" y="323726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2"/>
            <p:cNvSpPr/>
            <p:nvPr/>
          </p:nvSpPr>
          <p:spPr>
            <a:xfrm>
              <a:off x="4464025" y="5942775"/>
              <a:ext cx="326343" cy="268571"/>
            </a:xfrm>
            <a:custGeom>
              <a:avLst/>
              <a:gdLst/>
              <a:ahLst/>
              <a:cxnLst/>
              <a:rect l="l" t="t" r="r" b="b"/>
              <a:pathLst>
                <a:path w="326343" h="268571" extrusionOk="0">
                  <a:moveTo>
                    <a:pt x="312095" y="268571"/>
                  </a:moveTo>
                  <a:cubicBezTo>
                    <a:pt x="309047" y="268571"/>
                    <a:pt x="305999" y="267619"/>
                    <a:pt x="303332" y="265618"/>
                  </a:cubicBezTo>
                  <a:cubicBezTo>
                    <a:pt x="284377" y="250950"/>
                    <a:pt x="287521" y="228090"/>
                    <a:pt x="289902" y="211421"/>
                  </a:cubicBezTo>
                  <a:cubicBezTo>
                    <a:pt x="292092" y="195705"/>
                    <a:pt x="292569" y="187895"/>
                    <a:pt x="287330" y="183894"/>
                  </a:cubicBezTo>
                  <a:cubicBezTo>
                    <a:pt x="282091" y="179798"/>
                    <a:pt x="274566" y="182275"/>
                    <a:pt x="259898" y="188371"/>
                  </a:cubicBezTo>
                  <a:cubicBezTo>
                    <a:pt x="244372" y="194848"/>
                    <a:pt x="223036" y="203706"/>
                    <a:pt x="204082" y="189038"/>
                  </a:cubicBezTo>
                  <a:cubicBezTo>
                    <a:pt x="185127" y="174369"/>
                    <a:pt x="188270" y="151509"/>
                    <a:pt x="190651" y="134745"/>
                  </a:cubicBezTo>
                  <a:cubicBezTo>
                    <a:pt x="192842" y="119029"/>
                    <a:pt x="193318" y="111219"/>
                    <a:pt x="188080" y="107218"/>
                  </a:cubicBezTo>
                  <a:cubicBezTo>
                    <a:pt x="182841" y="103122"/>
                    <a:pt x="175316" y="105599"/>
                    <a:pt x="160648" y="111695"/>
                  </a:cubicBezTo>
                  <a:cubicBezTo>
                    <a:pt x="145122" y="118172"/>
                    <a:pt x="123786" y="127030"/>
                    <a:pt x="104831" y="112362"/>
                  </a:cubicBezTo>
                  <a:cubicBezTo>
                    <a:pt x="85876" y="97693"/>
                    <a:pt x="89020" y="74833"/>
                    <a:pt x="91401" y="58164"/>
                  </a:cubicBezTo>
                  <a:cubicBezTo>
                    <a:pt x="93591" y="42448"/>
                    <a:pt x="94068" y="34637"/>
                    <a:pt x="88829" y="30542"/>
                  </a:cubicBezTo>
                  <a:cubicBezTo>
                    <a:pt x="83590" y="26446"/>
                    <a:pt x="76065" y="28922"/>
                    <a:pt x="61397" y="35019"/>
                  </a:cubicBezTo>
                  <a:cubicBezTo>
                    <a:pt x="45871" y="41496"/>
                    <a:pt x="24535" y="50354"/>
                    <a:pt x="5581" y="35685"/>
                  </a:cubicBezTo>
                  <a:cubicBezTo>
                    <a:pt x="-706" y="30828"/>
                    <a:pt x="-1849" y="21874"/>
                    <a:pt x="3009" y="15683"/>
                  </a:cubicBezTo>
                  <a:cubicBezTo>
                    <a:pt x="7866" y="9396"/>
                    <a:pt x="16820" y="8253"/>
                    <a:pt x="23011" y="13111"/>
                  </a:cubicBezTo>
                  <a:cubicBezTo>
                    <a:pt x="28250" y="17206"/>
                    <a:pt x="35775" y="14730"/>
                    <a:pt x="50443" y="8634"/>
                  </a:cubicBezTo>
                  <a:cubicBezTo>
                    <a:pt x="65969" y="2157"/>
                    <a:pt x="87305" y="-6701"/>
                    <a:pt x="106260" y="7967"/>
                  </a:cubicBezTo>
                  <a:cubicBezTo>
                    <a:pt x="125215" y="22636"/>
                    <a:pt x="122071" y="45496"/>
                    <a:pt x="119690" y="62165"/>
                  </a:cubicBezTo>
                  <a:cubicBezTo>
                    <a:pt x="117499" y="77881"/>
                    <a:pt x="117023" y="85691"/>
                    <a:pt x="122262" y="89787"/>
                  </a:cubicBezTo>
                  <a:cubicBezTo>
                    <a:pt x="127500" y="93883"/>
                    <a:pt x="135025" y="91406"/>
                    <a:pt x="149694" y="85310"/>
                  </a:cubicBezTo>
                  <a:cubicBezTo>
                    <a:pt x="165220" y="78833"/>
                    <a:pt x="186556" y="69975"/>
                    <a:pt x="205510" y="84643"/>
                  </a:cubicBezTo>
                  <a:cubicBezTo>
                    <a:pt x="224465" y="99312"/>
                    <a:pt x="221227" y="122077"/>
                    <a:pt x="218940" y="138745"/>
                  </a:cubicBezTo>
                  <a:cubicBezTo>
                    <a:pt x="216750" y="154462"/>
                    <a:pt x="216274" y="162368"/>
                    <a:pt x="221512" y="166368"/>
                  </a:cubicBezTo>
                  <a:cubicBezTo>
                    <a:pt x="226751" y="170464"/>
                    <a:pt x="234276" y="167987"/>
                    <a:pt x="248944" y="161891"/>
                  </a:cubicBezTo>
                  <a:cubicBezTo>
                    <a:pt x="264470" y="155414"/>
                    <a:pt x="285806" y="146556"/>
                    <a:pt x="304761" y="161225"/>
                  </a:cubicBezTo>
                  <a:cubicBezTo>
                    <a:pt x="323716" y="175893"/>
                    <a:pt x="320477" y="198658"/>
                    <a:pt x="318191" y="215327"/>
                  </a:cubicBezTo>
                  <a:cubicBezTo>
                    <a:pt x="316000" y="231043"/>
                    <a:pt x="315524" y="238949"/>
                    <a:pt x="320763" y="242949"/>
                  </a:cubicBezTo>
                  <a:cubicBezTo>
                    <a:pt x="327049" y="247807"/>
                    <a:pt x="328192" y="256760"/>
                    <a:pt x="323334" y="262952"/>
                  </a:cubicBezTo>
                  <a:cubicBezTo>
                    <a:pt x="320572" y="266666"/>
                    <a:pt x="316286" y="268571"/>
                    <a:pt x="312095" y="268571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2"/>
            <p:cNvGrpSpPr/>
            <p:nvPr/>
          </p:nvGrpSpPr>
          <p:grpSpPr>
            <a:xfrm>
              <a:off x="4661227" y="5807423"/>
              <a:ext cx="195857" cy="208030"/>
              <a:chOff x="4661227" y="5807423"/>
              <a:chExt cx="195857" cy="208030"/>
            </a:xfrm>
          </p:grpSpPr>
          <p:sp>
            <p:nvSpPr>
              <p:cNvPr id="187" name="Google Shape;187;p2"/>
              <p:cNvSpPr/>
              <p:nvPr/>
            </p:nvSpPr>
            <p:spPr>
              <a:xfrm rot="-3138037">
                <a:off x="4670240" y="5856391"/>
                <a:ext cx="177831" cy="110094"/>
              </a:xfrm>
              <a:custGeom>
                <a:avLst/>
                <a:gdLst/>
                <a:ahLst/>
                <a:cxnLst/>
                <a:rect l="l" t="t" r="r" b="b"/>
                <a:pathLst>
                  <a:path w="177546" h="109918" extrusionOk="0">
                    <a:moveTo>
                      <a:pt x="177546" y="54959"/>
                    </a:moveTo>
                    <a:cubicBezTo>
                      <a:pt x="177546" y="85313"/>
                      <a:pt x="137801" y="109919"/>
                      <a:pt x="88773" y="109919"/>
                    </a:cubicBezTo>
                    <a:cubicBezTo>
                      <a:pt x="39745" y="109919"/>
                      <a:pt x="0" y="85313"/>
                      <a:pt x="0" y="54959"/>
                    </a:cubicBezTo>
                    <a:cubicBezTo>
                      <a:pt x="0" y="24606"/>
                      <a:pt x="39745" y="0"/>
                      <a:pt x="88773" y="0"/>
                    </a:cubicBezTo>
                    <a:cubicBezTo>
                      <a:pt x="137801" y="0"/>
                      <a:pt x="177546" y="24606"/>
                      <a:pt x="177546" y="549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4675124" y="5819105"/>
                <a:ext cx="167770" cy="184501"/>
              </a:xfrm>
              <a:custGeom>
                <a:avLst/>
                <a:gdLst/>
                <a:ahLst/>
                <a:cxnLst/>
                <a:rect l="l" t="t" r="r" b="b"/>
                <a:pathLst>
                  <a:path w="167770" h="184501" extrusionOk="0">
                    <a:moveTo>
                      <a:pt x="53657" y="184502"/>
                    </a:moveTo>
                    <a:cubicBezTo>
                      <a:pt x="41465" y="184502"/>
                      <a:pt x="30225" y="181073"/>
                      <a:pt x="20891" y="173834"/>
                    </a:cubicBezTo>
                    <a:cubicBezTo>
                      <a:pt x="-9875" y="150117"/>
                      <a:pt x="-6256" y="95633"/>
                      <a:pt x="29082" y="49914"/>
                    </a:cubicBezTo>
                    <a:cubicBezTo>
                      <a:pt x="45179" y="29054"/>
                      <a:pt x="65563" y="13243"/>
                      <a:pt x="86518" y="5432"/>
                    </a:cubicBezTo>
                    <a:cubicBezTo>
                      <a:pt x="109759" y="-3331"/>
                      <a:pt x="131285" y="-1426"/>
                      <a:pt x="146906" y="10671"/>
                    </a:cubicBezTo>
                    <a:cubicBezTo>
                      <a:pt x="162623" y="22768"/>
                      <a:pt x="169766" y="43056"/>
                      <a:pt x="167290" y="67821"/>
                    </a:cubicBezTo>
                    <a:cubicBezTo>
                      <a:pt x="165004" y="90014"/>
                      <a:pt x="154812" y="113731"/>
                      <a:pt x="138715" y="134591"/>
                    </a:cubicBezTo>
                    <a:lnTo>
                      <a:pt x="138715" y="134591"/>
                    </a:lnTo>
                    <a:cubicBezTo>
                      <a:pt x="114045" y="166499"/>
                      <a:pt x="81565" y="184502"/>
                      <a:pt x="53657" y="184502"/>
                    </a:cubicBezTo>
                    <a:close/>
                    <a:moveTo>
                      <a:pt x="114236" y="28673"/>
                    </a:moveTo>
                    <a:cubicBezTo>
                      <a:pt x="107568" y="28673"/>
                      <a:pt x="100996" y="30578"/>
                      <a:pt x="96519" y="32197"/>
                    </a:cubicBezTo>
                    <a:cubicBezTo>
                      <a:pt x="80707" y="38103"/>
                      <a:pt x="64420" y="50962"/>
                      <a:pt x="51656" y="67440"/>
                    </a:cubicBezTo>
                    <a:cubicBezTo>
                      <a:pt x="24796" y="102206"/>
                      <a:pt x="23081" y="139544"/>
                      <a:pt x="38321" y="151260"/>
                    </a:cubicBezTo>
                    <a:cubicBezTo>
                      <a:pt x="53561" y="162975"/>
                      <a:pt x="89185" y="151927"/>
                      <a:pt x="116045" y="117160"/>
                    </a:cubicBezTo>
                    <a:lnTo>
                      <a:pt x="116045" y="117160"/>
                    </a:lnTo>
                    <a:cubicBezTo>
                      <a:pt x="128714" y="100682"/>
                      <a:pt x="137000" y="81632"/>
                      <a:pt x="138810" y="64868"/>
                    </a:cubicBezTo>
                    <a:cubicBezTo>
                      <a:pt x="139667" y="56486"/>
                      <a:pt x="139572" y="41151"/>
                      <a:pt x="129380" y="33340"/>
                    </a:cubicBezTo>
                    <a:cubicBezTo>
                      <a:pt x="124904" y="29911"/>
                      <a:pt x="119474" y="28673"/>
                      <a:pt x="114236" y="28673"/>
                    </a:cubicBezTo>
                    <a:close/>
                    <a:moveTo>
                      <a:pt x="127380" y="125923"/>
                    </a:moveTo>
                    <a:lnTo>
                      <a:pt x="127380" y="125923"/>
                    </a:lnTo>
                    <a:lnTo>
                      <a:pt x="127380" y="125923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" name="Google Shape;189;p2"/>
            <p:cNvSpPr/>
            <p:nvPr/>
          </p:nvSpPr>
          <p:spPr>
            <a:xfrm>
              <a:off x="4462652" y="5435059"/>
              <a:ext cx="812248" cy="844788"/>
            </a:xfrm>
            <a:custGeom>
              <a:avLst/>
              <a:gdLst/>
              <a:ahLst/>
              <a:cxnLst/>
              <a:rect l="l" t="t" r="r" b="b"/>
              <a:pathLst>
                <a:path w="812248" h="844788" extrusionOk="0">
                  <a:moveTo>
                    <a:pt x="673703" y="304800"/>
                  </a:moveTo>
                  <a:lnTo>
                    <a:pt x="611696" y="385096"/>
                  </a:lnTo>
                  <a:lnTo>
                    <a:pt x="615125" y="387763"/>
                  </a:lnTo>
                  <a:cubicBezTo>
                    <a:pt x="629793" y="399098"/>
                    <a:pt x="632555" y="420434"/>
                    <a:pt x="621221" y="435102"/>
                  </a:cubicBezTo>
                  <a:lnTo>
                    <a:pt x="600456" y="461963"/>
                  </a:lnTo>
                  <a:cubicBezTo>
                    <a:pt x="589121" y="476726"/>
                    <a:pt x="567690" y="479393"/>
                    <a:pt x="553117" y="468059"/>
                  </a:cubicBezTo>
                  <a:lnTo>
                    <a:pt x="549688" y="465391"/>
                  </a:lnTo>
                  <a:lnTo>
                    <a:pt x="311944" y="773239"/>
                  </a:lnTo>
                  <a:lnTo>
                    <a:pt x="160973" y="822198"/>
                  </a:lnTo>
                  <a:lnTo>
                    <a:pt x="103442" y="840772"/>
                  </a:lnTo>
                  <a:cubicBezTo>
                    <a:pt x="56960" y="855916"/>
                    <a:pt x="9716" y="826484"/>
                    <a:pt x="0" y="781812"/>
                  </a:cubicBezTo>
                  <a:cubicBezTo>
                    <a:pt x="17812" y="790575"/>
                    <a:pt x="39148" y="793052"/>
                    <a:pt x="60293" y="786099"/>
                  </a:cubicBezTo>
                  <a:lnTo>
                    <a:pt x="117824" y="767525"/>
                  </a:lnTo>
                  <a:lnTo>
                    <a:pt x="268796" y="718566"/>
                  </a:lnTo>
                  <a:lnTo>
                    <a:pt x="506540" y="410718"/>
                  </a:lnTo>
                  <a:lnTo>
                    <a:pt x="509969" y="413385"/>
                  </a:lnTo>
                  <a:cubicBezTo>
                    <a:pt x="524637" y="424720"/>
                    <a:pt x="545973" y="421957"/>
                    <a:pt x="557308" y="407289"/>
                  </a:cubicBezTo>
                  <a:lnTo>
                    <a:pt x="578072" y="380429"/>
                  </a:lnTo>
                  <a:cubicBezTo>
                    <a:pt x="589407" y="365760"/>
                    <a:pt x="586645" y="344424"/>
                    <a:pt x="571976" y="333090"/>
                  </a:cubicBezTo>
                  <a:lnTo>
                    <a:pt x="568547" y="330422"/>
                  </a:lnTo>
                  <a:lnTo>
                    <a:pt x="630555" y="250127"/>
                  </a:lnTo>
                  <a:lnTo>
                    <a:pt x="633984" y="252794"/>
                  </a:lnTo>
                  <a:cubicBezTo>
                    <a:pt x="648653" y="264129"/>
                    <a:pt x="669988" y="261366"/>
                    <a:pt x="681323" y="246698"/>
                  </a:cubicBezTo>
                  <a:lnTo>
                    <a:pt x="702088" y="219837"/>
                  </a:lnTo>
                  <a:cubicBezTo>
                    <a:pt x="713422" y="205169"/>
                    <a:pt x="710660" y="183832"/>
                    <a:pt x="695992" y="172498"/>
                  </a:cubicBezTo>
                  <a:lnTo>
                    <a:pt x="692563" y="169831"/>
                  </a:lnTo>
                  <a:lnTo>
                    <a:pt x="747141" y="99156"/>
                  </a:lnTo>
                  <a:cubicBezTo>
                    <a:pt x="769716" y="69914"/>
                    <a:pt x="774478" y="32481"/>
                    <a:pt x="763143" y="0"/>
                  </a:cubicBezTo>
                  <a:lnTo>
                    <a:pt x="771335" y="6382"/>
                  </a:lnTo>
                  <a:cubicBezTo>
                    <a:pt x="817341" y="41910"/>
                    <a:pt x="825817" y="107918"/>
                    <a:pt x="790289" y="153924"/>
                  </a:cubicBezTo>
                  <a:lnTo>
                    <a:pt x="735711" y="224600"/>
                  </a:lnTo>
                  <a:lnTo>
                    <a:pt x="739140" y="227266"/>
                  </a:lnTo>
                  <a:cubicBezTo>
                    <a:pt x="753808" y="238601"/>
                    <a:pt x="756571" y="259938"/>
                    <a:pt x="745236" y="274606"/>
                  </a:cubicBezTo>
                  <a:lnTo>
                    <a:pt x="724472" y="301466"/>
                  </a:lnTo>
                  <a:cubicBezTo>
                    <a:pt x="713137" y="316230"/>
                    <a:pt x="691801" y="318897"/>
                    <a:pt x="677132" y="307563"/>
                  </a:cubicBezTo>
                  <a:lnTo>
                    <a:pt x="673703" y="304800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 rot="-408978">
            <a:off x="16516689" y="5867319"/>
            <a:ext cx="825500" cy="1120590"/>
            <a:chOff x="4584954" y="2452115"/>
            <a:chExt cx="607790" cy="825055"/>
          </a:xfrm>
        </p:grpSpPr>
        <p:grpSp>
          <p:nvGrpSpPr>
            <p:cNvPr id="191" name="Google Shape;191;p2"/>
            <p:cNvGrpSpPr/>
            <p:nvPr/>
          </p:nvGrpSpPr>
          <p:grpSpPr>
            <a:xfrm>
              <a:off x="4584954" y="2452115"/>
              <a:ext cx="607790" cy="825055"/>
              <a:chOff x="4584954" y="2452115"/>
              <a:chExt cx="607790" cy="825055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4599241" y="2466402"/>
                <a:ext cx="579215" cy="796480"/>
              </a:xfrm>
              <a:custGeom>
                <a:avLst/>
                <a:gdLst/>
                <a:ahLst/>
                <a:cxnLst/>
                <a:rect l="l" t="t" r="r" b="b"/>
                <a:pathLst>
                  <a:path w="579215" h="796480" extrusionOk="0">
                    <a:moveTo>
                      <a:pt x="470630" y="398240"/>
                    </a:moveTo>
                    <a:cubicBezTo>
                      <a:pt x="470630" y="472916"/>
                      <a:pt x="516731" y="535686"/>
                      <a:pt x="579215" y="553498"/>
                    </a:cubicBezTo>
                    <a:lnTo>
                      <a:pt x="57921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484" y="535686"/>
                      <a:pt x="108585" y="472916"/>
                      <a:pt x="108585" y="398240"/>
                    </a:cubicBezTo>
                    <a:cubicBezTo>
                      <a:pt x="108585" y="323564"/>
                      <a:pt x="62484" y="260795"/>
                      <a:pt x="0" y="242983"/>
                    </a:cubicBezTo>
                    <a:lnTo>
                      <a:pt x="0" y="0"/>
                    </a:lnTo>
                    <a:lnTo>
                      <a:pt x="579215" y="0"/>
                    </a:lnTo>
                    <a:lnTo>
                      <a:pt x="579215" y="242983"/>
                    </a:lnTo>
                    <a:cubicBezTo>
                      <a:pt x="516731" y="260795"/>
                      <a:pt x="470630" y="323564"/>
                      <a:pt x="470630" y="3982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584954" y="2452115"/>
                <a:ext cx="607790" cy="825055"/>
              </a:xfrm>
              <a:custGeom>
                <a:avLst/>
                <a:gdLst/>
                <a:ahLst/>
                <a:cxnLst/>
                <a:rect l="l" t="t" r="r" b="b"/>
                <a:pathLst>
                  <a:path w="607790" h="825055" extrusionOk="0">
                    <a:moveTo>
                      <a:pt x="593503" y="825056"/>
                    </a:moveTo>
                    <a:lnTo>
                      <a:pt x="14288" y="825056"/>
                    </a:lnTo>
                    <a:cubicBezTo>
                      <a:pt x="6382" y="825056"/>
                      <a:pt x="0" y="818674"/>
                      <a:pt x="0" y="810768"/>
                    </a:cubicBezTo>
                    <a:lnTo>
                      <a:pt x="0" y="567785"/>
                    </a:lnTo>
                    <a:cubicBezTo>
                      <a:pt x="0" y="561404"/>
                      <a:pt x="4191" y="555784"/>
                      <a:pt x="10382" y="554069"/>
                    </a:cubicBezTo>
                    <a:cubicBezTo>
                      <a:pt x="68199" y="537591"/>
                      <a:pt x="108585" y="479393"/>
                      <a:pt x="108585" y="412528"/>
                    </a:cubicBezTo>
                    <a:cubicBezTo>
                      <a:pt x="108585" y="345662"/>
                      <a:pt x="68199" y="287465"/>
                      <a:pt x="10382" y="270986"/>
                    </a:cubicBezTo>
                    <a:cubicBezTo>
                      <a:pt x="4286" y="269272"/>
                      <a:pt x="0" y="263652"/>
                      <a:pt x="0" y="25727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593503" y="0"/>
                    </a:lnTo>
                    <a:cubicBezTo>
                      <a:pt x="601409" y="0"/>
                      <a:pt x="607790" y="6382"/>
                      <a:pt x="607790" y="14288"/>
                    </a:cubicBezTo>
                    <a:lnTo>
                      <a:pt x="607790" y="257270"/>
                    </a:lnTo>
                    <a:cubicBezTo>
                      <a:pt x="607790" y="263652"/>
                      <a:pt x="603599" y="269272"/>
                      <a:pt x="597408" y="270986"/>
                    </a:cubicBezTo>
                    <a:cubicBezTo>
                      <a:pt x="539591" y="287465"/>
                      <a:pt x="499205" y="345662"/>
                      <a:pt x="499205" y="412528"/>
                    </a:cubicBezTo>
                    <a:cubicBezTo>
                      <a:pt x="499205" y="479393"/>
                      <a:pt x="539591" y="537591"/>
                      <a:pt x="597408" y="554069"/>
                    </a:cubicBezTo>
                    <a:cubicBezTo>
                      <a:pt x="603504" y="555784"/>
                      <a:pt x="607790" y="561404"/>
                      <a:pt x="607790" y="567785"/>
                    </a:cubicBezTo>
                    <a:lnTo>
                      <a:pt x="607790" y="810768"/>
                    </a:lnTo>
                    <a:cubicBezTo>
                      <a:pt x="607790" y="818579"/>
                      <a:pt x="601409" y="825056"/>
                      <a:pt x="593503" y="825056"/>
                    </a:cubicBezTo>
                    <a:close/>
                    <a:moveTo>
                      <a:pt x="28575" y="796481"/>
                    </a:moveTo>
                    <a:lnTo>
                      <a:pt x="579215" y="796481"/>
                    </a:lnTo>
                    <a:lnTo>
                      <a:pt x="579215" y="578168"/>
                    </a:lnTo>
                    <a:cubicBezTo>
                      <a:pt x="514731" y="554641"/>
                      <a:pt x="470630" y="488061"/>
                      <a:pt x="470630" y="412528"/>
                    </a:cubicBezTo>
                    <a:cubicBezTo>
                      <a:pt x="470630" y="336995"/>
                      <a:pt x="514731" y="270510"/>
                      <a:pt x="579215" y="246888"/>
                    </a:cubicBezTo>
                    <a:lnTo>
                      <a:pt x="579215" y="28575"/>
                    </a:lnTo>
                    <a:lnTo>
                      <a:pt x="28575" y="28575"/>
                    </a:lnTo>
                    <a:lnTo>
                      <a:pt x="28575" y="246888"/>
                    </a:lnTo>
                    <a:cubicBezTo>
                      <a:pt x="93059" y="270415"/>
                      <a:pt x="137160" y="336899"/>
                      <a:pt x="137160" y="412528"/>
                    </a:cubicBezTo>
                    <a:cubicBezTo>
                      <a:pt x="137160" y="488061"/>
                      <a:pt x="93059" y="554546"/>
                      <a:pt x="28575" y="578168"/>
                    </a:cubicBezTo>
                    <a:lnTo>
                      <a:pt x="28575" y="7964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2"/>
            <p:cNvSpPr/>
            <p:nvPr/>
          </p:nvSpPr>
          <p:spPr>
            <a:xfrm>
              <a:off x="4599241" y="2466402"/>
              <a:ext cx="232409" cy="796480"/>
            </a:xfrm>
            <a:custGeom>
              <a:avLst/>
              <a:gdLst/>
              <a:ahLst/>
              <a:cxnLst/>
              <a:rect l="l" t="t" r="r" b="b"/>
              <a:pathLst>
                <a:path w="232409" h="796480" extrusionOk="0">
                  <a:moveTo>
                    <a:pt x="232410" y="398240"/>
                  </a:moveTo>
                  <a:cubicBezTo>
                    <a:pt x="232410" y="472916"/>
                    <a:pt x="186214" y="535686"/>
                    <a:pt x="123825" y="553498"/>
                  </a:cubicBezTo>
                  <a:lnTo>
                    <a:pt x="123825" y="796481"/>
                  </a:lnTo>
                  <a:lnTo>
                    <a:pt x="0" y="796481"/>
                  </a:lnTo>
                  <a:lnTo>
                    <a:pt x="0" y="553498"/>
                  </a:lnTo>
                  <a:cubicBezTo>
                    <a:pt x="62389" y="535686"/>
                    <a:pt x="108585" y="472916"/>
                    <a:pt x="108585" y="398240"/>
                  </a:cubicBezTo>
                  <a:cubicBezTo>
                    <a:pt x="108585" y="323564"/>
                    <a:pt x="62389" y="260795"/>
                    <a:pt x="0" y="242983"/>
                  </a:cubicBezTo>
                  <a:lnTo>
                    <a:pt x="0" y="0"/>
                  </a:lnTo>
                  <a:lnTo>
                    <a:pt x="123825" y="0"/>
                  </a:lnTo>
                  <a:lnTo>
                    <a:pt x="123825" y="242983"/>
                  </a:lnTo>
                  <a:cubicBezTo>
                    <a:pt x="186214" y="260795"/>
                    <a:pt x="232410" y="323564"/>
                    <a:pt x="232410" y="39824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" name="Google Shape;195;p2"/>
            <p:cNvGrpSpPr/>
            <p:nvPr/>
          </p:nvGrpSpPr>
          <p:grpSpPr>
            <a:xfrm>
              <a:off x="4745259" y="2514218"/>
              <a:ext cx="287178" cy="752570"/>
              <a:chOff x="4745259" y="2514218"/>
              <a:chExt cx="287178" cy="752570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4759547" y="2528506"/>
                <a:ext cx="258603" cy="723995"/>
              </a:xfrm>
              <a:custGeom>
                <a:avLst/>
                <a:gdLst/>
                <a:ahLst/>
                <a:cxnLst/>
                <a:rect l="l" t="t" r="r" b="b"/>
                <a:pathLst>
                  <a:path w="258603" h="723995" extrusionOk="0">
                    <a:moveTo>
                      <a:pt x="0" y="0"/>
                    </a:moveTo>
                    <a:lnTo>
                      <a:pt x="258604" y="0"/>
                    </a:lnTo>
                    <a:lnTo>
                      <a:pt x="258604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745259" y="2514218"/>
                <a:ext cx="287178" cy="752570"/>
              </a:xfrm>
              <a:custGeom>
                <a:avLst/>
                <a:gdLst/>
                <a:ahLst/>
                <a:cxnLst/>
                <a:rect l="l" t="t" r="r" b="b"/>
                <a:pathLst>
                  <a:path w="287178" h="752570" extrusionOk="0">
                    <a:moveTo>
                      <a:pt x="272891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72891" y="0"/>
                    </a:lnTo>
                    <a:cubicBezTo>
                      <a:pt x="280797" y="0"/>
                      <a:pt x="287179" y="6382"/>
                      <a:pt x="287179" y="14288"/>
                    </a:cubicBezTo>
                    <a:lnTo>
                      <a:pt x="287179" y="738283"/>
                    </a:lnTo>
                    <a:cubicBezTo>
                      <a:pt x="287179" y="746189"/>
                      <a:pt x="280797" y="752570"/>
                      <a:pt x="272891" y="752570"/>
                    </a:cubicBezTo>
                    <a:close/>
                    <a:moveTo>
                      <a:pt x="28575" y="723995"/>
                    </a:moveTo>
                    <a:lnTo>
                      <a:pt x="258604" y="723995"/>
                    </a:lnTo>
                    <a:lnTo>
                      <a:pt x="258604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"/>
            <p:cNvGrpSpPr/>
            <p:nvPr/>
          </p:nvGrpSpPr>
          <p:grpSpPr>
            <a:xfrm>
              <a:off x="4923662" y="2514218"/>
              <a:ext cx="111347" cy="752570"/>
              <a:chOff x="4923662" y="2514218"/>
              <a:chExt cx="111347" cy="752570"/>
            </a:xfrm>
          </p:grpSpPr>
          <p:sp>
            <p:nvSpPr>
              <p:cNvPr id="199" name="Google Shape;199;p2"/>
              <p:cNvSpPr/>
              <p:nvPr/>
            </p:nvSpPr>
            <p:spPr>
              <a:xfrm>
                <a:off x="4937950" y="2528506"/>
                <a:ext cx="82772" cy="72399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723995" extrusionOk="0">
                    <a:moveTo>
                      <a:pt x="0" y="0"/>
                    </a:moveTo>
                    <a:lnTo>
                      <a:pt x="82772" y="0"/>
                    </a:lnTo>
                    <a:lnTo>
                      <a:pt x="82772" y="723995"/>
                    </a:lnTo>
                    <a:lnTo>
                      <a:pt x="0" y="723995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923662" y="2514218"/>
                <a:ext cx="111347" cy="752570"/>
              </a:xfrm>
              <a:custGeom>
                <a:avLst/>
                <a:gdLst/>
                <a:ahLst/>
                <a:cxnLst/>
                <a:rect l="l" t="t" r="r" b="b"/>
                <a:pathLst>
                  <a:path w="111347" h="752570" extrusionOk="0">
                    <a:moveTo>
                      <a:pt x="97060" y="752570"/>
                    </a:moveTo>
                    <a:lnTo>
                      <a:pt x="14288" y="752570"/>
                    </a:lnTo>
                    <a:cubicBezTo>
                      <a:pt x="6382" y="752570"/>
                      <a:pt x="0" y="746189"/>
                      <a:pt x="0" y="738283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7060" y="0"/>
                    </a:lnTo>
                    <a:cubicBezTo>
                      <a:pt x="104966" y="0"/>
                      <a:pt x="111347" y="6382"/>
                      <a:pt x="111347" y="14288"/>
                    </a:cubicBezTo>
                    <a:lnTo>
                      <a:pt x="111347" y="738283"/>
                    </a:lnTo>
                    <a:cubicBezTo>
                      <a:pt x="111347" y="746189"/>
                      <a:pt x="104966" y="752570"/>
                      <a:pt x="97060" y="752570"/>
                    </a:cubicBezTo>
                    <a:close/>
                    <a:moveTo>
                      <a:pt x="28575" y="723995"/>
                    </a:moveTo>
                    <a:lnTo>
                      <a:pt x="82772" y="723995"/>
                    </a:lnTo>
                    <a:lnTo>
                      <a:pt x="82772" y="28575"/>
                    </a:lnTo>
                    <a:lnTo>
                      <a:pt x="28575" y="28575"/>
                    </a:lnTo>
                    <a:lnTo>
                      <a:pt x="28575" y="7239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2"/>
            <p:cNvGrpSpPr/>
            <p:nvPr/>
          </p:nvGrpSpPr>
          <p:grpSpPr>
            <a:xfrm>
              <a:off x="4799552" y="2803778"/>
              <a:ext cx="100965" cy="100964"/>
              <a:chOff x="4799552" y="2803778"/>
              <a:chExt cx="100965" cy="100964"/>
            </a:xfrm>
          </p:grpSpPr>
          <p:sp>
            <p:nvSpPr>
              <p:cNvPr id="202" name="Google Shape;202;p2"/>
              <p:cNvSpPr/>
              <p:nvPr/>
            </p:nvSpPr>
            <p:spPr>
              <a:xfrm>
                <a:off x="4813839" y="2818066"/>
                <a:ext cx="72390" cy="7238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 extrusionOk="0">
                    <a:moveTo>
                      <a:pt x="72390" y="36195"/>
                    </a:moveTo>
                    <a:cubicBezTo>
                      <a:pt x="72390" y="56185"/>
                      <a:pt x="56185" y="72390"/>
                      <a:pt x="36195" y="72390"/>
                    </a:cubicBezTo>
                    <a:cubicBezTo>
                      <a:pt x="16205" y="72390"/>
                      <a:pt x="0" y="56185"/>
                      <a:pt x="0" y="36195"/>
                    </a:cubicBezTo>
                    <a:cubicBezTo>
                      <a:pt x="0" y="16205"/>
                      <a:pt x="16205" y="0"/>
                      <a:pt x="36195" y="0"/>
                    </a:cubicBezTo>
                    <a:cubicBezTo>
                      <a:pt x="56185" y="0"/>
                      <a:pt x="72390" y="16205"/>
                      <a:pt x="72390" y="36195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799552" y="2803778"/>
                <a:ext cx="100965" cy="100964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00964" extrusionOk="0">
                    <a:moveTo>
                      <a:pt x="50483" y="100965"/>
                    </a:moveTo>
                    <a:cubicBezTo>
                      <a:pt x="22670" y="100965"/>
                      <a:pt x="0" y="78296"/>
                      <a:pt x="0" y="50482"/>
                    </a:cubicBezTo>
                    <a:cubicBezTo>
                      <a:pt x="0" y="22670"/>
                      <a:pt x="22670" y="0"/>
                      <a:pt x="50483" y="0"/>
                    </a:cubicBezTo>
                    <a:cubicBezTo>
                      <a:pt x="78296" y="0"/>
                      <a:pt x="100965" y="22670"/>
                      <a:pt x="100965" y="50482"/>
                    </a:cubicBezTo>
                    <a:cubicBezTo>
                      <a:pt x="100965" y="78391"/>
                      <a:pt x="78296" y="100965"/>
                      <a:pt x="50483" y="100965"/>
                    </a:cubicBezTo>
                    <a:close/>
                    <a:moveTo>
                      <a:pt x="50483" y="28575"/>
                    </a:moveTo>
                    <a:cubicBezTo>
                      <a:pt x="38386" y="28575"/>
                      <a:pt x="28575" y="38386"/>
                      <a:pt x="28575" y="50482"/>
                    </a:cubicBezTo>
                    <a:cubicBezTo>
                      <a:pt x="28575" y="62579"/>
                      <a:pt x="38386" y="72390"/>
                      <a:pt x="50483" y="72390"/>
                    </a:cubicBezTo>
                    <a:cubicBezTo>
                      <a:pt x="62579" y="72390"/>
                      <a:pt x="72390" y="62579"/>
                      <a:pt x="72390" y="50482"/>
                    </a:cubicBezTo>
                    <a:cubicBezTo>
                      <a:pt x="72390" y="38386"/>
                      <a:pt x="62579" y="28575"/>
                      <a:pt x="50483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" name="Google Shape;204;p2"/>
          <p:cNvGrpSpPr/>
          <p:nvPr/>
        </p:nvGrpSpPr>
        <p:grpSpPr>
          <a:xfrm>
            <a:off x="15662019" y="7573647"/>
            <a:ext cx="1385387" cy="1633742"/>
            <a:chOff x="4444301" y="5303307"/>
            <a:chExt cx="837446" cy="987573"/>
          </a:xfrm>
        </p:grpSpPr>
        <p:grpSp>
          <p:nvGrpSpPr>
            <p:cNvPr id="205" name="Google Shape;205;p2"/>
            <p:cNvGrpSpPr/>
            <p:nvPr/>
          </p:nvGrpSpPr>
          <p:grpSpPr>
            <a:xfrm>
              <a:off x="4447958" y="5864581"/>
              <a:ext cx="411276" cy="403725"/>
              <a:chOff x="4447958" y="5864581"/>
              <a:chExt cx="411276" cy="403725"/>
            </a:xfrm>
          </p:grpSpPr>
          <p:sp>
            <p:nvSpPr>
              <p:cNvPr id="206" name="Google Shape;206;p2"/>
              <p:cNvSpPr/>
              <p:nvPr/>
            </p:nvSpPr>
            <p:spPr>
              <a:xfrm>
                <a:off x="4462272" y="5878734"/>
                <a:ext cx="382714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82714" h="375285" extrusionOk="0">
                    <a:moveTo>
                      <a:pt x="310324" y="326327"/>
                    </a:moveTo>
                    <a:lnTo>
                      <a:pt x="382714" y="232600"/>
                    </a:lnTo>
                    <a:lnTo>
                      <a:pt x="81629" y="0"/>
                    </a:lnTo>
                    <a:lnTo>
                      <a:pt x="9239" y="93726"/>
                    </a:lnTo>
                    <a:lnTo>
                      <a:pt x="0" y="252222"/>
                    </a:lnTo>
                    <a:cubicBezTo>
                      <a:pt x="53530" y="293561"/>
                      <a:pt x="106204" y="334233"/>
                      <a:pt x="159258" y="375285"/>
                    </a:cubicBezTo>
                    <a:lnTo>
                      <a:pt x="310324" y="3263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447958" y="5864581"/>
                <a:ext cx="411276" cy="403725"/>
              </a:xfrm>
              <a:custGeom>
                <a:avLst/>
                <a:gdLst/>
                <a:ahLst/>
                <a:cxnLst/>
                <a:rect l="l" t="t" r="r" b="b"/>
                <a:pathLst>
                  <a:path w="411276" h="403725" extrusionOk="0">
                    <a:moveTo>
                      <a:pt x="173571" y="403726"/>
                    </a:moveTo>
                    <a:cubicBezTo>
                      <a:pt x="170428" y="403726"/>
                      <a:pt x="167380" y="402678"/>
                      <a:pt x="164808" y="400773"/>
                    </a:cubicBezTo>
                    <a:lnTo>
                      <a:pt x="5550" y="277710"/>
                    </a:lnTo>
                    <a:cubicBezTo>
                      <a:pt x="1836" y="274852"/>
                      <a:pt x="-260" y="270280"/>
                      <a:pt x="26" y="265613"/>
                    </a:cubicBezTo>
                    <a:lnTo>
                      <a:pt x="9265" y="107117"/>
                    </a:lnTo>
                    <a:cubicBezTo>
                      <a:pt x="9456" y="104260"/>
                      <a:pt x="10408" y="101497"/>
                      <a:pt x="12218" y="99211"/>
                    </a:cubicBezTo>
                    <a:lnTo>
                      <a:pt x="84608" y="5580"/>
                    </a:lnTo>
                    <a:cubicBezTo>
                      <a:pt x="89465" y="-706"/>
                      <a:pt x="98419" y="-1849"/>
                      <a:pt x="104610" y="3009"/>
                    </a:cubicBezTo>
                    <a:lnTo>
                      <a:pt x="405696" y="235609"/>
                    </a:lnTo>
                    <a:cubicBezTo>
                      <a:pt x="411982" y="240467"/>
                      <a:pt x="413125" y="249421"/>
                      <a:pt x="408267" y="255612"/>
                    </a:cubicBezTo>
                    <a:lnTo>
                      <a:pt x="335877" y="349338"/>
                    </a:lnTo>
                    <a:cubicBezTo>
                      <a:pt x="334163" y="351624"/>
                      <a:pt x="331686" y="353338"/>
                      <a:pt x="329019" y="354196"/>
                    </a:cubicBezTo>
                    <a:lnTo>
                      <a:pt x="177953" y="403154"/>
                    </a:lnTo>
                    <a:cubicBezTo>
                      <a:pt x="176619" y="403440"/>
                      <a:pt x="175095" y="403726"/>
                      <a:pt x="173571" y="403726"/>
                    </a:cubicBezTo>
                    <a:close/>
                    <a:moveTo>
                      <a:pt x="28982" y="259707"/>
                    </a:moveTo>
                    <a:lnTo>
                      <a:pt x="176333" y="373531"/>
                    </a:lnTo>
                    <a:lnTo>
                      <a:pt x="315970" y="328287"/>
                    </a:lnTo>
                    <a:lnTo>
                      <a:pt x="376930" y="249421"/>
                    </a:lnTo>
                    <a:lnTo>
                      <a:pt x="98419" y="34346"/>
                    </a:lnTo>
                    <a:lnTo>
                      <a:pt x="37459" y="113213"/>
                    </a:lnTo>
                    <a:lnTo>
                      <a:pt x="28982" y="259707"/>
                    </a:lnTo>
                    <a:close/>
                    <a:moveTo>
                      <a:pt x="324638" y="340480"/>
                    </a:moveTo>
                    <a:lnTo>
                      <a:pt x="324638" y="340480"/>
                    </a:lnTo>
                    <a:lnTo>
                      <a:pt x="324638" y="340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2"/>
            <p:cNvGrpSpPr/>
            <p:nvPr/>
          </p:nvGrpSpPr>
          <p:grpSpPr>
            <a:xfrm>
              <a:off x="4444301" y="6116630"/>
              <a:ext cx="191552" cy="174250"/>
              <a:chOff x="4444301" y="6116630"/>
              <a:chExt cx="191552" cy="174250"/>
            </a:xfrm>
          </p:grpSpPr>
          <p:sp>
            <p:nvSpPr>
              <p:cNvPr id="209" name="Google Shape;209;p2"/>
              <p:cNvSpPr/>
              <p:nvPr/>
            </p:nvSpPr>
            <p:spPr>
              <a:xfrm>
                <a:off x="4458610" y="6130956"/>
                <a:ext cx="162919" cy="145708"/>
              </a:xfrm>
              <a:custGeom>
                <a:avLst/>
                <a:gdLst/>
                <a:ahLst/>
                <a:cxnLst/>
                <a:rect l="l" t="t" r="r" b="b"/>
                <a:pathLst>
                  <a:path w="162919" h="145708" extrusionOk="0">
                    <a:moveTo>
                      <a:pt x="3662" y="0"/>
                    </a:moveTo>
                    <a:lnTo>
                      <a:pt x="137" y="60389"/>
                    </a:lnTo>
                    <a:cubicBezTo>
                      <a:pt x="-3101" y="116967"/>
                      <a:pt x="51477" y="159163"/>
                      <a:pt x="105389" y="141732"/>
                    </a:cubicBezTo>
                    <a:lnTo>
                      <a:pt x="162920" y="123063"/>
                    </a:lnTo>
                    <a:cubicBezTo>
                      <a:pt x="109866" y="82011"/>
                      <a:pt x="57192" y="41339"/>
                      <a:pt x="3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444301" y="6116630"/>
                <a:ext cx="191552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191552" h="174250" extrusionOk="0">
                    <a:moveTo>
                      <a:pt x="94838" y="174250"/>
                    </a:moveTo>
                    <a:cubicBezTo>
                      <a:pt x="74169" y="174250"/>
                      <a:pt x="53690" y="167487"/>
                      <a:pt x="36830" y="154438"/>
                    </a:cubicBezTo>
                    <a:cubicBezTo>
                      <a:pt x="12065" y="135293"/>
                      <a:pt x="-1650" y="105194"/>
                      <a:pt x="159" y="73857"/>
                    </a:cubicBezTo>
                    <a:lnTo>
                      <a:pt x="3684" y="13468"/>
                    </a:lnTo>
                    <a:cubicBezTo>
                      <a:pt x="3969" y="8134"/>
                      <a:pt x="7208" y="3467"/>
                      <a:pt x="12065" y="1276"/>
                    </a:cubicBezTo>
                    <a:cubicBezTo>
                      <a:pt x="16923" y="-914"/>
                      <a:pt x="22543" y="-248"/>
                      <a:pt x="26734" y="2991"/>
                    </a:cubicBezTo>
                    <a:lnTo>
                      <a:pt x="185992" y="126054"/>
                    </a:lnTo>
                    <a:cubicBezTo>
                      <a:pt x="190183" y="129292"/>
                      <a:pt x="192278" y="134626"/>
                      <a:pt x="191326" y="139770"/>
                    </a:cubicBezTo>
                    <a:cubicBezTo>
                      <a:pt x="190469" y="145009"/>
                      <a:pt x="186659" y="149295"/>
                      <a:pt x="181706" y="150914"/>
                    </a:cubicBezTo>
                    <a:lnTo>
                      <a:pt x="124175" y="169583"/>
                    </a:lnTo>
                    <a:cubicBezTo>
                      <a:pt x="114554" y="172726"/>
                      <a:pt x="104648" y="174250"/>
                      <a:pt x="94838" y="174250"/>
                    </a:cubicBezTo>
                    <a:close/>
                    <a:moveTo>
                      <a:pt x="30639" y="42139"/>
                    </a:moveTo>
                    <a:lnTo>
                      <a:pt x="28734" y="75476"/>
                    </a:lnTo>
                    <a:cubicBezTo>
                      <a:pt x="27496" y="97669"/>
                      <a:pt x="36830" y="118148"/>
                      <a:pt x="54356" y="131769"/>
                    </a:cubicBezTo>
                    <a:cubicBezTo>
                      <a:pt x="71978" y="145389"/>
                      <a:pt x="94171" y="149200"/>
                      <a:pt x="115317" y="142341"/>
                    </a:cubicBezTo>
                    <a:lnTo>
                      <a:pt x="147130" y="132055"/>
                    </a:lnTo>
                    <a:lnTo>
                      <a:pt x="30639" y="42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462311" y="5636933"/>
              <a:ext cx="572525" cy="575651"/>
              <a:chOff x="4462311" y="5636933"/>
              <a:chExt cx="572525" cy="575651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4476654" y="5651277"/>
                <a:ext cx="544067" cy="547116"/>
              </a:xfrm>
              <a:custGeom>
                <a:avLst/>
                <a:gdLst/>
                <a:ahLst/>
                <a:cxnLst/>
                <a:rect l="l" t="t" r="r" b="b"/>
                <a:pathLst>
                  <a:path w="544067" h="547116" extrusionOk="0">
                    <a:moveTo>
                      <a:pt x="544068" y="232600"/>
                    </a:moveTo>
                    <a:lnTo>
                      <a:pt x="301180" y="547116"/>
                    </a:lnTo>
                    <a:lnTo>
                      <a:pt x="297847" y="544544"/>
                    </a:lnTo>
                    <a:cubicBezTo>
                      <a:pt x="272987" y="525399"/>
                      <a:pt x="306610" y="481870"/>
                      <a:pt x="281845" y="462725"/>
                    </a:cubicBezTo>
                    <a:cubicBezTo>
                      <a:pt x="256985" y="443579"/>
                      <a:pt x="223457" y="487013"/>
                      <a:pt x="198596" y="467868"/>
                    </a:cubicBezTo>
                    <a:cubicBezTo>
                      <a:pt x="173736" y="448723"/>
                      <a:pt x="207359" y="405193"/>
                      <a:pt x="182594" y="386049"/>
                    </a:cubicBezTo>
                    <a:cubicBezTo>
                      <a:pt x="157734" y="366903"/>
                      <a:pt x="124206" y="410337"/>
                      <a:pt x="99346" y="391192"/>
                    </a:cubicBezTo>
                    <a:cubicBezTo>
                      <a:pt x="74486" y="372046"/>
                      <a:pt x="108109" y="328517"/>
                      <a:pt x="83249" y="309372"/>
                    </a:cubicBezTo>
                    <a:cubicBezTo>
                      <a:pt x="58388" y="290227"/>
                      <a:pt x="24860" y="333661"/>
                      <a:pt x="0" y="314516"/>
                    </a:cubicBezTo>
                    <a:lnTo>
                      <a:pt x="242888" y="0"/>
                    </a:lnTo>
                    <a:lnTo>
                      <a:pt x="544068" y="2326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462311" y="5636933"/>
                <a:ext cx="572525" cy="575651"/>
              </a:xfrm>
              <a:custGeom>
                <a:avLst/>
                <a:gdLst/>
                <a:ahLst/>
                <a:cxnLst/>
                <a:rect l="l" t="t" r="r" b="b"/>
                <a:pathLst>
                  <a:path w="572525" h="575651" extrusionOk="0">
                    <a:moveTo>
                      <a:pt x="315429" y="575652"/>
                    </a:moveTo>
                    <a:cubicBezTo>
                      <a:pt x="312381" y="575652"/>
                      <a:pt x="309333" y="574700"/>
                      <a:pt x="306666" y="572699"/>
                    </a:cubicBezTo>
                    <a:lnTo>
                      <a:pt x="303332" y="570127"/>
                    </a:lnTo>
                    <a:cubicBezTo>
                      <a:pt x="284282" y="555459"/>
                      <a:pt x="287521" y="532599"/>
                      <a:pt x="289902" y="515835"/>
                    </a:cubicBezTo>
                    <a:cubicBezTo>
                      <a:pt x="292092" y="500119"/>
                      <a:pt x="292569" y="492308"/>
                      <a:pt x="287330" y="488308"/>
                    </a:cubicBezTo>
                    <a:cubicBezTo>
                      <a:pt x="282091" y="484212"/>
                      <a:pt x="274567" y="486689"/>
                      <a:pt x="259898" y="492784"/>
                    </a:cubicBezTo>
                    <a:cubicBezTo>
                      <a:pt x="244372" y="499261"/>
                      <a:pt x="223036" y="508120"/>
                      <a:pt x="204082" y="493451"/>
                    </a:cubicBezTo>
                    <a:cubicBezTo>
                      <a:pt x="185127" y="478783"/>
                      <a:pt x="188270" y="455923"/>
                      <a:pt x="190651" y="439158"/>
                    </a:cubicBezTo>
                    <a:cubicBezTo>
                      <a:pt x="192842" y="423443"/>
                      <a:pt x="193318" y="415632"/>
                      <a:pt x="188080" y="411632"/>
                    </a:cubicBezTo>
                    <a:cubicBezTo>
                      <a:pt x="182841" y="407536"/>
                      <a:pt x="175316" y="410012"/>
                      <a:pt x="160648" y="416108"/>
                    </a:cubicBezTo>
                    <a:cubicBezTo>
                      <a:pt x="145122" y="422585"/>
                      <a:pt x="123786" y="431443"/>
                      <a:pt x="104831" y="416775"/>
                    </a:cubicBezTo>
                    <a:cubicBezTo>
                      <a:pt x="85876" y="402107"/>
                      <a:pt x="89019" y="379246"/>
                      <a:pt x="91401" y="362578"/>
                    </a:cubicBezTo>
                    <a:cubicBezTo>
                      <a:pt x="93592" y="346861"/>
                      <a:pt x="94068" y="339051"/>
                      <a:pt x="88829" y="334955"/>
                    </a:cubicBezTo>
                    <a:cubicBezTo>
                      <a:pt x="83590" y="330859"/>
                      <a:pt x="76066" y="333336"/>
                      <a:pt x="61397" y="339432"/>
                    </a:cubicBezTo>
                    <a:cubicBezTo>
                      <a:pt x="45871" y="345909"/>
                      <a:pt x="24535" y="354767"/>
                      <a:pt x="5581" y="340099"/>
                    </a:cubicBezTo>
                    <a:cubicBezTo>
                      <a:pt x="-706" y="335241"/>
                      <a:pt x="-1849" y="326287"/>
                      <a:pt x="3009" y="320096"/>
                    </a:cubicBezTo>
                    <a:lnTo>
                      <a:pt x="245896" y="5581"/>
                    </a:lnTo>
                    <a:cubicBezTo>
                      <a:pt x="250754" y="-706"/>
                      <a:pt x="259708" y="-1849"/>
                      <a:pt x="265899" y="3009"/>
                    </a:cubicBezTo>
                    <a:lnTo>
                      <a:pt x="566984" y="235609"/>
                    </a:lnTo>
                    <a:cubicBezTo>
                      <a:pt x="569937" y="237896"/>
                      <a:pt x="571937" y="241325"/>
                      <a:pt x="572413" y="245134"/>
                    </a:cubicBezTo>
                    <a:cubicBezTo>
                      <a:pt x="572890" y="248849"/>
                      <a:pt x="571842" y="252659"/>
                      <a:pt x="569556" y="255707"/>
                    </a:cubicBezTo>
                    <a:lnTo>
                      <a:pt x="326668" y="570223"/>
                    </a:lnTo>
                    <a:cubicBezTo>
                      <a:pt x="323906" y="573747"/>
                      <a:pt x="319715" y="575652"/>
                      <a:pt x="315429" y="575652"/>
                    </a:cubicBezTo>
                    <a:close/>
                    <a:moveTo>
                      <a:pt x="281520" y="457732"/>
                    </a:moveTo>
                    <a:cubicBezTo>
                      <a:pt x="289330" y="457732"/>
                      <a:pt x="297236" y="459828"/>
                      <a:pt x="304856" y="465638"/>
                    </a:cubicBezTo>
                    <a:cubicBezTo>
                      <a:pt x="323811" y="480307"/>
                      <a:pt x="320572" y="503071"/>
                      <a:pt x="318286" y="519740"/>
                    </a:cubicBezTo>
                    <a:cubicBezTo>
                      <a:pt x="317334" y="526693"/>
                      <a:pt x="316667" y="532123"/>
                      <a:pt x="316762" y="536314"/>
                    </a:cubicBezTo>
                    <a:lnTo>
                      <a:pt x="538314" y="249516"/>
                    </a:lnTo>
                    <a:lnTo>
                      <a:pt x="259803" y="34441"/>
                    </a:lnTo>
                    <a:lnTo>
                      <a:pt x="41871" y="316572"/>
                    </a:lnTo>
                    <a:cubicBezTo>
                      <a:pt x="44442" y="315619"/>
                      <a:pt x="47205" y="314477"/>
                      <a:pt x="50443" y="313143"/>
                    </a:cubicBezTo>
                    <a:cubicBezTo>
                      <a:pt x="65969" y="306666"/>
                      <a:pt x="87305" y="297808"/>
                      <a:pt x="106260" y="312476"/>
                    </a:cubicBezTo>
                    <a:cubicBezTo>
                      <a:pt x="125215" y="327145"/>
                      <a:pt x="122071" y="350005"/>
                      <a:pt x="119690" y="366673"/>
                    </a:cubicBezTo>
                    <a:cubicBezTo>
                      <a:pt x="117499" y="382390"/>
                      <a:pt x="117023" y="390200"/>
                      <a:pt x="122357" y="394296"/>
                    </a:cubicBezTo>
                    <a:cubicBezTo>
                      <a:pt x="127596" y="398392"/>
                      <a:pt x="135121" y="395915"/>
                      <a:pt x="149789" y="389819"/>
                    </a:cubicBezTo>
                    <a:cubicBezTo>
                      <a:pt x="165315" y="383342"/>
                      <a:pt x="186651" y="374484"/>
                      <a:pt x="205606" y="389152"/>
                    </a:cubicBezTo>
                    <a:cubicBezTo>
                      <a:pt x="224560" y="403821"/>
                      <a:pt x="221322" y="426586"/>
                      <a:pt x="219036" y="443255"/>
                    </a:cubicBezTo>
                    <a:cubicBezTo>
                      <a:pt x="216845" y="458971"/>
                      <a:pt x="216369" y="466877"/>
                      <a:pt x="221608" y="470877"/>
                    </a:cubicBezTo>
                    <a:cubicBezTo>
                      <a:pt x="226846" y="474973"/>
                      <a:pt x="234371" y="472496"/>
                      <a:pt x="249040" y="466400"/>
                    </a:cubicBezTo>
                    <a:cubicBezTo>
                      <a:pt x="258374" y="462495"/>
                      <a:pt x="269804" y="457732"/>
                      <a:pt x="281520" y="457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"/>
            <p:cNvGrpSpPr/>
            <p:nvPr/>
          </p:nvGrpSpPr>
          <p:grpSpPr>
            <a:xfrm>
              <a:off x="4751814" y="5483009"/>
              <a:ext cx="402028" cy="354862"/>
              <a:chOff x="4751814" y="5483009"/>
              <a:chExt cx="402028" cy="354862"/>
            </a:xfrm>
          </p:grpSpPr>
          <p:sp>
            <p:nvSpPr>
              <p:cNvPr id="215" name="Google Shape;215;p2"/>
              <p:cNvSpPr/>
              <p:nvPr/>
            </p:nvSpPr>
            <p:spPr>
              <a:xfrm rot="-3138037">
                <a:off x="4893835" y="5470086"/>
                <a:ext cx="118585" cy="381135"/>
              </a:xfrm>
              <a:custGeom>
                <a:avLst/>
                <a:gdLst/>
                <a:ahLst/>
                <a:cxnLst/>
                <a:rect l="l" t="t" r="r" b="b"/>
                <a:pathLst>
                  <a:path w="118395" h="380524" extrusionOk="0">
                    <a:moveTo>
                      <a:pt x="0" y="0"/>
                    </a:moveTo>
                    <a:lnTo>
                      <a:pt x="118396" y="0"/>
                    </a:lnTo>
                    <a:lnTo>
                      <a:pt x="118396" y="380524"/>
                    </a:lnTo>
                    <a:lnTo>
                      <a:pt x="0" y="3805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751814" y="5483009"/>
                <a:ext cx="402028" cy="354862"/>
              </a:xfrm>
              <a:custGeom>
                <a:avLst/>
                <a:gdLst/>
                <a:ahLst/>
                <a:cxnLst/>
                <a:rect l="l" t="t" r="r" b="b"/>
                <a:pathLst>
                  <a:path w="402028" h="354862" extrusionOk="0">
                    <a:moveTo>
                      <a:pt x="315390" y="354862"/>
                    </a:moveTo>
                    <a:cubicBezTo>
                      <a:pt x="312342" y="354862"/>
                      <a:pt x="309294" y="353910"/>
                      <a:pt x="306627" y="351910"/>
                    </a:cubicBezTo>
                    <a:lnTo>
                      <a:pt x="5542" y="119309"/>
                    </a:lnTo>
                    <a:cubicBezTo>
                      <a:pt x="2589" y="117023"/>
                      <a:pt x="589" y="113594"/>
                      <a:pt x="113" y="109784"/>
                    </a:cubicBezTo>
                    <a:cubicBezTo>
                      <a:pt x="-364" y="106069"/>
                      <a:pt x="684" y="102259"/>
                      <a:pt x="2970" y="99211"/>
                    </a:cubicBezTo>
                    <a:lnTo>
                      <a:pt x="75360" y="5580"/>
                    </a:lnTo>
                    <a:cubicBezTo>
                      <a:pt x="80218" y="-706"/>
                      <a:pt x="89171" y="-1849"/>
                      <a:pt x="95363" y="3009"/>
                    </a:cubicBezTo>
                    <a:lnTo>
                      <a:pt x="396448" y="235609"/>
                    </a:lnTo>
                    <a:cubicBezTo>
                      <a:pt x="402734" y="240467"/>
                      <a:pt x="403878" y="249421"/>
                      <a:pt x="399020" y="255612"/>
                    </a:cubicBezTo>
                    <a:lnTo>
                      <a:pt x="326630" y="349242"/>
                    </a:lnTo>
                    <a:cubicBezTo>
                      <a:pt x="323867" y="352957"/>
                      <a:pt x="319676" y="354862"/>
                      <a:pt x="315390" y="354862"/>
                    </a:cubicBezTo>
                    <a:close/>
                    <a:moveTo>
                      <a:pt x="34308" y="105403"/>
                    </a:moveTo>
                    <a:lnTo>
                      <a:pt x="312818" y="320477"/>
                    </a:lnTo>
                    <a:lnTo>
                      <a:pt x="367682" y="249421"/>
                    </a:lnTo>
                    <a:lnTo>
                      <a:pt x="89171" y="34251"/>
                    </a:lnTo>
                    <a:lnTo>
                      <a:pt x="34308" y="1054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"/>
            <p:cNvGrpSpPr/>
            <p:nvPr/>
          </p:nvGrpSpPr>
          <p:grpSpPr>
            <a:xfrm>
              <a:off x="4865542" y="5303307"/>
              <a:ext cx="416205" cy="387402"/>
              <a:chOff x="4865542" y="5303307"/>
              <a:chExt cx="416205" cy="387402"/>
            </a:xfrm>
          </p:grpSpPr>
          <p:sp>
            <p:nvSpPr>
              <p:cNvPr id="218" name="Google Shape;218;p2"/>
              <p:cNvSpPr/>
              <p:nvPr/>
            </p:nvSpPr>
            <p:spPr>
              <a:xfrm>
                <a:off x="4879848" y="5317553"/>
                <a:ext cx="387730" cy="358870"/>
              </a:xfrm>
              <a:custGeom>
                <a:avLst/>
                <a:gdLst/>
                <a:ahLst/>
                <a:cxnLst/>
                <a:rect l="l" t="t" r="r" b="b"/>
                <a:pathLst>
                  <a:path w="387730" h="358870" extrusionOk="0">
                    <a:moveTo>
                      <a:pt x="301085" y="358870"/>
                    </a:moveTo>
                    <a:lnTo>
                      <a:pt x="0" y="126270"/>
                    </a:lnTo>
                    <a:lnTo>
                      <a:pt x="61913" y="46069"/>
                    </a:lnTo>
                    <a:cubicBezTo>
                      <a:pt x="101917" y="-5747"/>
                      <a:pt x="176308" y="-15272"/>
                      <a:pt x="228124" y="24733"/>
                    </a:cubicBezTo>
                    <a:lnTo>
                      <a:pt x="341662" y="112459"/>
                    </a:lnTo>
                    <a:cubicBezTo>
                      <a:pt x="393478" y="152464"/>
                      <a:pt x="403003" y="226854"/>
                      <a:pt x="362998" y="278670"/>
                    </a:cubicBezTo>
                    <a:lnTo>
                      <a:pt x="301085" y="35887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4865542" y="5303307"/>
                <a:ext cx="416205" cy="387402"/>
              </a:xfrm>
              <a:custGeom>
                <a:avLst/>
                <a:gdLst/>
                <a:ahLst/>
                <a:cxnLst/>
                <a:rect l="l" t="t" r="r" b="b"/>
                <a:pathLst>
                  <a:path w="416205" h="387402" extrusionOk="0">
                    <a:moveTo>
                      <a:pt x="315390" y="387403"/>
                    </a:moveTo>
                    <a:cubicBezTo>
                      <a:pt x="312247" y="387403"/>
                      <a:pt x="309199" y="386355"/>
                      <a:pt x="306627" y="384450"/>
                    </a:cubicBezTo>
                    <a:lnTo>
                      <a:pt x="5542" y="151849"/>
                    </a:lnTo>
                    <a:cubicBezTo>
                      <a:pt x="2589" y="149563"/>
                      <a:pt x="589" y="146135"/>
                      <a:pt x="113" y="142324"/>
                    </a:cubicBezTo>
                    <a:cubicBezTo>
                      <a:pt x="-363" y="138515"/>
                      <a:pt x="684" y="134800"/>
                      <a:pt x="2970" y="131752"/>
                    </a:cubicBezTo>
                    <a:lnTo>
                      <a:pt x="64883" y="51551"/>
                    </a:lnTo>
                    <a:cubicBezTo>
                      <a:pt x="109650" y="-6361"/>
                      <a:pt x="193185" y="-17124"/>
                      <a:pt x="251096" y="27644"/>
                    </a:cubicBezTo>
                    <a:lnTo>
                      <a:pt x="364634" y="115369"/>
                    </a:lnTo>
                    <a:cubicBezTo>
                      <a:pt x="392733" y="137086"/>
                      <a:pt x="410640" y="168328"/>
                      <a:pt x="415117" y="203571"/>
                    </a:cubicBezTo>
                    <a:cubicBezTo>
                      <a:pt x="419594" y="238718"/>
                      <a:pt x="410164" y="273579"/>
                      <a:pt x="388542" y="301678"/>
                    </a:cubicBezTo>
                    <a:lnTo>
                      <a:pt x="326630" y="381878"/>
                    </a:lnTo>
                    <a:cubicBezTo>
                      <a:pt x="324344" y="384831"/>
                      <a:pt x="320915" y="386832"/>
                      <a:pt x="317105" y="387308"/>
                    </a:cubicBezTo>
                    <a:cubicBezTo>
                      <a:pt x="316629" y="387308"/>
                      <a:pt x="315962" y="387403"/>
                      <a:pt x="315390" y="387403"/>
                    </a:cubicBezTo>
                    <a:close/>
                    <a:moveTo>
                      <a:pt x="34308" y="137943"/>
                    </a:moveTo>
                    <a:lnTo>
                      <a:pt x="312818" y="353113"/>
                    </a:lnTo>
                    <a:lnTo>
                      <a:pt x="366063" y="284247"/>
                    </a:lnTo>
                    <a:cubicBezTo>
                      <a:pt x="383113" y="262244"/>
                      <a:pt x="390543" y="234908"/>
                      <a:pt x="386923" y="207285"/>
                    </a:cubicBezTo>
                    <a:cubicBezTo>
                      <a:pt x="383304" y="179663"/>
                      <a:pt x="369302" y="155088"/>
                      <a:pt x="347299" y="138134"/>
                    </a:cubicBezTo>
                    <a:lnTo>
                      <a:pt x="233761" y="50408"/>
                    </a:lnTo>
                    <a:cubicBezTo>
                      <a:pt x="188231" y="15261"/>
                      <a:pt x="122700" y="23739"/>
                      <a:pt x="87647" y="69172"/>
                    </a:cubicBezTo>
                    <a:lnTo>
                      <a:pt x="34308" y="1379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2"/>
            <p:cNvGrpSpPr/>
            <p:nvPr/>
          </p:nvGrpSpPr>
          <p:grpSpPr>
            <a:xfrm>
              <a:off x="4804248" y="5401592"/>
              <a:ext cx="421233" cy="357222"/>
              <a:chOff x="4804248" y="5401592"/>
              <a:chExt cx="421233" cy="357222"/>
            </a:xfrm>
          </p:grpSpPr>
          <p:sp>
            <p:nvSpPr>
              <p:cNvPr id="221" name="Google Shape;221;p2"/>
              <p:cNvSpPr/>
              <p:nvPr/>
            </p:nvSpPr>
            <p:spPr>
              <a:xfrm>
                <a:off x="4818528" y="5415840"/>
                <a:ext cx="392578" cy="328665"/>
              </a:xfrm>
              <a:custGeom>
                <a:avLst/>
                <a:gdLst/>
                <a:ahLst/>
                <a:cxnLst/>
                <a:rect l="l" t="t" r="r" b="b"/>
                <a:pathLst>
                  <a:path w="392578" h="328665" extrusionOk="0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8"/>
                      <a:pt x="7885" y="34745"/>
                    </a:cubicBezTo>
                    <a:lnTo>
                      <a:pt x="23315" y="14743"/>
                    </a:lnTo>
                    <a:cubicBezTo>
                      <a:pt x="36079" y="-1831"/>
                      <a:pt x="60177" y="-4879"/>
                      <a:pt x="76750" y="7884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500" y="330496"/>
                      <a:pt x="332402" y="333544"/>
                      <a:pt x="315828" y="3207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4804248" y="5401592"/>
                <a:ext cx="421233" cy="357222"/>
              </a:xfrm>
              <a:custGeom>
                <a:avLst/>
                <a:gdLst/>
                <a:ahLst/>
                <a:cxnLst/>
                <a:rect l="l" t="t" r="r" b="b"/>
                <a:pathLst>
                  <a:path w="421233" h="357222" extrusionOk="0">
                    <a:moveTo>
                      <a:pt x="353253" y="357222"/>
                    </a:moveTo>
                    <a:cubicBezTo>
                      <a:pt x="341729" y="357222"/>
                      <a:pt x="330584" y="353412"/>
                      <a:pt x="321440" y="346364"/>
                    </a:cubicBezTo>
                    <a:lnTo>
                      <a:pt x="20355" y="113763"/>
                    </a:lnTo>
                    <a:cubicBezTo>
                      <a:pt x="9306" y="105191"/>
                      <a:pt x="2257" y="92903"/>
                      <a:pt x="448" y="78997"/>
                    </a:cubicBezTo>
                    <a:cubicBezTo>
                      <a:pt x="-1362" y="65091"/>
                      <a:pt x="2353" y="51374"/>
                      <a:pt x="10925" y="40326"/>
                    </a:cubicBezTo>
                    <a:lnTo>
                      <a:pt x="26356" y="20323"/>
                    </a:lnTo>
                    <a:cubicBezTo>
                      <a:pt x="44072" y="-2537"/>
                      <a:pt x="76933" y="-6728"/>
                      <a:pt x="99793" y="10893"/>
                    </a:cubicBezTo>
                    <a:lnTo>
                      <a:pt x="400878" y="243494"/>
                    </a:lnTo>
                    <a:cubicBezTo>
                      <a:pt x="411928" y="252066"/>
                      <a:pt x="418976" y="264353"/>
                      <a:pt x="420786" y="278260"/>
                    </a:cubicBezTo>
                    <a:cubicBezTo>
                      <a:pt x="422596" y="292167"/>
                      <a:pt x="418881" y="305883"/>
                      <a:pt x="410309" y="316932"/>
                    </a:cubicBezTo>
                    <a:lnTo>
                      <a:pt x="394878" y="336934"/>
                    </a:lnTo>
                    <a:cubicBezTo>
                      <a:pt x="386305" y="347983"/>
                      <a:pt x="374018" y="355032"/>
                      <a:pt x="360112" y="356841"/>
                    </a:cubicBezTo>
                    <a:cubicBezTo>
                      <a:pt x="357826" y="357032"/>
                      <a:pt x="355540" y="357222"/>
                      <a:pt x="353253" y="357222"/>
                    </a:cubicBezTo>
                    <a:close/>
                    <a:moveTo>
                      <a:pt x="67885" y="28515"/>
                    </a:moveTo>
                    <a:cubicBezTo>
                      <a:pt x="60741" y="28515"/>
                      <a:pt x="53692" y="31658"/>
                      <a:pt x="49025" y="37754"/>
                    </a:cubicBezTo>
                    <a:lnTo>
                      <a:pt x="33595" y="57756"/>
                    </a:lnTo>
                    <a:cubicBezTo>
                      <a:pt x="29689" y="62709"/>
                      <a:pt x="28070" y="68996"/>
                      <a:pt x="28832" y="75282"/>
                    </a:cubicBezTo>
                    <a:cubicBezTo>
                      <a:pt x="29689" y="81664"/>
                      <a:pt x="32833" y="87189"/>
                      <a:pt x="37881" y="91094"/>
                    </a:cubicBezTo>
                    <a:lnTo>
                      <a:pt x="338966" y="323694"/>
                    </a:lnTo>
                    <a:lnTo>
                      <a:pt x="338966" y="323694"/>
                    </a:lnTo>
                    <a:cubicBezTo>
                      <a:pt x="344014" y="327599"/>
                      <a:pt x="350206" y="329219"/>
                      <a:pt x="356492" y="328457"/>
                    </a:cubicBezTo>
                    <a:cubicBezTo>
                      <a:pt x="362874" y="327599"/>
                      <a:pt x="368398" y="324456"/>
                      <a:pt x="372303" y="319408"/>
                    </a:cubicBezTo>
                    <a:lnTo>
                      <a:pt x="387734" y="299406"/>
                    </a:lnTo>
                    <a:cubicBezTo>
                      <a:pt x="391639" y="294453"/>
                      <a:pt x="393259" y="288166"/>
                      <a:pt x="392497" y="281880"/>
                    </a:cubicBezTo>
                    <a:cubicBezTo>
                      <a:pt x="391639" y="275593"/>
                      <a:pt x="388496" y="269973"/>
                      <a:pt x="383448" y="266068"/>
                    </a:cubicBezTo>
                    <a:lnTo>
                      <a:pt x="82363" y="33467"/>
                    </a:lnTo>
                    <a:cubicBezTo>
                      <a:pt x="78076" y="30134"/>
                      <a:pt x="72933" y="28515"/>
                      <a:pt x="67885" y="28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2"/>
            <p:cNvGrpSpPr/>
            <p:nvPr/>
          </p:nvGrpSpPr>
          <p:grpSpPr>
            <a:xfrm>
              <a:off x="4680264" y="5562151"/>
              <a:ext cx="421201" cy="357254"/>
              <a:chOff x="4680264" y="5562151"/>
              <a:chExt cx="421201" cy="357254"/>
            </a:xfrm>
          </p:grpSpPr>
          <p:sp>
            <p:nvSpPr>
              <p:cNvPr id="224" name="Google Shape;224;p2"/>
              <p:cNvSpPr/>
              <p:nvPr/>
            </p:nvSpPr>
            <p:spPr>
              <a:xfrm>
                <a:off x="4694512" y="5576431"/>
                <a:ext cx="392578" cy="328665"/>
              </a:xfrm>
              <a:custGeom>
                <a:avLst/>
                <a:gdLst/>
                <a:ahLst/>
                <a:cxnLst/>
                <a:rect l="l" t="t" r="r" b="b"/>
                <a:pathLst>
                  <a:path w="392578" h="328665" extrusionOk="0">
                    <a:moveTo>
                      <a:pt x="315828" y="320781"/>
                    </a:moveTo>
                    <a:lnTo>
                      <a:pt x="14743" y="88180"/>
                    </a:lnTo>
                    <a:cubicBezTo>
                      <a:pt x="-1831" y="75417"/>
                      <a:pt x="-4879" y="51319"/>
                      <a:pt x="7885" y="34745"/>
                    </a:cubicBezTo>
                    <a:lnTo>
                      <a:pt x="23315" y="14743"/>
                    </a:lnTo>
                    <a:cubicBezTo>
                      <a:pt x="36078" y="-1831"/>
                      <a:pt x="60177" y="-4879"/>
                      <a:pt x="76750" y="7885"/>
                    </a:cubicBezTo>
                    <a:lnTo>
                      <a:pt x="377836" y="240485"/>
                    </a:lnTo>
                    <a:cubicBezTo>
                      <a:pt x="394409" y="253248"/>
                      <a:pt x="397457" y="277347"/>
                      <a:pt x="384694" y="293920"/>
                    </a:cubicBezTo>
                    <a:lnTo>
                      <a:pt x="369263" y="313923"/>
                    </a:lnTo>
                    <a:cubicBezTo>
                      <a:pt x="356404" y="330497"/>
                      <a:pt x="332401" y="333544"/>
                      <a:pt x="315828" y="3207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680264" y="5562151"/>
                <a:ext cx="421201" cy="357254"/>
              </a:xfrm>
              <a:custGeom>
                <a:avLst/>
                <a:gdLst/>
                <a:ahLst/>
                <a:cxnLst/>
                <a:rect l="l" t="t" r="r" b="b"/>
                <a:pathLst>
                  <a:path w="421201" h="357254" extrusionOk="0">
                    <a:moveTo>
                      <a:pt x="353317" y="357254"/>
                    </a:moveTo>
                    <a:cubicBezTo>
                      <a:pt x="342173" y="357254"/>
                      <a:pt x="330838" y="353730"/>
                      <a:pt x="321408" y="346396"/>
                    </a:cubicBezTo>
                    <a:lnTo>
                      <a:pt x="321408" y="346396"/>
                    </a:lnTo>
                    <a:lnTo>
                      <a:pt x="20323" y="113795"/>
                    </a:lnTo>
                    <a:cubicBezTo>
                      <a:pt x="-2537" y="96174"/>
                      <a:pt x="-6728" y="63218"/>
                      <a:pt x="10893" y="40357"/>
                    </a:cubicBezTo>
                    <a:lnTo>
                      <a:pt x="26324" y="20355"/>
                    </a:lnTo>
                    <a:cubicBezTo>
                      <a:pt x="34896" y="9306"/>
                      <a:pt x="47184" y="2257"/>
                      <a:pt x="61090" y="448"/>
                    </a:cubicBezTo>
                    <a:cubicBezTo>
                      <a:pt x="74997" y="-1362"/>
                      <a:pt x="88713" y="2353"/>
                      <a:pt x="99762" y="10925"/>
                    </a:cubicBezTo>
                    <a:lnTo>
                      <a:pt x="400847" y="243430"/>
                    </a:lnTo>
                    <a:cubicBezTo>
                      <a:pt x="411896" y="252003"/>
                      <a:pt x="418944" y="264290"/>
                      <a:pt x="420754" y="278196"/>
                    </a:cubicBezTo>
                    <a:cubicBezTo>
                      <a:pt x="422564" y="292103"/>
                      <a:pt x="418849" y="305819"/>
                      <a:pt x="410277" y="316868"/>
                    </a:cubicBezTo>
                    <a:lnTo>
                      <a:pt x="394846" y="336871"/>
                    </a:lnTo>
                    <a:cubicBezTo>
                      <a:pt x="384464" y="350301"/>
                      <a:pt x="368938" y="357254"/>
                      <a:pt x="353317" y="357254"/>
                    </a:cubicBezTo>
                    <a:close/>
                    <a:moveTo>
                      <a:pt x="338839" y="323726"/>
                    </a:moveTo>
                    <a:cubicBezTo>
                      <a:pt x="349221" y="331727"/>
                      <a:pt x="364176" y="329822"/>
                      <a:pt x="372177" y="319440"/>
                    </a:cubicBezTo>
                    <a:lnTo>
                      <a:pt x="387607" y="299438"/>
                    </a:lnTo>
                    <a:cubicBezTo>
                      <a:pt x="391512" y="294484"/>
                      <a:pt x="393132" y="288198"/>
                      <a:pt x="392370" y="281911"/>
                    </a:cubicBezTo>
                    <a:cubicBezTo>
                      <a:pt x="391512" y="275530"/>
                      <a:pt x="388369" y="270005"/>
                      <a:pt x="383321" y="266100"/>
                    </a:cubicBezTo>
                    <a:lnTo>
                      <a:pt x="82236" y="33499"/>
                    </a:lnTo>
                    <a:cubicBezTo>
                      <a:pt x="77187" y="29594"/>
                      <a:pt x="70901" y="27975"/>
                      <a:pt x="64710" y="28737"/>
                    </a:cubicBezTo>
                    <a:cubicBezTo>
                      <a:pt x="58328" y="29594"/>
                      <a:pt x="52803" y="32738"/>
                      <a:pt x="48898" y="37785"/>
                    </a:cubicBezTo>
                    <a:lnTo>
                      <a:pt x="33468" y="57788"/>
                    </a:lnTo>
                    <a:cubicBezTo>
                      <a:pt x="25467" y="68170"/>
                      <a:pt x="27372" y="83125"/>
                      <a:pt x="37754" y="91126"/>
                    </a:cubicBezTo>
                    <a:lnTo>
                      <a:pt x="338839" y="3237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2"/>
            <p:cNvSpPr/>
            <p:nvPr/>
          </p:nvSpPr>
          <p:spPr>
            <a:xfrm>
              <a:off x="4464025" y="5942775"/>
              <a:ext cx="326343" cy="268571"/>
            </a:xfrm>
            <a:custGeom>
              <a:avLst/>
              <a:gdLst/>
              <a:ahLst/>
              <a:cxnLst/>
              <a:rect l="l" t="t" r="r" b="b"/>
              <a:pathLst>
                <a:path w="326343" h="268571" extrusionOk="0">
                  <a:moveTo>
                    <a:pt x="312095" y="268571"/>
                  </a:moveTo>
                  <a:cubicBezTo>
                    <a:pt x="309047" y="268571"/>
                    <a:pt x="305999" y="267619"/>
                    <a:pt x="303332" y="265618"/>
                  </a:cubicBezTo>
                  <a:cubicBezTo>
                    <a:pt x="284377" y="250950"/>
                    <a:pt x="287521" y="228090"/>
                    <a:pt x="289902" y="211421"/>
                  </a:cubicBezTo>
                  <a:cubicBezTo>
                    <a:pt x="292092" y="195705"/>
                    <a:pt x="292569" y="187895"/>
                    <a:pt x="287330" y="183894"/>
                  </a:cubicBezTo>
                  <a:cubicBezTo>
                    <a:pt x="282091" y="179798"/>
                    <a:pt x="274566" y="182275"/>
                    <a:pt x="259898" y="188371"/>
                  </a:cubicBezTo>
                  <a:cubicBezTo>
                    <a:pt x="244372" y="194848"/>
                    <a:pt x="223036" y="203706"/>
                    <a:pt x="204082" y="189038"/>
                  </a:cubicBezTo>
                  <a:cubicBezTo>
                    <a:pt x="185127" y="174369"/>
                    <a:pt x="188270" y="151509"/>
                    <a:pt x="190651" y="134745"/>
                  </a:cubicBezTo>
                  <a:cubicBezTo>
                    <a:pt x="192842" y="119029"/>
                    <a:pt x="193318" y="111219"/>
                    <a:pt x="188080" y="107218"/>
                  </a:cubicBezTo>
                  <a:cubicBezTo>
                    <a:pt x="182841" y="103122"/>
                    <a:pt x="175316" y="105599"/>
                    <a:pt x="160648" y="111695"/>
                  </a:cubicBezTo>
                  <a:cubicBezTo>
                    <a:pt x="145122" y="118172"/>
                    <a:pt x="123786" y="127030"/>
                    <a:pt x="104831" y="112362"/>
                  </a:cubicBezTo>
                  <a:cubicBezTo>
                    <a:pt x="85876" y="97693"/>
                    <a:pt x="89020" y="74833"/>
                    <a:pt x="91401" y="58164"/>
                  </a:cubicBezTo>
                  <a:cubicBezTo>
                    <a:pt x="93591" y="42448"/>
                    <a:pt x="94068" y="34637"/>
                    <a:pt x="88829" y="30542"/>
                  </a:cubicBezTo>
                  <a:cubicBezTo>
                    <a:pt x="83590" y="26446"/>
                    <a:pt x="76065" y="28922"/>
                    <a:pt x="61397" y="35019"/>
                  </a:cubicBezTo>
                  <a:cubicBezTo>
                    <a:pt x="45871" y="41496"/>
                    <a:pt x="24535" y="50354"/>
                    <a:pt x="5581" y="35685"/>
                  </a:cubicBezTo>
                  <a:cubicBezTo>
                    <a:pt x="-706" y="30828"/>
                    <a:pt x="-1849" y="21874"/>
                    <a:pt x="3009" y="15683"/>
                  </a:cubicBezTo>
                  <a:cubicBezTo>
                    <a:pt x="7866" y="9396"/>
                    <a:pt x="16820" y="8253"/>
                    <a:pt x="23011" y="13111"/>
                  </a:cubicBezTo>
                  <a:cubicBezTo>
                    <a:pt x="28250" y="17206"/>
                    <a:pt x="35775" y="14730"/>
                    <a:pt x="50443" y="8634"/>
                  </a:cubicBezTo>
                  <a:cubicBezTo>
                    <a:pt x="65969" y="2157"/>
                    <a:pt x="87305" y="-6701"/>
                    <a:pt x="106260" y="7967"/>
                  </a:cubicBezTo>
                  <a:cubicBezTo>
                    <a:pt x="125215" y="22636"/>
                    <a:pt x="122071" y="45496"/>
                    <a:pt x="119690" y="62165"/>
                  </a:cubicBezTo>
                  <a:cubicBezTo>
                    <a:pt x="117499" y="77881"/>
                    <a:pt x="117023" y="85691"/>
                    <a:pt x="122262" y="89787"/>
                  </a:cubicBezTo>
                  <a:cubicBezTo>
                    <a:pt x="127500" y="93883"/>
                    <a:pt x="135025" y="91406"/>
                    <a:pt x="149694" y="85310"/>
                  </a:cubicBezTo>
                  <a:cubicBezTo>
                    <a:pt x="165220" y="78833"/>
                    <a:pt x="186556" y="69975"/>
                    <a:pt x="205510" y="84643"/>
                  </a:cubicBezTo>
                  <a:cubicBezTo>
                    <a:pt x="224465" y="99312"/>
                    <a:pt x="221227" y="122077"/>
                    <a:pt x="218940" y="138745"/>
                  </a:cubicBezTo>
                  <a:cubicBezTo>
                    <a:pt x="216750" y="154462"/>
                    <a:pt x="216274" y="162368"/>
                    <a:pt x="221512" y="166368"/>
                  </a:cubicBezTo>
                  <a:cubicBezTo>
                    <a:pt x="226751" y="170464"/>
                    <a:pt x="234276" y="167987"/>
                    <a:pt x="248944" y="161891"/>
                  </a:cubicBezTo>
                  <a:cubicBezTo>
                    <a:pt x="264470" y="155414"/>
                    <a:pt x="285806" y="146556"/>
                    <a:pt x="304761" y="161225"/>
                  </a:cubicBezTo>
                  <a:cubicBezTo>
                    <a:pt x="323716" y="175893"/>
                    <a:pt x="320477" y="198658"/>
                    <a:pt x="318191" y="215327"/>
                  </a:cubicBezTo>
                  <a:cubicBezTo>
                    <a:pt x="316000" y="231043"/>
                    <a:pt x="315524" y="238949"/>
                    <a:pt x="320763" y="242949"/>
                  </a:cubicBezTo>
                  <a:cubicBezTo>
                    <a:pt x="327049" y="247807"/>
                    <a:pt x="328192" y="256760"/>
                    <a:pt x="323334" y="262952"/>
                  </a:cubicBezTo>
                  <a:cubicBezTo>
                    <a:pt x="320572" y="266666"/>
                    <a:pt x="316286" y="268571"/>
                    <a:pt x="312095" y="268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2"/>
            <p:cNvGrpSpPr/>
            <p:nvPr/>
          </p:nvGrpSpPr>
          <p:grpSpPr>
            <a:xfrm>
              <a:off x="4661227" y="5807423"/>
              <a:ext cx="195857" cy="208030"/>
              <a:chOff x="4661227" y="5807423"/>
              <a:chExt cx="195857" cy="208030"/>
            </a:xfrm>
          </p:grpSpPr>
          <p:sp>
            <p:nvSpPr>
              <p:cNvPr id="228" name="Google Shape;228;p2"/>
              <p:cNvSpPr/>
              <p:nvPr/>
            </p:nvSpPr>
            <p:spPr>
              <a:xfrm rot="-3138037">
                <a:off x="4670240" y="5856391"/>
                <a:ext cx="177831" cy="110094"/>
              </a:xfrm>
              <a:custGeom>
                <a:avLst/>
                <a:gdLst/>
                <a:ahLst/>
                <a:cxnLst/>
                <a:rect l="l" t="t" r="r" b="b"/>
                <a:pathLst>
                  <a:path w="177546" h="109918" extrusionOk="0">
                    <a:moveTo>
                      <a:pt x="177546" y="54959"/>
                    </a:moveTo>
                    <a:cubicBezTo>
                      <a:pt x="177546" y="85313"/>
                      <a:pt x="137801" y="109919"/>
                      <a:pt x="88773" y="109919"/>
                    </a:cubicBezTo>
                    <a:cubicBezTo>
                      <a:pt x="39745" y="109919"/>
                      <a:pt x="0" y="85313"/>
                      <a:pt x="0" y="54959"/>
                    </a:cubicBezTo>
                    <a:cubicBezTo>
                      <a:pt x="0" y="24606"/>
                      <a:pt x="39745" y="0"/>
                      <a:pt x="88773" y="0"/>
                    </a:cubicBezTo>
                    <a:cubicBezTo>
                      <a:pt x="137801" y="0"/>
                      <a:pt x="177546" y="24606"/>
                      <a:pt x="177546" y="54959"/>
                    </a:cubicBezTo>
                    <a:close/>
                  </a:path>
                </a:pathLst>
              </a:custGeom>
              <a:solidFill>
                <a:srgbClr val="D8D7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675124" y="5819105"/>
                <a:ext cx="167770" cy="184501"/>
              </a:xfrm>
              <a:custGeom>
                <a:avLst/>
                <a:gdLst/>
                <a:ahLst/>
                <a:cxnLst/>
                <a:rect l="l" t="t" r="r" b="b"/>
                <a:pathLst>
                  <a:path w="167770" h="184501" extrusionOk="0">
                    <a:moveTo>
                      <a:pt x="53657" y="184502"/>
                    </a:moveTo>
                    <a:cubicBezTo>
                      <a:pt x="41465" y="184502"/>
                      <a:pt x="30225" y="181073"/>
                      <a:pt x="20891" y="173834"/>
                    </a:cubicBezTo>
                    <a:cubicBezTo>
                      <a:pt x="-9875" y="150117"/>
                      <a:pt x="-6256" y="95633"/>
                      <a:pt x="29082" y="49914"/>
                    </a:cubicBezTo>
                    <a:cubicBezTo>
                      <a:pt x="45179" y="29054"/>
                      <a:pt x="65563" y="13243"/>
                      <a:pt x="86518" y="5432"/>
                    </a:cubicBezTo>
                    <a:cubicBezTo>
                      <a:pt x="109759" y="-3331"/>
                      <a:pt x="131285" y="-1426"/>
                      <a:pt x="146906" y="10671"/>
                    </a:cubicBezTo>
                    <a:cubicBezTo>
                      <a:pt x="162623" y="22768"/>
                      <a:pt x="169766" y="43056"/>
                      <a:pt x="167290" y="67821"/>
                    </a:cubicBezTo>
                    <a:cubicBezTo>
                      <a:pt x="165004" y="90014"/>
                      <a:pt x="154812" y="113731"/>
                      <a:pt x="138715" y="134591"/>
                    </a:cubicBezTo>
                    <a:lnTo>
                      <a:pt x="138715" y="134591"/>
                    </a:lnTo>
                    <a:cubicBezTo>
                      <a:pt x="114045" y="166499"/>
                      <a:pt x="81565" y="184502"/>
                      <a:pt x="53657" y="184502"/>
                    </a:cubicBezTo>
                    <a:close/>
                    <a:moveTo>
                      <a:pt x="114236" y="28673"/>
                    </a:moveTo>
                    <a:cubicBezTo>
                      <a:pt x="107568" y="28673"/>
                      <a:pt x="100996" y="30578"/>
                      <a:pt x="96519" y="32197"/>
                    </a:cubicBezTo>
                    <a:cubicBezTo>
                      <a:pt x="80707" y="38103"/>
                      <a:pt x="64420" y="50962"/>
                      <a:pt x="51656" y="67440"/>
                    </a:cubicBezTo>
                    <a:cubicBezTo>
                      <a:pt x="24796" y="102206"/>
                      <a:pt x="23081" y="139544"/>
                      <a:pt x="38321" y="151260"/>
                    </a:cubicBezTo>
                    <a:cubicBezTo>
                      <a:pt x="53561" y="162975"/>
                      <a:pt x="89185" y="151927"/>
                      <a:pt x="116045" y="117160"/>
                    </a:cubicBezTo>
                    <a:lnTo>
                      <a:pt x="116045" y="117160"/>
                    </a:lnTo>
                    <a:cubicBezTo>
                      <a:pt x="128714" y="100682"/>
                      <a:pt x="137000" y="81632"/>
                      <a:pt x="138810" y="64868"/>
                    </a:cubicBezTo>
                    <a:cubicBezTo>
                      <a:pt x="139667" y="56486"/>
                      <a:pt x="139572" y="41151"/>
                      <a:pt x="129380" y="33340"/>
                    </a:cubicBezTo>
                    <a:cubicBezTo>
                      <a:pt x="124904" y="29911"/>
                      <a:pt x="119474" y="28673"/>
                      <a:pt x="114236" y="28673"/>
                    </a:cubicBezTo>
                    <a:close/>
                    <a:moveTo>
                      <a:pt x="127380" y="125923"/>
                    </a:moveTo>
                    <a:lnTo>
                      <a:pt x="127380" y="125923"/>
                    </a:lnTo>
                    <a:lnTo>
                      <a:pt x="127380" y="1259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0" name="Google Shape;230;p2"/>
            <p:cNvSpPr/>
            <p:nvPr/>
          </p:nvSpPr>
          <p:spPr>
            <a:xfrm>
              <a:off x="4462652" y="5435059"/>
              <a:ext cx="812248" cy="844788"/>
            </a:xfrm>
            <a:custGeom>
              <a:avLst/>
              <a:gdLst/>
              <a:ahLst/>
              <a:cxnLst/>
              <a:rect l="l" t="t" r="r" b="b"/>
              <a:pathLst>
                <a:path w="812248" h="844788" extrusionOk="0">
                  <a:moveTo>
                    <a:pt x="673703" y="304800"/>
                  </a:moveTo>
                  <a:lnTo>
                    <a:pt x="611696" y="385096"/>
                  </a:lnTo>
                  <a:lnTo>
                    <a:pt x="615125" y="387763"/>
                  </a:lnTo>
                  <a:cubicBezTo>
                    <a:pt x="629793" y="399098"/>
                    <a:pt x="632555" y="420434"/>
                    <a:pt x="621221" y="435102"/>
                  </a:cubicBezTo>
                  <a:lnTo>
                    <a:pt x="600456" y="461963"/>
                  </a:lnTo>
                  <a:cubicBezTo>
                    <a:pt x="589121" y="476726"/>
                    <a:pt x="567690" y="479393"/>
                    <a:pt x="553117" y="468059"/>
                  </a:cubicBezTo>
                  <a:lnTo>
                    <a:pt x="549688" y="465391"/>
                  </a:lnTo>
                  <a:lnTo>
                    <a:pt x="311944" y="773239"/>
                  </a:lnTo>
                  <a:lnTo>
                    <a:pt x="160973" y="822198"/>
                  </a:lnTo>
                  <a:lnTo>
                    <a:pt x="103442" y="840772"/>
                  </a:lnTo>
                  <a:cubicBezTo>
                    <a:pt x="56960" y="855916"/>
                    <a:pt x="9716" y="826484"/>
                    <a:pt x="0" y="781812"/>
                  </a:cubicBezTo>
                  <a:cubicBezTo>
                    <a:pt x="17812" y="790575"/>
                    <a:pt x="39148" y="793052"/>
                    <a:pt x="60293" y="786099"/>
                  </a:cubicBezTo>
                  <a:lnTo>
                    <a:pt x="117824" y="767525"/>
                  </a:lnTo>
                  <a:lnTo>
                    <a:pt x="268796" y="718566"/>
                  </a:lnTo>
                  <a:lnTo>
                    <a:pt x="506540" y="410718"/>
                  </a:lnTo>
                  <a:lnTo>
                    <a:pt x="509969" y="413385"/>
                  </a:lnTo>
                  <a:cubicBezTo>
                    <a:pt x="524637" y="424720"/>
                    <a:pt x="545973" y="421957"/>
                    <a:pt x="557308" y="407289"/>
                  </a:cubicBezTo>
                  <a:lnTo>
                    <a:pt x="578072" y="380429"/>
                  </a:lnTo>
                  <a:cubicBezTo>
                    <a:pt x="589407" y="365760"/>
                    <a:pt x="586645" y="344424"/>
                    <a:pt x="571976" y="333090"/>
                  </a:cubicBezTo>
                  <a:lnTo>
                    <a:pt x="568547" y="330422"/>
                  </a:lnTo>
                  <a:lnTo>
                    <a:pt x="630555" y="250127"/>
                  </a:lnTo>
                  <a:lnTo>
                    <a:pt x="633984" y="252794"/>
                  </a:lnTo>
                  <a:cubicBezTo>
                    <a:pt x="648653" y="264129"/>
                    <a:pt x="669988" y="261366"/>
                    <a:pt x="681323" y="246698"/>
                  </a:cubicBezTo>
                  <a:lnTo>
                    <a:pt x="702088" y="219837"/>
                  </a:lnTo>
                  <a:cubicBezTo>
                    <a:pt x="713422" y="205169"/>
                    <a:pt x="710660" y="183832"/>
                    <a:pt x="695992" y="172498"/>
                  </a:cubicBezTo>
                  <a:lnTo>
                    <a:pt x="692563" y="169831"/>
                  </a:lnTo>
                  <a:lnTo>
                    <a:pt x="747141" y="99156"/>
                  </a:lnTo>
                  <a:cubicBezTo>
                    <a:pt x="769716" y="69914"/>
                    <a:pt x="774478" y="32481"/>
                    <a:pt x="763143" y="0"/>
                  </a:cubicBezTo>
                  <a:lnTo>
                    <a:pt x="771335" y="6382"/>
                  </a:lnTo>
                  <a:cubicBezTo>
                    <a:pt x="817341" y="41910"/>
                    <a:pt x="825817" y="107918"/>
                    <a:pt x="790289" y="153924"/>
                  </a:cubicBezTo>
                  <a:lnTo>
                    <a:pt x="735711" y="224600"/>
                  </a:lnTo>
                  <a:lnTo>
                    <a:pt x="739140" y="227266"/>
                  </a:lnTo>
                  <a:cubicBezTo>
                    <a:pt x="753808" y="238601"/>
                    <a:pt x="756571" y="259938"/>
                    <a:pt x="745236" y="274606"/>
                  </a:cubicBezTo>
                  <a:lnTo>
                    <a:pt x="724472" y="301466"/>
                  </a:lnTo>
                  <a:cubicBezTo>
                    <a:pt x="713137" y="316230"/>
                    <a:pt x="691801" y="318897"/>
                    <a:pt x="677132" y="307563"/>
                  </a:cubicBezTo>
                  <a:lnTo>
                    <a:pt x="673703" y="3048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"/>
          <p:cNvGrpSpPr/>
          <p:nvPr/>
        </p:nvGrpSpPr>
        <p:grpSpPr>
          <a:xfrm rot="392636">
            <a:off x="11649302" y="667954"/>
            <a:ext cx="1028819" cy="1356862"/>
            <a:chOff x="4572000" y="3600062"/>
            <a:chExt cx="618078" cy="815155"/>
          </a:xfrm>
        </p:grpSpPr>
        <p:grpSp>
          <p:nvGrpSpPr>
            <p:cNvPr id="232" name="Google Shape;232;p2"/>
            <p:cNvGrpSpPr/>
            <p:nvPr/>
          </p:nvGrpSpPr>
          <p:grpSpPr>
            <a:xfrm>
              <a:off x="4572000" y="4024312"/>
              <a:ext cx="618078" cy="390525"/>
              <a:chOff x="4572000" y="4024312"/>
              <a:chExt cx="618078" cy="390525"/>
            </a:xfrm>
          </p:grpSpPr>
          <p:sp>
            <p:nvSpPr>
              <p:cNvPr id="233" name="Google Shape;233;p2"/>
              <p:cNvSpPr/>
              <p:nvPr/>
            </p:nvSpPr>
            <p:spPr>
              <a:xfrm>
                <a:off x="4586287" y="4038599"/>
                <a:ext cx="589502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589502" h="362045" extrusionOk="0">
                    <a:moveTo>
                      <a:pt x="0" y="0"/>
                    </a:moveTo>
                    <a:lnTo>
                      <a:pt x="589502" y="0"/>
                    </a:lnTo>
                    <a:lnTo>
                      <a:pt x="589502" y="362045"/>
                    </a:lnTo>
                    <a:lnTo>
                      <a:pt x="0" y="3620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4572000" y="4024312"/>
                <a:ext cx="618078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618078" h="390525" extrusionOk="0">
                    <a:moveTo>
                      <a:pt x="603885" y="390525"/>
                    </a:moveTo>
                    <a:lnTo>
                      <a:pt x="14288" y="390525"/>
                    </a:lnTo>
                    <a:cubicBezTo>
                      <a:pt x="6382" y="390525"/>
                      <a:pt x="0" y="384143"/>
                      <a:pt x="0" y="3762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603790" y="0"/>
                    </a:lnTo>
                    <a:cubicBezTo>
                      <a:pt x="611696" y="0"/>
                      <a:pt x="618077" y="6382"/>
                      <a:pt x="618077" y="14288"/>
                    </a:cubicBezTo>
                    <a:lnTo>
                      <a:pt x="618077" y="376333"/>
                    </a:lnTo>
                    <a:cubicBezTo>
                      <a:pt x="618172" y="384143"/>
                      <a:pt x="611696" y="390525"/>
                      <a:pt x="603885" y="390525"/>
                    </a:cubicBezTo>
                    <a:close/>
                    <a:moveTo>
                      <a:pt x="28575" y="361950"/>
                    </a:moveTo>
                    <a:lnTo>
                      <a:pt x="589502" y="361950"/>
                    </a:lnTo>
                    <a:lnTo>
                      <a:pt x="589502" y="28575"/>
                    </a:lnTo>
                    <a:lnTo>
                      <a:pt x="28575" y="28575"/>
                    </a:lnTo>
                    <a:lnTo>
                      <a:pt x="28575" y="3619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2"/>
            <p:cNvSpPr/>
            <p:nvPr/>
          </p:nvSpPr>
          <p:spPr>
            <a:xfrm>
              <a:off x="4664868" y="3600062"/>
              <a:ext cx="421576" cy="763053"/>
            </a:xfrm>
            <a:custGeom>
              <a:avLst/>
              <a:gdLst/>
              <a:ahLst/>
              <a:cxnLst/>
              <a:rect l="l" t="t" r="r" b="b"/>
              <a:pathLst>
                <a:path w="421576" h="763053" extrusionOk="0">
                  <a:moveTo>
                    <a:pt x="407575" y="763053"/>
                  </a:moveTo>
                  <a:lnTo>
                    <a:pt x="324803" y="763053"/>
                  </a:lnTo>
                  <a:cubicBezTo>
                    <a:pt x="317563" y="763053"/>
                    <a:pt x="311467" y="757624"/>
                    <a:pt x="310610" y="750480"/>
                  </a:cubicBezTo>
                  <a:cubicBezTo>
                    <a:pt x="300228" y="664279"/>
                    <a:pt x="289941" y="575411"/>
                    <a:pt x="279559" y="486543"/>
                  </a:cubicBezTo>
                  <a:cubicBezTo>
                    <a:pt x="269176" y="397865"/>
                    <a:pt x="258889" y="309092"/>
                    <a:pt x="248507" y="222986"/>
                  </a:cubicBezTo>
                  <a:cubicBezTo>
                    <a:pt x="247745" y="216318"/>
                    <a:pt x="251650" y="209937"/>
                    <a:pt x="258032" y="207746"/>
                  </a:cubicBezTo>
                  <a:cubicBezTo>
                    <a:pt x="304514" y="191839"/>
                    <a:pt x="335280" y="150215"/>
                    <a:pt x="331184" y="108876"/>
                  </a:cubicBezTo>
                  <a:cubicBezTo>
                    <a:pt x="325946" y="56013"/>
                    <a:pt x="263462" y="30105"/>
                    <a:pt x="220789" y="28676"/>
                  </a:cubicBezTo>
                  <a:cubicBezTo>
                    <a:pt x="174593" y="26961"/>
                    <a:pt x="107251" y="54108"/>
                    <a:pt x="101060" y="109067"/>
                  </a:cubicBezTo>
                  <a:cubicBezTo>
                    <a:pt x="96774" y="147167"/>
                    <a:pt x="123254" y="188029"/>
                    <a:pt x="165449" y="208317"/>
                  </a:cubicBezTo>
                  <a:cubicBezTo>
                    <a:pt x="170783" y="210889"/>
                    <a:pt x="173926" y="216414"/>
                    <a:pt x="173450" y="222319"/>
                  </a:cubicBezTo>
                  <a:cubicBezTo>
                    <a:pt x="166497" y="310616"/>
                    <a:pt x="154210" y="400246"/>
                    <a:pt x="142304" y="486924"/>
                  </a:cubicBezTo>
                  <a:cubicBezTo>
                    <a:pt x="130492" y="573125"/>
                    <a:pt x="118205" y="662374"/>
                    <a:pt x="111347" y="749814"/>
                  </a:cubicBezTo>
                  <a:cubicBezTo>
                    <a:pt x="110776" y="757243"/>
                    <a:pt x="104584" y="762958"/>
                    <a:pt x="97060" y="762958"/>
                  </a:cubicBezTo>
                  <a:lnTo>
                    <a:pt x="14288" y="762958"/>
                  </a:lnTo>
                  <a:cubicBezTo>
                    <a:pt x="6382" y="762958"/>
                    <a:pt x="0" y="756576"/>
                    <a:pt x="0" y="748671"/>
                  </a:cubicBezTo>
                  <a:cubicBezTo>
                    <a:pt x="0" y="740765"/>
                    <a:pt x="6382" y="734383"/>
                    <a:pt x="14288" y="734383"/>
                  </a:cubicBezTo>
                  <a:lnTo>
                    <a:pt x="83820" y="734383"/>
                  </a:lnTo>
                  <a:cubicBezTo>
                    <a:pt x="90868" y="650373"/>
                    <a:pt x="102584" y="565314"/>
                    <a:pt x="113824" y="483018"/>
                  </a:cubicBezTo>
                  <a:cubicBezTo>
                    <a:pt x="125254" y="399865"/>
                    <a:pt x="137065" y="313950"/>
                    <a:pt x="144018" y="229463"/>
                  </a:cubicBezTo>
                  <a:cubicBezTo>
                    <a:pt x="95536" y="202317"/>
                    <a:pt x="67056" y="153739"/>
                    <a:pt x="72390" y="105828"/>
                  </a:cubicBezTo>
                  <a:cubicBezTo>
                    <a:pt x="80105" y="37629"/>
                    <a:pt x="155734" y="-2280"/>
                    <a:pt x="221551" y="101"/>
                  </a:cubicBezTo>
                  <a:cubicBezTo>
                    <a:pt x="274606" y="1911"/>
                    <a:pt x="352520" y="36010"/>
                    <a:pt x="359378" y="106019"/>
                  </a:cubicBezTo>
                  <a:cubicBezTo>
                    <a:pt x="364426" y="156978"/>
                    <a:pt x="330613" y="207651"/>
                    <a:pt x="277939" y="230511"/>
                  </a:cubicBezTo>
                  <a:cubicBezTo>
                    <a:pt x="287846" y="313188"/>
                    <a:pt x="297751" y="398246"/>
                    <a:pt x="307658" y="483209"/>
                  </a:cubicBezTo>
                  <a:cubicBezTo>
                    <a:pt x="317468" y="567696"/>
                    <a:pt x="327374" y="652182"/>
                    <a:pt x="337185" y="734478"/>
                  </a:cubicBezTo>
                  <a:lnTo>
                    <a:pt x="407289" y="734478"/>
                  </a:lnTo>
                  <a:cubicBezTo>
                    <a:pt x="415195" y="734478"/>
                    <a:pt x="421576" y="740860"/>
                    <a:pt x="421576" y="748766"/>
                  </a:cubicBezTo>
                  <a:cubicBezTo>
                    <a:pt x="421576" y="756672"/>
                    <a:pt x="415480" y="763053"/>
                    <a:pt x="407575" y="763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"/>
            <p:cNvGrpSpPr/>
            <p:nvPr/>
          </p:nvGrpSpPr>
          <p:grpSpPr>
            <a:xfrm>
              <a:off x="4572000" y="4305775"/>
              <a:ext cx="612933" cy="109442"/>
              <a:chOff x="4572000" y="4305775"/>
              <a:chExt cx="612933" cy="109442"/>
            </a:xfrm>
          </p:grpSpPr>
          <p:grpSp>
            <p:nvGrpSpPr>
              <p:cNvPr id="237" name="Google Shape;237;p2"/>
              <p:cNvGrpSpPr/>
              <p:nvPr/>
            </p:nvGrpSpPr>
            <p:grpSpPr>
              <a:xfrm>
                <a:off x="4572000" y="4305775"/>
                <a:ext cx="156114" cy="109442"/>
                <a:chOff x="4572000" y="4305775"/>
                <a:chExt cx="156114" cy="109442"/>
              </a:xfrm>
            </p:grpSpPr>
            <p:sp>
              <p:nvSpPr>
                <p:cNvPr id="238" name="Google Shape;238;p2"/>
                <p:cNvSpPr/>
                <p:nvPr/>
              </p:nvSpPr>
              <p:spPr>
                <a:xfrm>
                  <a:off x="4586287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4572000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0" name="Google Shape;240;p2"/>
              <p:cNvGrpSpPr/>
              <p:nvPr/>
            </p:nvGrpSpPr>
            <p:grpSpPr>
              <a:xfrm>
                <a:off x="4800409" y="4305775"/>
                <a:ext cx="156114" cy="109442"/>
                <a:chOff x="4800409" y="4305775"/>
                <a:chExt cx="156114" cy="109442"/>
              </a:xfrm>
            </p:grpSpPr>
            <p:sp>
              <p:nvSpPr>
                <p:cNvPr id="241" name="Google Shape;241;p2"/>
                <p:cNvSpPr/>
                <p:nvPr/>
              </p:nvSpPr>
              <p:spPr>
                <a:xfrm>
                  <a:off x="4814697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4800409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575" y="80867"/>
                      </a:moveTo>
                      <a:lnTo>
                        <a:pt x="127540" y="80867"/>
                      </a:lnTo>
                      <a:lnTo>
                        <a:pt x="127540" y="28575"/>
                      </a:lnTo>
                      <a:lnTo>
                        <a:pt x="28575" y="28575"/>
                      </a:lnTo>
                      <a:lnTo>
                        <a:pt x="28575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" name="Google Shape;243;p2"/>
              <p:cNvGrpSpPr/>
              <p:nvPr/>
            </p:nvGrpSpPr>
            <p:grpSpPr>
              <a:xfrm>
                <a:off x="5028819" y="4305775"/>
                <a:ext cx="156114" cy="109442"/>
                <a:chOff x="5028819" y="4305775"/>
                <a:chExt cx="156114" cy="109442"/>
              </a:xfrm>
            </p:grpSpPr>
            <p:sp>
              <p:nvSpPr>
                <p:cNvPr id="244" name="Google Shape;244;p2"/>
                <p:cNvSpPr/>
                <p:nvPr/>
              </p:nvSpPr>
              <p:spPr>
                <a:xfrm>
                  <a:off x="5043201" y="4320063"/>
                  <a:ext cx="12753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39" h="80867" extrusionOk="0">
                      <a:moveTo>
                        <a:pt x="0" y="0"/>
                      </a:moveTo>
                      <a:lnTo>
                        <a:pt x="127540" y="0"/>
                      </a:lnTo>
                      <a:lnTo>
                        <a:pt x="127540" y="80867"/>
                      </a:lnTo>
                      <a:lnTo>
                        <a:pt x="0" y="8086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5028819" y="4305775"/>
                  <a:ext cx="156114" cy="10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14" h="109442" extrusionOk="0">
                      <a:moveTo>
                        <a:pt x="141827" y="109442"/>
                      </a:moveTo>
                      <a:lnTo>
                        <a:pt x="14288" y="109442"/>
                      </a:lnTo>
                      <a:cubicBezTo>
                        <a:pt x="6382" y="109442"/>
                        <a:pt x="0" y="103060"/>
                        <a:pt x="0" y="95155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41827" y="0"/>
                      </a:lnTo>
                      <a:cubicBezTo>
                        <a:pt x="149733" y="0"/>
                        <a:pt x="156115" y="6382"/>
                        <a:pt x="156115" y="14288"/>
                      </a:cubicBezTo>
                      <a:lnTo>
                        <a:pt x="156115" y="95155"/>
                      </a:lnTo>
                      <a:cubicBezTo>
                        <a:pt x="156115" y="102965"/>
                        <a:pt x="149733" y="109442"/>
                        <a:pt x="141827" y="109442"/>
                      </a:cubicBezTo>
                      <a:close/>
                      <a:moveTo>
                        <a:pt x="28670" y="80867"/>
                      </a:moveTo>
                      <a:lnTo>
                        <a:pt x="127635" y="80867"/>
                      </a:lnTo>
                      <a:lnTo>
                        <a:pt x="127635" y="28575"/>
                      </a:lnTo>
                      <a:lnTo>
                        <a:pt x="28670" y="28575"/>
                      </a:lnTo>
                      <a:lnTo>
                        <a:pt x="28670" y="808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6" name="Google Shape;246;p2"/>
            <p:cNvSpPr/>
            <p:nvPr/>
          </p:nvSpPr>
          <p:spPr>
            <a:xfrm>
              <a:off x="4586287" y="4043362"/>
              <a:ext cx="142875" cy="361950"/>
            </a:xfrm>
            <a:custGeom>
              <a:avLst/>
              <a:gdLst/>
              <a:ahLst/>
              <a:cxnLst/>
              <a:rect l="l" t="t" r="r" b="b"/>
              <a:pathLst>
                <a:path w="142875" h="361950" extrusionOk="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"/>
          <p:cNvGrpSpPr/>
          <p:nvPr/>
        </p:nvGrpSpPr>
        <p:grpSpPr>
          <a:xfrm rot="1662196">
            <a:off x="1130426" y="972965"/>
            <a:ext cx="1098840" cy="1482279"/>
            <a:chOff x="8283797" y="2441867"/>
            <a:chExt cx="597407" cy="805871"/>
          </a:xfrm>
        </p:grpSpPr>
        <p:grpSp>
          <p:nvGrpSpPr>
            <p:cNvPr id="248" name="Google Shape;248;p2"/>
            <p:cNvGrpSpPr/>
            <p:nvPr/>
          </p:nvGrpSpPr>
          <p:grpSpPr>
            <a:xfrm>
              <a:off x="8284787" y="2441867"/>
              <a:ext cx="419765" cy="628420"/>
              <a:chOff x="8284787" y="2441867"/>
              <a:chExt cx="419765" cy="628420"/>
            </a:xfrm>
          </p:grpSpPr>
          <p:sp>
            <p:nvSpPr>
              <p:cNvPr id="249" name="Google Shape;249;p2"/>
              <p:cNvSpPr/>
              <p:nvPr/>
            </p:nvSpPr>
            <p:spPr>
              <a:xfrm>
                <a:off x="8299028" y="2456115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8284787" y="2441867"/>
                <a:ext cx="419765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419765" h="628420" extrusionOk="0">
                    <a:moveTo>
                      <a:pt x="343339" y="628421"/>
                    </a:moveTo>
                    <a:cubicBezTo>
                      <a:pt x="339053" y="628421"/>
                      <a:pt x="334862" y="626516"/>
                      <a:pt x="332099" y="622991"/>
                    </a:cubicBezTo>
                    <a:cubicBezTo>
                      <a:pt x="228086" y="490308"/>
                      <a:pt x="143695" y="389057"/>
                      <a:pt x="74258" y="313524"/>
                    </a:cubicBezTo>
                    <a:cubicBezTo>
                      <a:pt x="56541" y="294284"/>
                      <a:pt x="24633" y="259613"/>
                      <a:pt x="9011" y="204368"/>
                    </a:cubicBezTo>
                    <a:cubicBezTo>
                      <a:pt x="-8038" y="144074"/>
                      <a:pt x="-894" y="78161"/>
                      <a:pt x="30443" y="8438"/>
                    </a:cubicBezTo>
                    <a:cubicBezTo>
                      <a:pt x="32538" y="3676"/>
                      <a:pt x="37206" y="437"/>
                      <a:pt x="42349" y="56"/>
                    </a:cubicBezTo>
                    <a:cubicBezTo>
                      <a:pt x="47588" y="-420"/>
                      <a:pt x="52636" y="2152"/>
                      <a:pt x="55398" y="6533"/>
                    </a:cubicBezTo>
                    <a:lnTo>
                      <a:pt x="417443" y="565079"/>
                    </a:lnTo>
                    <a:cubicBezTo>
                      <a:pt x="421730" y="571652"/>
                      <a:pt x="419920" y="580415"/>
                      <a:pt x="413348" y="584701"/>
                    </a:cubicBezTo>
                    <a:lnTo>
                      <a:pt x="351245" y="626039"/>
                    </a:lnTo>
                    <a:cubicBezTo>
                      <a:pt x="348768" y="627659"/>
                      <a:pt x="346006" y="628421"/>
                      <a:pt x="343339" y="628421"/>
                    </a:cubicBezTo>
                    <a:close/>
                    <a:moveTo>
                      <a:pt x="46254" y="45014"/>
                    </a:moveTo>
                    <a:cubicBezTo>
                      <a:pt x="26538" y="99116"/>
                      <a:pt x="23204" y="149980"/>
                      <a:pt x="36443" y="196557"/>
                    </a:cubicBezTo>
                    <a:cubicBezTo>
                      <a:pt x="50255" y="245325"/>
                      <a:pt x="79115" y="276662"/>
                      <a:pt x="94641" y="293522"/>
                    </a:cubicBezTo>
                    <a:cubicBezTo>
                      <a:pt x="163412" y="368293"/>
                      <a:pt x="245613" y="466686"/>
                      <a:pt x="346387" y="594988"/>
                    </a:cubicBezTo>
                    <a:lnTo>
                      <a:pt x="385725" y="568794"/>
                    </a:lnTo>
                    <a:lnTo>
                      <a:pt x="46254" y="4501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2"/>
            <p:cNvSpPr/>
            <p:nvPr/>
          </p:nvSpPr>
          <p:spPr>
            <a:xfrm>
              <a:off x="8299028" y="2465640"/>
              <a:ext cx="391200" cy="599979"/>
            </a:xfrm>
            <a:custGeom>
              <a:avLst/>
              <a:gdLst/>
              <a:ahLst/>
              <a:cxnLst/>
              <a:rect l="l" t="t" r="r" b="b"/>
              <a:pathLst>
                <a:path w="391200" h="599979" extrusionOk="0">
                  <a:moveTo>
                    <a:pt x="29060" y="0"/>
                  </a:moveTo>
                  <a:cubicBezTo>
                    <a:pt x="10296" y="41910"/>
                    <a:pt x="-12659" y="111919"/>
                    <a:pt x="8391" y="186214"/>
                  </a:cubicBezTo>
                  <a:cubicBezTo>
                    <a:pt x="23345" y="238887"/>
                    <a:pt x="54301" y="272129"/>
                    <a:pt x="70494" y="289655"/>
                  </a:cubicBezTo>
                  <a:cubicBezTo>
                    <a:pt x="137740" y="362807"/>
                    <a:pt x="220227" y="461105"/>
                    <a:pt x="329098" y="599980"/>
                  </a:cubicBezTo>
                  <a:cubicBezTo>
                    <a:pt x="349767" y="586169"/>
                    <a:pt x="370436" y="572357"/>
                    <a:pt x="391201" y="558641"/>
                  </a:cubicBezTo>
                  <a:cubicBezTo>
                    <a:pt x="270424" y="372332"/>
                    <a:pt x="149742" y="186119"/>
                    <a:pt x="29060" y="0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2"/>
            <p:cNvGrpSpPr/>
            <p:nvPr/>
          </p:nvGrpSpPr>
          <p:grpSpPr>
            <a:xfrm>
              <a:off x="8460611" y="2441867"/>
              <a:ext cx="419676" cy="628420"/>
              <a:chOff x="8460611" y="2441867"/>
              <a:chExt cx="419676" cy="628420"/>
            </a:xfrm>
          </p:grpSpPr>
          <p:sp>
            <p:nvSpPr>
              <p:cNvPr id="253" name="Google Shape;253;p2"/>
              <p:cNvSpPr/>
              <p:nvPr/>
            </p:nvSpPr>
            <p:spPr>
              <a:xfrm>
                <a:off x="8474773" y="2456115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362141" y="0"/>
                    </a:moveTo>
                    <a:cubicBezTo>
                      <a:pt x="380905" y="41910"/>
                      <a:pt x="403860" y="111919"/>
                      <a:pt x="382810" y="186214"/>
                    </a:cubicBezTo>
                    <a:cubicBezTo>
                      <a:pt x="367855" y="238887"/>
                      <a:pt x="336899" y="272129"/>
                      <a:pt x="320707" y="289655"/>
                    </a:cubicBezTo>
                    <a:cubicBezTo>
                      <a:pt x="253460" y="362807"/>
                      <a:pt x="170974" y="461105"/>
                      <a:pt x="62103" y="599980"/>
                    </a:cubicBezTo>
                    <a:cubicBezTo>
                      <a:pt x="41434" y="586169"/>
                      <a:pt x="20764" y="572357"/>
                      <a:pt x="0" y="558641"/>
                    </a:cubicBezTo>
                    <a:cubicBezTo>
                      <a:pt x="120777" y="372332"/>
                      <a:pt x="241459" y="186119"/>
                      <a:pt x="362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8460611" y="2441867"/>
                <a:ext cx="419676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419676" h="628420" extrusionOk="0">
                    <a:moveTo>
                      <a:pt x="76360" y="628421"/>
                    </a:moveTo>
                    <a:cubicBezTo>
                      <a:pt x="73598" y="628421"/>
                      <a:pt x="70836" y="627659"/>
                      <a:pt x="68455" y="626039"/>
                    </a:cubicBezTo>
                    <a:lnTo>
                      <a:pt x="6351" y="584701"/>
                    </a:lnTo>
                    <a:cubicBezTo>
                      <a:pt x="-126" y="580319"/>
                      <a:pt x="-1935" y="571556"/>
                      <a:pt x="2256" y="565079"/>
                    </a:cubicBezTo>
                    <a:lnTo>
                      <a:pt x="364301" y="6533"/>
                    </a:lnTo>
                    <a:cubicBezTo>
                      <a:pt x="367158" y="2152"/>
                      <a:pt x="372207" y="-420"/>
                      <a:pt x="377350" y="56"/>
                    </a:cubicBezTo>
                    <a:cubicBezTo>
                      <a:pt x="382589" y="437"/>
                      <a:pt x="387161" y="3676"/>
                      <a:pt x="389256" y="8438"/>
                    </a:cubicBezTo>
                    <a:cubicBezTo>
                      <a:pt x="420499" y="78161"/>
                      <a:pt x="427737" y="144074"/>
                      <a:pt x="410688" y="204368"/>
                    </a:cubicBezTo>
                    <a:cubicBezTo>
                      <a:pt x="394971" y="259708"/>
                      <a:pt x="363158" y="294284"/>
                      <a:pt x="346013" y="312857"/>
                    </a:cubicBezTo>
                    <a:cubicBezTo>
                      <a:pt x="275909" y="389057"/>
                      <a:pt x="191613" y="490213"/>
                      <a:pt x="87505" y="622991"/>
                    </a:cubicBezTo>
                    <a:cubicBezTo>
                      <a:pt x="84743" y="626516"/>
                      <a:pt x="80551" y="628421"/>
                      <a:pt x="76360" y="628421"/>
                    </a:cubicBezTo>
                    <a:close/>
                    <a:moveTo>
                      <a:pt x="33974" y="568699"/>
                    </a:moveTo>
                    <a:lnTo>
                      <a:pt x="73312" y="594893"/>
                    </a:lnTo>
                    <a:cubicBezTo>
                      <a:pt x="174087" y="466686"/>
                      <a:pt x="256287" y="368198"/>
                      <a:pt x="324487" y="294188"/>
                    </a:cubicBezTo>
                    <a:cubicBezTo>
                      <a:pt x="340584" y="276662"/>
                      <a:pt x="369444" y="245325"/>
                      <a:pt x="383351" y="196557"/>
                    </a:cubicBezTo>
                    <a:cubicBezTo>
                      <a:pt x="396591" y="149980"/>
                      <a:pt x="393257" y="99116"/>
                      <a:pt x="373540" y="45014"/>
                    </a:cubicBezTo>
                    <a:lnTo>
                      <a:pt x="33974" y="56869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2"/>
            <p:cNvGrpSpPr/>
            <p:nvPr/>
          </p:nvGrpSpPr>
          <p:grpSpPr>
            <a:xfrm>
              <a:off x="8283797" y="2970942"/>
              <a:ext cx="597407" cy="276796"/>
              <a:chOff x="8283797" y="2970942"/>
              <a:chExt cx="597407" cy="276796"/>
            </a:xfrm>
          </p:grpSpPr>
          <p:grpSp>
            <p:nvGrpSpPr>
              <p:cNvPr id="256" name="Google Shape;256;p2"/>
              <p:cNvGrpSpPr/>
              <p:nvPr/>
            </p:nvGrpSpPr>
            <p:grpSpPr>
              <a:xfrm>
                <a:off x="8283797" y="2970942"/>
                <a:ext cx="276796" cy="276796"/>
                <a:chOff x="8283797" y="2970942"/>
                <a:chExt cx="276796" cy="276796"/>
              </a:xfrm>
            </p:grpSpPr>
            <p:sp>
              <p:nvSpPr>
                <p:cNvPr id="257" name="Google Shape;257;p2"/>
                <p:cNvSpPr/>
                <p:nvPr/>
              </p:nvSpPr>
              <p:spPr>
                <a:xfrm>
                  <a:off x="8298084" y="2985229"/>
                  <a:ext cx="248221" cy="2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21" h="248221" extrusionOk="0">
                      <a:moveTo>
                        <a:pt x="124110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0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0" y="0"/>
                      </a:cubicBezTo>
                      <a:close/>
                      <a:moveTo>
                        <a:pt x="124110" y="175831"/>
                      </a:moveTo>
                      <a:cubicBezTo>
                        <a:pt x="95535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5" y="72390"/>
                        <a:pt x="124110" y="72390"/>
                      </a:cubicBezTo>
                      <a:cubicBezTo>
                        <a:pt x="152685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5" y="175831"/>
                        <a:pt x="124110" y="1758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8283797" y="2970942"/>
                  <a:ext cx="276796" cy="27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96" h="276796" extrusionOk="0">
                      <a:moveTo>
                        <a:pt x="138398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8" y="0"/>
                      </a:cubicBezTo>
                      <a:cubicBezTo>
                        <a:pt x="214693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3" y="276796"/>
                        <a:pt x="138398" y="276796"/>
                      </a:cubicBezTo>
                      <a:close/>
                      <a:moveTo>
                        <a:pt x="138398" y="28575"/>
                      </a:moveTo>
                      <a:cubicBezTo>
                        <a:pt x="77819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19" y="248221"/>
                        <a:pt x="138398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8" y="28575"/>
                      </a:cubicBezTo>
                      <a:close/>
                      <a:moveTo>
                        <a:pt x="138398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8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8" y="204406"/>
                      </a:cubicBezTo>
                      <a:close/>
                      <a:moveTo>
                        <a:pt x="138398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8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8" y="1009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" name="Google Shape;259;p2"/>
              <p:cNvGrpSpPr/>
              <p:nvPr/>
            </p:nvGrpSpPr>
            <p:grpSpPr>
              <a:xfrm>
                <a:off x="8604408" y="2970942"/>
                <a:ext cx="276796" cy="276796"/>
                <a:chOff x="8604408" y="2970942"/>
                <a:chExt cx="276796" cy="276796"/>
              </a:xfrm>
            </p:grpSpPr>
            <p:sp>
              <p:nvSpPr>
                <p:cNvPr id="260" name="Google Shape;260;p2"/>
                <p:cNvSpPr/>
                <p:nvPr/>
              </p:nvSpPr>
              <p:spPr>
                <a:xfrm>
                  <a:off x="8618696" y="2985229"/>
                  <a:ext cx="248221" cy="2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21" h="248221" extrusionOk="0">
                      <a:moveTo>
                        <a:pt x="124111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1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1" y="0"/>
                      </a:cubicBezTo>
                      <a:close/>
                      <a:moveTo>
                        <a:pt x="124111" y="175831"/>
                      </a:moveTo>
                      <a:cubicBezTo>
                        <a:pt x="95536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6" y="72390"/>
                        <a:pt x="124111" y="72390"/>
                      </a:cubicBezTo>
                      <a:cubicBezTo>
                        <a:pt x="152686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6" y="175831"/>
                        <a:pt x="124111" y="1758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8604408" y="2970942"/>
                  <a:ext cx="276796" cy="27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96" h="276796" extrusionOk="0">
                      <a:moveTo>
                        <a:pt x="138399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9" y="0"/>
                      </a:cubicBezTo>
                      <a:cubicBezTo>
                        <a:pt x="214694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4" y="276796"/>
                        <a:pt x="138399" y="276796"/>
                      </a:cubicBezTo>
                      <a:close/>
                      <a:moveTo>
                        <a:pt x="138399" y="28575"/>
                      </a:moveTo>
                      <a:cubicBezTo>
                        <a:pt x="77820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20" y="248221"/>
                        <a:pt x="138399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9" y="28575"/>
                      </a:cubicBezTo>
                      <a:close/>
                      <a:moveTo>
                        <a:pt x="138399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9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9" y="204406"/>
                      </a:cubicBezTo>
                      <a:close/>
                      <a:moveTo>
                        <a:pt x="138399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9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9" y="1009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2" name="Google Shape;262;p2"/>
            <p:cNvSpPr/>
            <p:nvPr/>
          </p:nvSpPr>
          <p:spPr>
            <a:xfrm>
              <a:off x="8294846" y="2985229"/>
              <a:ext cx="248221" cy="248221"/>
            </a:xfrm>
            <a:custGeom>
              <a:avLst/>
              <a:gdLst/>
              <a:ahLst/>
              <a:cxnLst/>
              <a:rect l="l" t="t" r="r" b="b"/>
              <a:pathLst>
                <a:path w="248221" h="248221" extrusionOk="0">
                  <a:moveTo>
                    <a:pt x="124111" y="0"/>
                  </a:moveTo>
                  <a:cubicBezTo>
                    <a:pt x="55531" y="0"/>
                    <a:pt x="0" y="55531"/>
                    <a:pt x="0" y="124111"/>
                  </a:cubicBezTo>
                  <a:cubicBezTo>
                    <a:pt x="0" y="192691"/>
                    <a:pt x="55531" y="248221"/>
                    <a:pt x="124111" y="248221"/>
                  </a:cubicBezTo>
                  <a:cubicBezTo>
                    <a:pt x="192691" y="248221"/>
                    <a:pt x="248221" y="192691"/>
                    <a:pt x="248221" y="124111"/>
                  </a:cubicBezTo>
                  <a:cubicBezTo>
                    <a:pt x="248221" y="55531"/>
                    <a:pt x="192691" y="0"/>
                    <a:pt x="124111" y="0"/>
                  </a:cubicBezTo>
                  <a:close/>
                  <a:moveTo>
                    <a:pt x="124111" y="175831"/>
                  </a:moveTo>
                  <a:cubicBezTo>
                    <a:pt x="95536" y="175831"/>
                    <a:pt x="72390" y="152686"/>
                    <a:pt x="72390" y="124111"/>
                  </a:cubicBezTo>
                  <a:cubicBezTo>
                    <a:pt x="72390" y="95536"/>
                    <a:pt x="95536" y="72390"/>
                    <a:pt x="124111" y="72390"/>
                  </a:cubicBezTo>
                  <a:cubicBezTo>
                    <a:pt x="152686" y="72390"/>
                    <a:pt x="175832" y="95536"/>
                    <a:pt x="175832" y="124111"/>
                  </a:cubicBezTo>
                  <a:cubicBezTo>
                    <a:pt x="175832" y="152686"/>
                    <a:pt x="152686" y="175831"/>
                    <a:pt x="124111" y="175831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"/>
          <p:cNvGrpSpPr/>
          <p:nvPr/>
        </p:nvGrpSpPr>
        <p:grpSpPr>
          <a:xfrm rot="1662196">
            <a:off x="1130426" y="972965"/>
            <a:ext cx="1098840" cy="1482279"/>
            <a:chOff x="8283797" y="2441867"/>
            <a:chExt cx="597407" cy="805871"/>
          </a:xfrm>
        </p:grpSpPr>
        <p:grpSp>
          <p:nvGrpSpPr>
            <p:cNvPr id="264" name="Google Shape;264;p2"/>
            <p:cNvGrpSpPr/>
            <p:nvPr/>
          </p:nvGrpSpPr>
          <p:grpSpPr>
            <a:xfrm>
              <a:off x="8284787" y="2441867"/>
              <a:ext cx="419765" cy="628420"/>
              <a:chOff x="8284787" y="2441867"/>
              <a:chExt cx="419765" cy="628420"/>
            </a:xfrm>
          </p:grpSpPr>
          <p:sp>
            <p:nvSpPr>
              <p:cNvPr id="265" name="Google Shape;265;p2"/>
              <p:cNvSpPr/>
              <p:nvPr/>
            </p:nvSpPr>
            <p:spPr>
              <a:xfrm>
                <a:off x="8299028" y="2456115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8284787" y="2441867"/>
                <a:ext cx="419765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419765" h="628420" extrusionOk="0">
                    <a:moveTo>
                      <a:pt x="343339" y="628421"/>
                    </a:moveTo>
                    <a:cubicBezTo>
                      <a:pt x="339053" y="628421"/>
                      <a:pt x="334862" y="626516"/>
                      <a:pt x="332099" y="622991"/>
                    </a:cubicBezTo>
                    <a:cubicBezTo>
                      <a:pt x="228086" y="490308"/>
                      <a:pt x="143695" y="389057"/>
                      <a:pt x="74258" y="313524"/>
                    </a:cubicBezTo>
                    <a:cubicBezTo>
                      <a:pt x="56541" y="294284"/>
                      <a:pt x="24633" y="259613"/>
                      <a:pt x="9011" y="204368"/>
                    </a:cubicBezTo>
                    <a:cubicBezTo>
                      <a:pt x="-8038" y="144074"/>
                      <a:pt x="-894" y="78161"/>
                      <a:pt x="30443" y="8438"/>
                    </a:cubicBezTo>
                    <a:cubicBezTo>
                      <a:pt x="32538" y="3676"/>
                      <a:pt x="37206" y="437"/>
                      <a:pt x="42349" y="56"/>
                    </a:cubicBezTo>
                    <a:cubicBezTo>
                      <a:pt x="47588" y="-420"/>
                      <a:pt x="52636" y="2152"/>
                      <a:pt x="55398" y="6533"/>
                    </a:cubicBezTo>
                    <a:lnTo>
                      <a:pt x="417443" y="565079"/>
                    </a:lnTo>
                    <a:cubicBezTo>
                      <a:pt x="421730" y="571652"/>
                      <a:pt x="419920" y="580415"/>
                      <a:pt x="413348" y="584701"/>
                    </a:cubicBezTo>
                    <a:lnTo>
                      <a:pt x="351245" y="626039"/>
                    </a:lnTo>
                    <a:cubicBezTo>
                      <a:pt x="348768" y="627659"/>
                      <a:pt x="346006" y="628421"/>
                      <a:pt x="343339" y="628421"/>
                    </a:cubicBezTo>
                    <a:close/>
                    <a:moveTo>
                      <a:pt x="46254" y="45014"/>
                    </a:moveTo>
                    <a:cubicBezTo>
                      <a:pt x="26538" y="99116"/>
                      <a:pt x="23204" y="149980"/>
                      <a:pt x="36443" y="196557"/>
                    </a:cubicBezTo>
                    <a:cubicBezTo>
                      <a:pt x="50255" y="245325"/>
                      <a:pt x="79115" y="276662"/>
                      <a:pt x="94641" y="293522"/>
                    </a:cubicBezTo>
                    <a:cubicBezTo>
                      <a:pt x="163412" y="368293"/>
                      <a:pt x="245613" y="466686"/>
                      <a:pt x="346387" y="594988"/>
                    </a:cubicBezTo>
                    <a:lnTo>
                      <a:pt x="385725" y="568794"/>
                    </a:lnTo>
                    <a:lnTo>
                      <a:pt x="46254" y="450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2"/>
            <p:cNvSpPr/>
            <p:nvPr/>
          </p:nvSpPr>
          <p:spPr>
            <a:xfrm>
              <a:off x="8299028" y="2465640"/>
              <a:ext cx="391200" cy="599979"/>
            </a:xfrm>
            <a:custGeom>
              <a:avLst/>
              <a:gdLst/>
              <a:ahLst/>
              <a:cxnLst/>
              <a:rect l="l" t="t" r="r" b="b"/>
              <a:pathLst>
                <a:path w="391200" h="599979" extrusionOk="0">
                  <a:moveTo>
                    <a:pt x="29060" y="0"/>
                  </a:moveTo>
                  <a:cubicBezTo>
                    <a:pt x="10296" y="41910"/>
                    <a:pt x="-12659" y="111919"/>
                    <a:pt x="8391" y="186214"/>
                  </a:cubicBezTo>
                  <a:cubicBezTo>
                    <a:pt x="23345" y="238887"/>
                    <a:pt x="54301" y="272129"/>
                    <a:pt x="70494" y="289655"/>
                  </a:cubicBezTo>
                  <a:cubicBezTo>
                    <a:pt x="137740" y="362807"/>
                    <a:pt x="220227" y="461105"/>
                    <a:pt x="329098" y="599980"/>
                  </a:cubicBezTo>
                  <a:cubicBezTo>
                    <a:pt x="349767" y="586169"/>
                    <a:pt x="370436" y="572357"/>
                    <a:pt x="391201" y="558641"/>
                  </a:cubicBezTo>
                  <a:cubicBezTo>
                    <a:pt x="270424" y="372332"/>
                    <a:pt x="149742" y="186119"/>
                    <a:pt x="29060" y="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" name="Google Shape;268;p2"/>
            <p:cNvGrpSpPr/>
            <p:nvPr/>
          </p:nvGrpSpPr>
          <p:grpSpPr>
            <a:xfrm>
              <a:off x="8460611" y="2441867"/>
              <a:ext cx="419676" cy="628420"/>
              <a:chOff x="8460611" y="2441867"/>
              <a:chExt cx="419676" cy="628420"/>
            </a:xfrm>
          </p:grpSpPr>
          <p:sp>
            <p:nvSpPr>
              <p:cNvPr id="269" name="Google Shape;269;p2"/>
              <p:cNvSpPr/>
              <p:nvPr/>
            </p:nvSpPr>
            <p:spPr>
              <a:xfrm>
                <a:off x="8474773" y="2456115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362141" y="0"/>
                    </a:moveTo>
                    <a:cubicBezTo>
                      <a:pt x="380905" y="41910"/>
                      <a:pt x="403860" y="111919"/>
                      <a:pt x="382810" y="186214"/>
                    </a:cubicBezTo>
                    <a:cubicBezTo>
                      <a:pt x="367855" y="238887"/>
                      <a:pt x="336899" y="272129"/>
                      <a:pt x="320707" y="289655"/>
                    </a:cubicBezTo>
                    <a:cubicBezTo>
                      <a:pt x="253460" y="362807"/>
                      <a:pt x="170974" y="461105"/>
                      <a:pt x="62103" y="599980"/>
                    </a:cubicBezTo>
                    <a:cubicBezTo>
                      <a:pt x="41434" y="586169"/>
                      <a:pt x="20764" y="572357"/>
                      <a:pt x="0" y="558641"/>
                    </a:cubicBezTo>
                    <a:cubicBezTo>
                      <a:pt x="120777" y="372332"/>
                      <a:pt x="241459" y="186119"/>
                      <a:pt x="362141" y="0"/>
                    </a:cubicBez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8460611" y="2441867"/>
                <a:ext cx="419676" cy="628420"/>
              </a:xfrm>
              <a:custGeom>
                <a:avLst/>
                <a:gdLst/>
                <a:ahLst/>
                <a:cxnLst/>
                <a:rect l="l" t="t" r="r" b="b"/>
                <a:pathLst>
                  <a:path w="419676" h="628420" extrusionOk="0">
                    <a:moveTo>
                      <a:pt x="76360" y="628421"/>
                    </a:moveTo>
                    <a:cubicBezTo>
                      <a:pt x="73598" y="628421"/>
                      <a:pt x="70836" y="627659"/>
                      <a:pt x="68455" y="626039"/>
                    </a:cubicBezTo>
                    <a:lnTo>
                      <a:pt x="6351" y="584701"/>
                    </a:lnTo>
                    <a:cubicBezTo>
                      <a:pt x="-126" y="580319"/>
                      <a:pt x="-1935" y="571556"/>
                      <a:pt x="2256" y="565079"/>
                    </a:cubicBezTo>
                    <a:lnTo>
                      <a:pt x="364301" y="6533"/>
                    </a:lnTo>
                    <a:cubicBezTo>
                      <a:pt x="367158" y="2152"/>
                      <a:pt x="372207" y="-420"/>
                      <a:pt x="377350" y="56"/>
                    </a:cubicBezTo>
                    <a:cubicBezTo>
                      <a:pt x="382589" y="437"/>
                      <a:pt x="387161" y="3676"/>
                      <a:pt x="389256" y="8438"/>
                    </a:cubicBezTo>
                    <a:cubicBezTo>
                      <a:pt x="420499" y="78161"/>
                      <a:pt x="427737" y="144074"/>
                      <a:pt x="410688" y="204368"/>
                    </a:cubicBezTo>
                    <a:cubicBezTo>
                      <a:pt x="394971" y="259708"/>
                      <a:pt x="363158" y="294284"/>
                      <a:pt x="346013" y="312857"/>
                    </a:cubicBezTo>
                    <a:cubicBezTo>
                      <a:pt x="275909" y="389057"/>
                      <a:pt x="191613" y="490213"/>
                      <a:pt x="87505" y="622991"/>
                    </a:cubicBezTo>
                    <a:cubicBezTo>
                      <a:pt x="84743" y="626516"/>
                      <a:pt x="80551" y="628421"/>
                      <a:pt x="76360" y="628421"/>
                    </a:cubicBezTo>
                    <a:close/>
                    <a:moveTo>
                      <a:pt x="33974" y="568699"/>
                    </a:moveTo>
                    <a:lnTo>
                      <a:pt x="73312" y="594893"/>
                    </a:lnTo>
                    <a:cubicBezTo>
                      <a:pt x="174087" y="466686"/>
                      <a:pt x="256287" y="368198"/>
                      <a:pt x="324487" y="294188"/>
                    </a:cubicBezTo>
                    <a:cubicBezTo>
                      <a:pt x="340584" y="276662"/>
                      <a:pt x="369444" y="245325"/>
                      <a:pt x="383351" y="196557"/>
                    </a:cubicBezTo>
                    <a:cubicBezTo>
                      <a:pt x="396591" y="149980"/>
                      <a:pt x="393257" y="99116"/>
                      <a:pt x="373540" y="45014"/>
                    </a:cubicBezTo>
                    <a:lnTo>
                      <a:pt x="33974" y="5686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2"/>
            <p:cNvGrpSpPr/>
            <p:nvPr/>
          </p:nvGrpSpPr>
          <p:grpSpPr>
            <a:xfrm>
              <a:off x="8283797" y="2970942"/>
              <a:ext cx="597407" cy="276796"/>
              <a:chOff x="8283797" y="2970942"/>
              <a:chExt cx="597407" cy="276796"/>
            </a:xfrm>
          </p:grpSpPr>
          <p:grpSp>
            <p:nvGrpSpPr>
              <p:cNvPr id="272" name="Google Shape;272;p2"/>
              <p:cNvGrpSpPr/>
              <p:nvPr/>
            </p:nvGrpSpPr>
            <p:grpSpPr>
              <a:xfrm>
                <a:off x="8283797" y="2970942"/>
                <a:ext cx="276796" cy="276796"/>
                <a:chOff x="8283797" y="2970942"/>
                <a:chExt cx="276796" cy="276796"/>
              </a:xfrm>
            </p:grpSpPr>
            <p:sp>
              <p:nvSpPr>
                <p:cNvPr id="273" name="Google Shape;273;p2"/>
                <p:cNvSpPr/>
                <p:nvPr/>
              </p:nvSpPr>
              <p:spPr>
                <a:xfrm>
                  <a:off x="8298084" y="2985229"/>
                  <a:ext cx="248221" cy="2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21" h="248221" extrusionOk="0">
                      <a:moveTo>
                        <a:pt x="124110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0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0" y="0"/>
                      </a:cubicBezTo>
                      <a:close/>
                      <a:moveTo>
                        <a:pt x="124110" y="175831"/>
                      </a:moveTo>
                      <a:cubicBezTo>
                        <a:pt x="95535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5" y="72390"/>
                        <a:pt x="124110" y="72390"/>
                      </a:cubicBezTo>
                      <a:cubicBezTo>
                        <a:pt x="152685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5" y="175831"/>
                        <a:pt x="124110" y="17583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8283797" y="2970942"/>
                  <a:ext cx="276796" cy="27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96" h="276796" extrusionOk="0">
                      <a:moveTo>
                        <a:pt x="138398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8" y="0"/>
                      </a:cubicBezTo>
                      <a:cubicBezTo>
                        <a:pt x="214693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3" y="276796"/>
                        <a:pt x="138398" y="276796"/>
                      </a:cubicBezTo>
                      <a:close/>
                      <a:moveTo>
                        <a:pt x="138398" y="28575"/>
                      </a:moveTo>
                      <a:cubicBezTo>
                        <a:pt x="77819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19" y="248221"/>
                        <a:pt x="138398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8" y="28575"/>
                      </a:cubicBezTo>
                      <a:close/>
                      <a:moveTo>
                        <a:pt x="138398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8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8" y="204406"/>
                      </a:cubicBezTo>
                      <a:close/>
                      <a:moveTo>
                        <a:pt x="138398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8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8" y="1009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2"/>
              <p:cNvGrpSpPr/>
              <p:nvPr/>
            </p:nvGrpSpPr>
            <p:grpSpPr>
              <a:xfrm>
                <a:off x="8604408" y="2970942"/>
                <a:ext cx="276796" cy="276796"/>
                <a:chOff x="8604408" y="2970942"/>
                <a:chExt cx="276796" cy="276796"/>
              </a:xfrm>
            </p:grpSpPr>
            <p:sp>
              <p:nvSpPr>
                <p:cNvPr id="276" name="Google Shape;276;p2"/>
                <p:cNvSpPr/>
                <p:nvPr/>
              </p:nvSpPr>
              <p:spPr>
                <a:xfrm>
                  <a:off x="8618696" y="2985229"/>
                  <a:ext cx="248221" cy="2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21" h="248221" extrusionOk="0">
                      <a:moveTo>
                        <a:pt x="124111" y="0"/>
                      </a:moveTo>
                      <a:cubicBezTo>
                        <a:pt x="55531" y="0"/>
                        <a:pt x="0" y="55531"/>
                        <a:pt x="0" y="124111"/>
                      </a:cubicBezTo>
                      <a:cubicBezTo>
                        <a:pt x="0" y="192691"/>
                        <a:pt x="55531" y="248221"/>
                        <a:pt x="124111" y="248221"/>
                      </a:cubicBezTo>
                      <a:cubicBezTo>
                        <a:pt x="192691" y="248221"/>
                        <a:pt x="248221" y="192691"/>
                        <a:pt x="248221" y="124111"/>
                      </a:cubicBezTo>
                      <a:cubicBezTo>
                        <a:pt x="248221" y="55531"/>
                        <a:pt x="192691" y="0"/>
                        <a:pt x="124111" y="0"/>
                      </a:cubicBezTo>
                      <a:close/>
                      <a:moveTo>
                        <a:pt x="124111" y="175831"/>
                      </a:moveTo>
                      <a:cubicBezTo>
                        <a:pt x="95536" y="175831"/>
                        <a:pt x="72390" y="152686"/>
                        <a:pt x="72390" y="124111"/>
                      </a:cubicBezTo>
                      <a:cubicBezTo>
                        <a:pt x="72390" y="95536"/>
                        <a:pt x="95536" y="72390"/>
                        <a:pt x="124111" y="72390"/>
                      </a:cubicBezTo>
                      <a:cubicBezTo>
                        <a:pt x="152686" y="72390"/>
                        <a:pt x="175832" y="95536"/>
                        <a:pt x="175832" y="124111"/>
                      </a:cubicBezTo>
                      <a:cubicBezTo>
                        <a:pt x="175832" y="152686"/>
                        <a:pt x="152686" y="175831"/>
                        <a:pt x="124111" y="17583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8604408" y="2970942"/>
                  <a:ext cx="276796" cy="27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96" h="276796" extrusionOk="0">
                      <a:moveTo>
                        <a:pt x="138399" y="276796"/>
                      </a:moveTo>
                      <a:cubicBezTo>
                        <a:pt x="62103" y="276796"/>
                        <a:pt x="0" y="214693"/>
                        <a:pt x="0" y="138398"/>
                      </a:cubicBezTo>
                      <a:cubicBezTo>
                        <a:pt x="0" y="62103"/>
                        <a:pt x="62103" y="0"/>
                        <a:pt x="138399" y="0"/>
                      </a:cubicBezTo>
                      <a:cubicBezTo>
                        <a:pt x="214694" y="0"/>
                        <a:pt x="276796" y="62103"/>
                        <a:pt x="276796" y="138398"/>
                      </a:cubicBezTo>
                      <a:cubicBezTo>
                        <a:pt x="276796" y="214693"/>
                        <a:pt x="214694" y="276796"/>
                        <a:pt x="138399" y="276796"/>
                      </a:cubicBezTo>
                      <a:close/>
                      <a:moveTo>
                        <a:pt x="138399" y="28575"/>
                      </a:moveTo>
                      <a:cubicBezTo>
                        <a:pt x="77820" y="28575"/>
                        <a:pt x="28575" y="77819"/>
                        <a:pt x="28575" y="138398"/>
                      </a:cubicBezTo>
                      <a:cubicBezTo>
                        <a:pt x="28575" y="198977"/>
                        <a:pt x="77820" y="248221"/>
                        <a:pt x="138399" y="248221"/>
                      </a:cubicBezTo>
                      <a:cubicBezTo>
                        <a:pt x="198977" y="248221"/>
                        <a:pt x="248221" y="198977"/>
                        <a:pt x="248221" y="138398"/>
                      </a:cubicBezTo>
                      <a:cubicBezTo>
                        <a:pt x="248221" y="77819"/>
                        <a:pt x="198977" y="28575"/>
                        <a:pt x="138399" y="28575"/>
                      </a:cubicBezTo>
                      <a:close/>
                      <a:moveTo>
                        <a:pt x="138399" y="204406"/>
                      </a:moveTo>
                      <a:cubicBezTo>
                        <a:pt x="102013" y="204406"/>
                        <a:pt x="72390" y="174784"/>
                        <a:pt x="72390" y="138398"/>
                      </a:cubicBezTo>
                      <a:cubicBezTo>
                        <a:pt x="72390" y="102013"/>
                        <a:pt x="102013" y="72390"/>
                        <a:pt x="138399" y="72390"/>
                      </a:cubicBezTo>
                      <a:cubicBezTo>
                        <a:pt x="174784" y="72390"/>
                        <a:pt x="204407" y="102013"/>
                        <a:pt x="204407" y="138398"/>
                      </a:cubicBezTo>
                      <a:cubicBezTo>
                        <a:pt x="204407" y="174784"/>
                        <a:pt x="174784" y="204406"/>
                        <a:pt x="138399" y="204406"/>
                      </a:cubicBezTo>
                      <a:close/>
                      <a:moveTo>
                        <a:pt x="138399" y="100965"/>
                      </a:moveTo>
                      <a:cubicBezTo>
                        <a:pt x="117729" y="100965"/>
                        <a:pt x="100965" y="117729"/>
                        <a:pt x="100965" y="138398"/>
                      </a:cubicBezTo>
                      <a:cubicBezTo>
                        <a:pt x="100965" y="159067"/>
                        <a:pt x="117729" y="175831"/>
                        <a:pt x="138399" y="175831"/>
                      </a:cubicBezTo>
                      <a:cubicBezTo>
                        <a:pt x="159068" y="175831"/>
                        <a:pt x="175832" y="159067"/>
                        <a:pt x="175832" y="138398"/>
                      </a:cubicBezTo>
                      <a:cubicBezTo>
                        <a:pt x="175832" y="117729"/>
                        <a:pt x="159068" y="100965"/>
                        <a:pt x="138399" y="1009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78" name="Google Shape;278;p2"/>
            <p:cNvSpPr/>
            <p:nvPr/>
          </p:nvSpPr>
          <p:spPr>
            <a:xfrm>
              <a:off x="8294846" y="2985229"/>
              <a:ext cx="248221" cy="248221"/>
            </a:xfrm>
            <a:custGeom>
              <a:avLst/>
              <a:gdLst/>
              <a:ahLst/>
              <a:cxnLst/>
              <a:rect l="l" t="t" r="r" b="b"/>
              <a:pathLst>
                <a:path w="248221" h="248221" extrusionOk="0">
                  <a:moveTo>
                    <a:pt x="124111" y="0"/>
                  </a:moveTo>
                  <a:cubicBezTo>
                    <a:pt x="55531" y="0"/>
                    <a:pt x="0" y="55531"/>
                    <a:pt x="0" y="124111"/>
                  </a:cubicBezTo>
                  <a:cubicBezTo>
                    <a:pt x="0" y="192691"/>
                    <a:pt x="55531" y="248221"/>
                    <a:pt x="124111" y="248221"/>
                  </a:cubicBezTo>
                  <a:cubicBezTo>
                    <a:pt x="192691" y="248221"/>
                    <a:pt x="248221" y="192691"/>
                    <a:pt x="248221" y="124111"/>
                  </a:cubicBezTo>
                  <a:cubicBezTo>
                    <a:pt x="248221" y="55531"/>
                    <a:pt x="192691" y="0"/>
                    <a:pt x="124111" y="0"/>
                  </a:cubicBezTo>
                  <a:close/>
                  <a:moveTo>
                    <a:pt x="124111" y="175831"/>
                  </a:moveTo>
                  <a:cubicBezTo>
                    <a:pt x="95536" y="175831"/>
                    <a:pt x="72390" y="152686"/>
                    <a:pt x="72390" y="124111"/>
                  </a:cubicBezTo>
                  <a:cubicBezTo>
                    <a:pt x="72390" y="95536"/>
                    <a:pt x="95536" y="72390"/>
                    <a:pt x="124111" y="72390"/>
                  </a:cubicBezTo>
                  <a:cubicBezTo>
                    <a:pt x="152686" y="72390"/>
                    <a:pt x="175832" y="95536"/>
                    <a:pt x="175832" y="124111"/>
                  </a:cubicBezTo>
                  <a:cubicBezTo>
                    <a:pt x="175832" y="152686"/>
                    <a:pt x="152686" y="175831"/>
                    <a:pt x="124111" y="175831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2"/>
          <p:cNvGrpSpPr/>
          <p:nvPr/>
        </p:nvGrpSpPr>
        <p:grpSpPr>
          <a:xfrm flipH="1">
            <a:off x="8127313" y="730397"/>
            <a:ext cx="1477581" cy="1710736"/>
            <a:chOff x="8390004" y="456115"/>
            <a:chExt cx="904162" cy="1046834"/>
          </a:xfrm>
        </p:grpSpPr>
        <p:grpSp>
          <p:nvGrpSpPr>
            <p:cNvPr id="280" name="Google Shape;280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281" name="Google Shape;281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164687" h="129825" extrusionOk="0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avLst/>
                <a:gdLst/>
                <a:ahLst/>
                <a:cxnLst/>
                <a:rect l="l" t="t" r="r" b="b"/>
                <a:pathLst>
                  <a:path w="193429" h="158323" extrusionOk="0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284" name="Google Shape;284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180973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235873" h="221893" extrusionOk="0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2"/>
            <p:cNvSpPr/>
            <p:nvPr/>
          </p:nvSpPr>
          <p:spPr>
            <a:xfrm>
              <a:off x="8403145" y="1357978"/>
              <a:ext cx="131254" cy="126301"/>
            </a:xfrm>
            <a:custGeom>
              <a:avLst/>
              <a:gdLst/>
              <a:ahLst/>
              <a:cxnLst/>
              <a:rect l="l" t="t" r="r" b="b"/>
              <a:pathLst>
                <a:path w="131254" h="126301" extrusionOk="0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avLst/>
              <a:gdLst/>
              <a:ahLst/>
              <a:cxnLst/>
              <a:rect l="l" t="t" r="r" b="b"/>
              <a:pathLst>
                <a:path w="104774" h="66674" extrusionOk="0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" name="Google Shape;288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289" name="Google Shape;289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24612" extrusionOk="0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avLst/>
                <a:gdLst/>
                <a:ahLst/>
                <a:cxnLst/>
                <a:rect l="l" t="t" r="r" b="b"/>
                <a:pathLst>
                  <a:path w="388579" h="353169" extrusionOk="0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avLst/>
                <a:gdLst/>
                <a:ahLst/>
                <a:cxnLst/>
                <a:rect l="l" t="t" r="r" b="b"/>
                <a:pathLst>
                  <a:path w="807218" h="893293" extrusionOk="0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avLst/>
                <a:gdLst/>
                <a:ahLst/>
                <a:cxnLst/>
                <a:rect l="l" t="t" r="r" b="b"/>
                <a:pathLst>
                  <a:path w="836175" h="922341" extrusionOk="0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295" name="Google Shape;295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23240" extrusionOk="0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avLst/>
                <a:gdLst/>
                <a:ahLst/>
                <a:cxnLst/>
                <a:rect l="l" t="t" r="r" b="b"/>
                <a:pathLst>
                  <a:path w="43394" h="51843" extrusionOk="0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298" name="Google Shape;298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avLst/>
                <a:gdLst/>
                <a:ahLst/>
                <a:cxnLst/>
                <a:rect l="l" t="t" r="r" b="b"/>
                <a:pathLst>
                  <a:path w="408231" h="493699" extrusionOk="0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avLst/>
                <a:gdLst/>
                <a:ahLst/>
                <a:cxnLst/>
                <a:rect l="l" t="t" r="r" b="b"/>
                <a:pathLst>
                  <a:path w="436817" h="522335" extrusionOk="0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0;p2"/>
            <p:cNvSpPr/>
            <p:nvPr/>
          </p:nvSpPr>
          <p:spPr>
            <a:xfrm>
              <a:off x="8435816" y="1106899"/>
              <a:ext cx="115538" cy="196310"/>
            </a:xfrm>
            <a:custGeom>
              <a:avLst/>
              <a:gdLst/>
              <a:ahLst/>
              <a:cxnLst/>
              <a:rect l="l" t="t" r="r" b="b"/>
              <a:pathLst>
                <a:path w="115538" h="196310" extrusionOk="0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466611" y="460493"/>
              <a:ext cx="768161" cy="683935"/>
            </a:xfrm>
            <a:custGeom>
              <a:avLst/>
              <a:gdLst/>
              <a:ahLst/>
              <a:cxnLst/>
              <a:rect l="l" t="t" r="r" b="b"/>
              <a:pathLst>
                <a:path w="768161" h="683935" extrusionOk="0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725685" y="613189"/>
              <a:ext cx="390596" cy="484128"/>
            </a:xfrm>
            <a:custGeom>
              <a:avLst/>
              <a:gdLst/>
              <a:ahLst/>
              <a:cxnLst/>
              <a:rect l="l" t="t" r="r" b="b"/>
              <a:pathLst>
                <a:path w="390596" h="484128" extrusionOk="0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2"/>
          <p:cNvGrpSpPr/>
          <p:nvPr/>
        </p:nvGrpSpPr>
        <p:grpSpPr>
          <a:xfrm flipH="1">
            <a:off x="8127313" y="716372"/>
            <a:ext cx="1477581" cy="1710736"/>
            <a:chOff x="8390004" y="456115"/>
            <a:chExt cx="904162" cy="1046834"/>
          </a:xfrm>
        </p:grpSpPr>
        <p:grpSp>
          <p:nvGrpSpPr>
            <p:cNvPr id="304" name="Google Shape;304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305" name="Google Shape;305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164687" h="129825" extrusionOk="0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avLst/>
                <a:gdLst/>
                <a:ahLst/>
                <a:cxnLst/>
                <a:rect l="l" t="t" r="r" b="b"/>
                <a:pathLst>
                  <a:path w="193429" h="158323" extrusionOk="0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308" name="Google Shape;308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180973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235873" h="221893" extrusionOk="0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10;p2"/>
            <p:cNvSpPr/>
            <p:nvPr/>
          </p:nvSpPr>
          <p:spPr>
            <a:xfrm>
              <a:off x="8403145" y="1357978"/>
              <a:ext cx="131254" cy="126301"/>
            </a:xfrm>
            <a:custGeom>
              <a:avLst/>
              <a:gdLst/>
              <a:ahLst/>
              <a:cxnLst/>
              <a:rect l="l" t="t" r="r" b="b"/>
              <a:pathLst>
                <a:path w="131254" h="126301" extrusionOk="0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avLst/>
              <a:gdLst/>
              <a:ahLst/>
              <a:cxnLst/>
              <a:rect l="l" t="t" r="r" b="b"/>
              <a:pathLst>
                <a:path w="104774" h="66674" extrusionOk="0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12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313" name="Google Shape;313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24612" extrusionOk="0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avLst/>
                <a:gdLst/>
                <a:ahLst/>
                <a:cxnLst/>
                <a:rect l="l" t="t" r="r" b="b"/>
                <a:pathLst>
                  <a:path w="388579" h="353169" extrusionOk="0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avLst/>
                <a:gdLst/>
                <a:ahLst/>
                <a:cxnLst/>
                <a:rect l="l" t="t" r="r" b="b"/>
                <a:pathLst>
                  <a:path w="807218" h="893293" extrusionOk="0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avLst/>
                <a:gdLst/>
                <a:ahLst/>
                <a:cxnLst/>
                <a:rect l="l" t="t" r="r" b="b"/>
                <a:pathLst>
                  <a:path w="836175" h="922341" extrusionOk="0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23240" extrusionOk="0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avLst/>
                <a:gdLst/>
                <a:ahLst/>
                <a:cxnLst/>
                <a:rect l="l" t="t" r="r" b="b"/>
                <a:pathLst>
                  <a:path w="43394" h="51843" extrusionOk="0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avLst/>
                <a:gdLst/>
                <a:ahLst/>
                <a:cxnLst/>
                <a:rect l="l" t="t" r="r" b="b"/>
                <a:pathLst>
                  <a:path w="408231" h="493699" extrusionOk="0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avLst/>
                <a:gdLst/>
                <a:ahLst/>
                <a:cxnLst/>
                <a:rect l="l" t="t" r="r" b="b"/>
                <a:pathLst>
                  <a:path w="436817" h="522335" extrusionOk="0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"/>
            <p:cNvSpPr/>
            <p:nvPr/>
          </p:nvSpPr>
          <p:spPr>
            <a:xfrm>
              <a:off x="8435816" y="1106899"/>
              <a:ext cx="115538" cy="196310"/>
            </a:xfrm>
            <a:custGeom>
              <a:avLst/>
              <a:gdLst/>
              <a:ahLst/>
              <a:cxnLst/>
              <a:rect l="l" t="t" r="r" b="b"/>
              <a:pathLst>
                <a:path w="115538" h="196310" extrusionOk="0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466611" y="460493"/>
              <a:ext cx="768161" cy="683935"/>
            </a:xfrm>
            <a:custGeom>
              <a:avLst/>
              <a:gdLst/>
              <a:ahLst/>
              <a:cxnLst/>
              <a:rect l="l" t="t" r="r" b="b"/>
              <a:pathLst>
                <a:path w="768161" h="683935" extrusionOk="0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725685" y="613189"/>
              <a:ext cx="390596" cy="484128"/>
            </a:xfrm>
            <a:custGeom>
              <a:avLst/>
              <a:gdLst/>
              <a:ahLst/>
              <a:cxnLst/>
              <a:rect l="l" t="t" r="r" b="b"/>
              <a:pathLst>
                <a:path w="390596" h="484128" extrusionOk="0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2"/>
          <p:cNvGrpSpPr/>
          <p:nvPr/>
        </p:nvGrpSpPr>
        <p:grpSpPr>
          <a:xfrm rot="1552322">
            <a:off x="16540628" y="1061521"/>
            <a:ext cx="777769" cy="1303822"/>
            <a:chOff x="5875210" y="3579589"/>
            <a:chExt cx="504443" cy="845629"/>
          </a:xfrm>
        </p:grpSpPr>
        <p:grpSp>
          <p:nvGrpSpPr>
            <p:cNvPr id="328" name="Google Shape;328;p2"/>
            <p:cNvGrpSpPr/>
            <p:nvPr/>
          </p:nvGrpSpPr>
          <p:grpSpPr>
            <a:xfrm>
              <a:off x="5875210" y="3579589"/>
              <a:ext cx="504443" cy="845629"/>
              <a:chOff x="5875210" y="3579589"/>
              <a:chExt cx="504443" cy="845629"/>
            </a:xfrm>
          </p:grpSpPr>
          <p:grpSp>
            <p:nvGrpSpPr>
              <p:cNvPr id="329" name="Google Shape;329;p2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sp>
              <p:nvSpPr>
                <p:cNvPr id="330" name="Google Shape;330;p2"/>
                <p:cNvSpPr/>
                <p:nvPr/>
              </p:nvSpPr>
              <p:spPr>
                <a:xfrm>
                  <a:off x="5889498" y="3593782"/>
                  <a:ext cx="475868" cy="81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68" h="817149" extrusionOk="0">
                      <a:moveTo>
                        <a:pt x="422910" y="817150"/>
                      </a:moveTo>
                      <a:lnTo>
                        <a:pt x="52959" y="817150"/>
                      </a:lnTo>
                      <a:cubicBezTo>
                        <a:pt x="23813" y="817150"/>
                        <a:pt x="0" y="793337"/>
                        <a:pt x="0" y="764191"/>
                      </a:cubicBezTo>
                      <a:lnTo>
                        <a:pt x="0" y="52959"/>
                      </a:lnTo>
                      <a:cubicBezTo>
                        <a:pt x="0" y="23813"/>
                        <a:pt x="23813" y="0"/>
                        <a:pt x="52959" y="0"/>
                      </a:cubicBezTo>
                      <a:lnTo>
                        <a:pt x="422910" y="0"/>
                      </a:lnTo>
                      <a:cubicBezTo>
                        <a:pt x="452056" y="0"/>
                        <a:pt x="475869" y="23813"/>
                        <a:pt x="475869" y="52959"/>
                      </a:cubicBezTo>
                      <a:lnTo>
                        <a:pt x="475869" y="764191"/>
                      </a:lnTo>
                      <a:cubicBezTo>
                        <a:pt x="475774" y="793337"/>
                        <a:pt x="451961" y="817150"/>
                        <a:pt x="422910" y="81715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5875210" y="3579589"/>
                  <a:ext cx="504443" cy="845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43" h="845629" extrusionOk="0">
                      <a:moveTo>
                        <a:pt x="437197" y="845630"/>
                      </a:moveTo>
                      <a:lnTo>
                        <a:pt x="67246" y="845630"/>
                      </a:lnTo>
                      <a:cubicBezTo>
                        <a:pt x="30194" y="845630"/>
                        <a:pt x="0" y="815435"/>
                        <a:pt x="0" y="778478"/>
                      </a:cubicBezTo>
                      <a:lnTo>
                        <a:pt x="0" y="67246"/>
                      </a:lnTo>
                      <a:cubicBezTo>
                        <a:pt x="0" y="30194"/>
                        <a:pt x="30194" y="0"/>
                        <a:pt x="67246" y="0"/>
                      </a:cubicBezTo>
                      <a:lnTo>
                        <a:pt x="437197" y="0"/>
                      </a:lnTo>
                      <a:cubicBezTo>
                        <a:pt x="474250" y="0"/>
                        <a:pt x="504444" y="30194"/>
                        <a:pt x="504444" y="67246"/>
                      </a:cubicBezTo>
                      <a:lnTo>
                        <a:pt x="504444" y="778478"/>
                      </a:lnTo>
                      <a:cubicBezTo>
                        <a:pt x="504349" y="815435"/>
                        <a:pt x="474250" y="845630"/>
                        <a:pt x="437197" y="845630"/>
                      </a:cubicBezTo>
                      <a:close/>
                      <a:moveTo>
                        <a:pt x="67246" y="28480"/>
                      </a:moveTo>
                      <a:cubicBezTo>
                        <a:pt x="45911" y="28480"/>
                        <a:pt x="28575" y="45815"/>
                        <a:pt x="28575" y="67151"/>
                      </a:cubicBezTo>
                      <a:lnTo>
                        <a:pt x="28575" y="778383"/>
                      </a:lnTo>
                      <a:cubicBezTo>
                        <a:pt x="28575" y="799719"/>
                        <a:pt x="45911" y="816959"/>
                        <a:pt x="67246" y="816959"/>
                      </a:cubicBezTo>
                      <a:lnTo>
                        <a:pt x="437197" y="816959"/>
                      </a:lnTo>
                      <a:cubicBezTo>
                        <a:pt x="458533" y="816959"/>
                        <a:pt x="475869" y="799624"/>
                        <a:pt x="475869" y="778383"/>
                      </a:cubicBezTo>
                      <a:lnTo>
                        <a:pt x="475869" y="67151"/>
                      </a:lnTo>
                      <a:cubicBezTo>
                        <a:pt x="475869" y="45815"/>
                        <a:pt x="458533" y="28480"/>
                        <a:pt x="437197" y="28480"/>
                      </a:cubicBezTo>
                      <a:lnTo>
                        <a:pt x="67246" y="28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2" name="Google Shape;332;p2"/>
              <p:cNvGrpSpPr/>
              <p:nvPr/>
            </p:nvGrpSpPr>
            <p:grpSpPr>
              <a:xfrm>
                <a:off x="5875210" y="3776090"/>
                <a:ext cx="504348" cy="442245"/>
                <a:chOff x="5875210" y="3776090"/>
                <a:chExt cx="504348" cy="442245"/>
              </a:xfrm>
            </p:grpSpPr>
            <p:sp>
              <p:nvSpPr>
                <p:cNvPr id="333" name="Google Shape;333;p2"/>
                <p:cNvSpPr/>
                <p:nvPr/>
              </p:nvSpPr>
              <p:spPr>
                <a:xfrm>
                  <a:off x="5889498" y="3790378"/>
                  <a:ext cx="475773" cy="41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773" h="413670" extrusionOk="0">
                      <a:moveTo>
                        <a:pt x="0" y="0"/>
                      </a:moveTo>
                      <a:lnTo>
                        <a:pt x="475774" y="0"/>
                      </a:lnTo>
                      <a:lnTo>
                        <a:pt x="475774" y="413671"/>
                      </a:lnTo>
                      <a:lnTo>
                        <a:pt x="0" y="41367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5875210" y="3776090"/>
                  <a:ext cx="504348" cy="4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348" h="442245" extrusionOk="0">
                      <a:moveTo>
                        <a:pt x="490061" y="442246"/>
                      </a:moveTo>
                      <a:lnTo>
                        <a:pt x="14288" y="442246"/>
                      </a:lnTo>
                      <a:cubicBezTo>
                        <a:pt x="6382" y="442246"/>
                        <a:pt x="0" y="435864"/>
                        <a:pt x="0" y="42795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90061" y="0"/>
                      </a:lnTo>
                      <a:cubicBezTo>
                        <a:pt x="497967" y="0"/>
                        <a:pt x="504349" y="6382"/>
                        <a:pt x="504349" y="14288"/>
                      </a:cubicBezTo>
                      <a:lnTo>
                        <a:pt x="504349" y="427958"/>
                      </a:lnTo>
                      <a:cubicBezTo>
                        <a:pt x="504349" y="435864"/>
                        <a:pt x="497967" y="442246"/>
                        <a:pt x="490061" y="442246"/>
                      </a:cubicBezTo>
                      <a:close/>
                      <a:moveTo>
                        <a:pt x="28575" y="413671"/>
                      </a:moveTo>
                      <a:lnTo>
                        <a:pt x="475774" y="413671"/>
                      </a:lnTo>
                      <a:lnTo>
                        <a:pt x="475774" y="28575"/>
                      </a:lnTo>
                      <a:lnTo>
                        <a:pt x="28575" y="28575"/>
                      </a:lnTo>
                      <a:lnTo>
                        <a:pt x="28575" y="4136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5" name="Google Shape;335;p2"/>
            <p:cNvSpPr/>
            <p:nvPr/>
          </p:nvSpPr>
          <p:spPr>
            <a:xfrm>
              <a:off x="5889498" y="3593782"/>
              <a:ext cx="195738" cy="817149"/>
            </a:xfrm>
            <a:custGeom>
              <a:avLst/>
              <a:gdLst/>
              <a:ahLst/>
              <a:cxnLst/>
              <a:rect l="l" t="t" r="r" b="b"/>
              <a:pathLst>
                <a:path w="195738" h="817149" extrusionOk="0">
                  <a:moveTo>
                    <a:pt x="195739" y="817150"/>
                  </a:moveTo>
                  <a:lnTo>
                    <a:pt x="52864" y="817150"/>
                  </a:lnTo>
                  <a:cubicBezTo>
                    <a:pt x="23813" y="817150"/>
                    <a:pt x="0" y="793337"/>
                    <a:pt x="0" y="764191"/>
                  </a:cubicBezTo>
                  <a:lnTo>
                    <a:pt x="0" y="52959"/>
                  </a:lnTo>
                  <a:cubicBezTo>
                    <a:pt x="0" y="23813"/>
                    <a:pt x="23813" y="0"/>
                    <a:pt x="52864" y="0"/>
                  </a:cubicBezTo>
                  <a:lnTo>
                    <a:pt x="195739" y="0"/>
                  </a:lnTo>
                  <a:cubicBezTo>
                    <a:pt x="166688" y="0"/>
                    <a:pt x="142875" y="23813"/>
                    <a:pt x="142875" y="52959"/>
                  </a:cubicBezTo>
                  <a:lnTo>
                    <a:pt x="142875" y="764191"/>
                  </a:lnTo>
                  <a:cubicBezTo>
                    <a:pt x="142875" y="793337"/>
                    <a:pt x="166688" y="817150"/>
                    <a:pt x="195739" y="817150"/>
                  </a:cubicBezTo>
                  <a:close/>
                </a:path>
              </a:pathLst>
            </a:custGeom>
            <a:solidFill>
              <a:srgbClr val="000000">
                <a:alpha val="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"/>
          <p:cNvSpPr/>
          <p:nvPr/>
        </p:nvSpPr>
        <p:spPr>
          <a:xfrm>
            <a:off x="5140975" y="7796500"/>
            <a:ext cx="8635730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"/>
          <p:cNvGrpSpPr/>
          <p:nvPr/>
        </p:nvGrpSpPr>
        <p:grpSpPr>
          <a:xfrm rot="8502245">
            <a:off x="1543643" y="5895190"/>
            <a:ext cx="1657853" cy="1653015"/>
            <a:chOff x="8171157" y="5416867"/>
            <a:chExt cx="1032469" cy="1029366"/>
          </a:xfrm>
        </p:grpSpPr>
        <p:grpSp>
          <p:nvGrpSpPr>
            <p:cNvPr id="338" name="Google Shape;338;p2"/>
            <p:cNvGrpSpPr/>
            <p:nvPr/>
          </p:nvGrpSpPr>
          <p:grpSpPr>
            <a:xfrm>
              <a:off x="8171157" y="5416867"/>
              <a:ext cx="705666" cy="1029366"/>
              <a:chOff x="8171157" y="5416867"/>
              <a:chExt cx="705666" cy="1029366"/>
            </a:xfrm>
          </p:grpSpPr>
          <p:grpSp>
            <p:nvGrpSpPr>
              <p:cNvPr id="339" name="Google Shape;339;p2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sp>
              <p:nvSpPr>
                <p:cNvPr id="340" name="Google Shape;340;p2"/>
                <p:cNvSpPr/>
                <p:nvPr/>
              </p:nvSpPr>
              <p:spPr>
                <a:xfrm>
                  <a:off x="8185308" y="5431154"/>
                  <a:ext cx="677037" cy="100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037" h="1000696" extrusionOk="0">
                      <a:moveTo>
                        <a:pt x="197930" y="292512"/>
                      </a:moveTo>
                      <a:lnTo>
                        <a:pt x="677037" y="1000697"/>
                      </a:lnTo>
                      <a:lnTo>
                        <a:pt x="677037" y="0"/>
                      </a:lnTo>
                      <a:lnTo>
                        <a:pt x="0" y="0"/>
                      </a:lnTo>
                      <a:lnTo>
                        <a:pt x="91440" y="135160"/>
                      </a:lnTo>
                      <a:moveTo>
                        <a:pt x="134398" y="198501"/>
                      </a:moveTo>
                      <a:lnTo>
                        <a:pt x="198025" y="292512"/>
                      </a:lnTo>
                      <a:moveTo>
                        <a:pt x="509874" y="447389"/>
                      </a:moveTo>
                      <a:lnTo>
                        <a:pt x="326041" y="175546"/>
                      </a:lnTo>
                      <a:lnTo>
                        <a:pt x="509874" y="175546"/>
                      </a:lnTo>
                      <a:lnTo>
                        <a:pt x="509874" y="44738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8171157" y="5416867"/>
                  <a:ext cx="705666" cy="1029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66" h="1029366" extrusionOk="0">
                      <a:moveTo>
                        <a:pt x="691189" y="1029367"/>
                      </a:moveTo>
                      <a:cubicBezTo>
                        <a:pt x="686521" y="1029367"/>
                        <a:pt x="682044" y="1027081"/>
                        <a:pt x="679378" y="1023080"/>
                      </a:cubicBezTo>
                      <a:lnTo>
                        <a:pt x="200270" y="314896"/>
                      </a:lnTo>
                      <a:cubicBezTo>
                        <a:pt x="200270" y="314896"/>
                        <a:pt x="200270" y="314896"/>
                        <a:pt x="200270" y="314896"/>
                      </a:cubicBezTo>
                      <a:lnTo>
                        <a:pt x="136738" y="220885"/>
                      </a:lnTo>
                      <a:cubicBezTo>
                        <a:pt x="132357" y="214313"/>
                        <a:pt x="134071" y="205454"/>
                        <a:pt x="140548" y="201073"/>
                      </a:cubicBezTo>
                      <a:cubicBezTo>
                        <a:pt x="147025" y="196691"/>
                        <a:pt x="155979" y="198311"/>
                        <a:pt x="160360" y="204883"/>
                      </a:cubicBezTo>
                      <a:lnTo>
                        <a:pt x="223892" y="298895"/>
                      </a:lnTo>
                      <a:lnTo>
                        <a:pt x="223892" y="298895"/>
                      </a:lnTo>
                      <a:lnTo>
                        <a:pt x="676901" y="968502"/>
                      </a:lnTo>
                      <a:lnTo>
                        <a:pt x="676901" y="28575"/>
                      </a:lnTo>
                      <a:lnTo>
                        <a:pt x="41107" y="28575"/>
                      </a:lnTo>
                      <a:lnTo>
                        <a:pt x="117498" y="141446"/>
                      </a:lnTo>
                      <a:cubicBezTo>
                        <a:pt x="121879" y="148018"/>
                        <a:pt x="120165" y="156876"/>
                        <a:pt x="113688" y="161258"/>
                      </a:cubicBezTo>
                      <a:cubicBezTo>
                        <a:pt x="107211" y="165640"/>
                        <a:pt x="98257" y="164020"/>
                        <a:pt x="93876" y="157448"/>
                      </a:cubicBezTo>
                      <a:lnTo>
                        <a:pt x="2436" y="22288"/>
                      </a:lnTo>
                      <a:cubicBezTo>
                        <a:pt x="-517" y="17907"/>
                        <a:pt x="-802" y="12287"/>
                        <a:pt x="1674" y="7620"/>
                      </a:cubicBezTo>
                      <a:cubicBezTo>
                        <a:pt x="4150" y="2953"/>
                        <a:pt x="9008" y="0"/>
                        <a:pt x="14342" y="0"/>
                      </a:cubicBezTo>
                      <a:lnTo>
                        <a:pt x="691379" y="0"/>
                      </a:lnTo>
                      <a:cubicBezTo>
                        <a:pt x="699285" y="0"/>
                        <a:pt x="705667" y="6382"/>
                        <a:pt x="705667" y="14288"/>
                      </a:cubicBezTo>
                      <a:lnTo>
                        <a:pt x="705667" y="1014984"/>
                      </a:lnTo>
                      <a:cubicBezTo>
                        <a:pt x="705667" y="1021270"/>
                        <a:pt x="701571" y="1026795"/>
                        <a:pt x="695570" y="1028605"/>
                      </a:cubicBezTo>
                      <a:cubicBezTo>
                        <a:pt x="694046" y="1029081"/>
                        <a:pt x="692618" y="1029367"/>
                        <a:pt x="691189" y="1029367"/>
                      </a:cubicBezTo>
                      <a:close/>
                      <a:moveTo>
                        <a:pt x="524025" y="475964"/>
                      </a:moveTo>
                      <a:cubicBezTo>
                        <a:pt x="519358" y="475964"/>
                        <a:pt x="514881" y="473678"/>
                        <a:pt x="512214" y="469678"/>
                      </a:cubicBezTo>
                      <a:lnTo>
                        <a:pt x="328382" y="197834"/>
                      </a:lnTo>
                      <a:cubicBezTo>
                        <a:pt x="325429" y="193453"/>
                        <a:pt x="325143" y="187833"/>
                        <a:pt x="327619" y="183166"/>
                      </a:cubicBezTo>
                      <a:cubicBezTo>
                        <a:pt x="330096" y="178498"/>
                        <a:pt x="334954" y="175546"/>
                        <a:pt x="340288" y="175546"/>
                      </a:cubicBezTo>
                      <a:lnTo>
                        <a:pt x="524120" y="175546"/>
                      </a:lnTo>
                      <a:cubicBezTo>
                        <a:pt x="532026" y="175546"/>
                        <a:pt x="538408" y="181927"/>
                        <a:pt x="538408" y="189833"/>
                      </a:cubicBezTo>
                      <a:lnTo>
                        <a:pt x="538408" y="461676"/>
                      </a:lnTo>
                      <a:cubicBezTo>
                        <a:pt x="538408" y="467963"/>
                        <a:pt x="534312" y="473487"/>
                        <a:pt x="528311" y="475297"/>
                      </a:cubicBezTo>
                      <a:cubicBezTo>
                        <a:pt x="526882" y="475774"/>
                        <a:pt x="525454" y="475964"/>
                        <a:pt x="524025" y="475964"/>
                      </a:cubicBezTo>
                      <a:close/>
                      <a:moveTo>
                        <a:pt x="367148" y="204121"/>
                      </a:moveTo>
                      <a:lnTo>
                        <a:pt x="509833" y="415004"/>
                      </a:lnTo>
                      <a:lnTo>
                        <a:pt x="509833" y="204121"/>
                      </a:lnTo>
                      <a:lnTo>
                        <a:pt x="367148" y="2041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" name="Google Shape;342;p2"/>
              <p:cNvGrpSpPr/>
              <p:nvPr/>
            </p:nvGrpSpPr>
            <p:grpSpPr>
              <a:xfrm>
                <a:off x="8751951" y="6169342"/>
                <a:ext cx="120300" cy="28575"/>
                <a:chOff x="8751951" y="6169342"/>
                <a:chExt cx="120300" cy="28575"/>
              </a:xfrm>
            </p:grpSpPr>
            <p:sp>
              <p:nvSpPr>
                <p:cNvPr id="343" name="Google Shape;343;p2"/>
                <p:cNvSpPr/>
                <p:nvPr/>
              </p:nvSpPr>
              <p:spPr>
                <a:xfrm>
                  <a:off x="8766238" y="6183629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8751951" y="6169342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" name="Google Shape;345;p2"/>
              <p:cNvGrpSpPr/>
              <p:nvPr/>
            </p:nvGrpSpPr>
            <p:grpSpPr>
              <a:xfrm>
                <a:off x="8751951" y="6060756"/>
                <a:ext cx="120300" cy="28575"/>
                <a:chOff x="8751951" y="6060756"/>
                <a:chExt cx="120300" cy="28575"/>
              </a:xfrm>
            </p:grpSpPr>
            <p:sp>
              <p:nvSpPr>
                <p:cNvPr id="346" name="Google Shape;346;p2"/>
                <p:cNvSpPr/>
                <p:nvPr/>
              </p:nvSpPr>
              <p:spPr>
                <a:xfrm>
                  <a:off x="8766238" y="607504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8751951" y="606075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" name="Google Shape;348;p2"/>
              <p:cNvGrpSpPr/>
              <p:nvPr/>
            </p:nvGrpSpPr>
            <p:grpSpPr>
              <a:xfrm>
                <a:off x="8751951" y="5952076"/>
                <a:ext cx="120300" cy="28575"/>
                <a:chOff x="8751951" y="5952076"/>
                <a:chExt cx="120300" cy="28575"/>
              </a:xfrm>
            </p:grpSpPr>
            <p:sp>
              <p:nvSpPr>
                <p:cNvPr id="349" name="Google Shape;349;p2"/>
                <p:cNvSpPr/>
                <p:nvPr/>
              </p:nvSpPr>
              <p:spPr>
                <a:xfrm>
                  <a:off x="8766238" y="596636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8751951" y="595207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1" name="Google Shape;351;p2"/>
              <p:cNvGrpSpPr/>
              <p:nvPr/>
            </p:nvGrpSpPr>
            <p:grpSpPr>
              <a:xfrm>
                <a:off x="8751951" y="5843396"/>
                <a:ext cx="120300" cy="28575"/>
                <a:chOff x="8751951" y="5843396"/>
                <a:chExt cx="120300" cy="28575"/>
              </a:xfrm>
            </p:grpSpPr>
            <p:sp>
              <p:nvSpPr>
                <p:cNvPr id="352" name="Google Shape;352;p2"/>
                <p:cNvSpPr/>
                <p:nvPr/>
              </p:nvSpPr>
              <p:spPr>
                <a:xfrm>
                  <a:off x="8766238" y="5857684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"/>
                <p:cNvSpPr/>
                <p:nvPr/>
              </p:nvSpPr>
              <p:spPr>
                <a:xfrm>
                  <a:off x="8751951" y="584339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" name="Google Shape;354;p2"/>
              <p:cNvGrpSpPr/>
              <p:nvPr/>
            </p:nvGrpSpPr>
            <p:grpSpPr>
              <a:xfrm>
                <a:off x="8751951" y="5734716"/>
                <a:ext cx="120300" cy="28575"/>
                <a:chOff x="8751951" y="5734716"/>
                <a:chExt cx="120300" cy="28575"/>
              </a:xfrm>
            </p:grpSpPr>
            <p:sp>
              <p:nvSpPr>
                <p:cNvPr id="355" name="Google Shape;355;p2"/>
                <p:cNvSpPr/>
                <p:nvPr/>
              </p:nvSpPr>
              <p:spPr>
                <a:xfrm>
                  <a:off x="8766238" y="5749099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8751951" y="5734716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" name="Google Shape;357;p2"/>
              <p:cNvGrpSpPr/>
              <p:nvPr/>
            </p:nvGrpSpPr>
            <p:grpSpPr>
              <a:xfrm>
                <a:off x="8751951" y="5626131"/>
                <a:ext cx="120300" cy="28575"/>
                <a:chOff x="8751951" y="5626131"/>
                <a:chExt cx="120300" cy="28575"/>
              </a:xfrm>
            </p:grpSpPr>
            <p:sp>
              <p:nvSpPr>
                <p:cNvPr id="358" name="Google Shape;358;p2"/>
                <p:cNvSpPr/>
                <p:nvPr/>
              </p:nvSpPr>
              <p:spPr>
                <a:xfrm>
                  <a:off x="8766238" y="5640418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8751951" y="5626131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" name="Google Shape;360;p2"/>
              <p:cNvGrpSpPr/>
              <p:nvPr/>
            </p:nvGrpSpPr>
            <p:grpSpPr>
              <a:xfrm>
                <a:off x="8751951" y="5517451"/>
                <a:ext cx="120300" cy="28575"/>
                <a:chOff x="8751951" y="5517451"/>
                <a:chExt cx="120300" cy="28575"/>
              </a:xfrm>
            </p:grpSpPr>
            <p:sp>
              <p:nvSpPr>
                <p:cNvPr id="361" name="Google Shape;361;p2"/>
                <p:cNvSpPr/>
                <p:nvPr/>
              </p:nvSpPr>
              <p:spPr>
                <a:xfrm>
                  <a:off x="8766238" y="5531738"/>
                  <a:ext cx="917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25" h="9525" extrusionOk="0">
                      <a:moveTo>
                        <a:pt x="9172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8751951" y="5517451"/>
                  <a:ext cx="1203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00" h="28575" extrusionOk="0">
                      <a:moveTo>
                        <a:pt x="106013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6013" y="0"/>
                      </a:lnTo>
                      <a:cubicBezTo>
                        <a:pt x="113919" y="0"/>
                        <a:pt x="120300" y="6382"/>
                        <a:pt x="120300" y="14288"/>
                      </a:cubicBezTo>
                      <a:cubicBezTo>
                        <a:pt x="120300" y="22193"/>
                        <a:pt x="113919" y="28575"/>
                        <a:pt x="10601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3" name="Google Shape;363;p2"/>
            <p:cNvGrpSpPr/>
            <p:nvPr/>
          </p:nvGrpSpPr>
          <p:grpSpPr>
            <a:xfrm>
              <a:off x="8924353" y="5425249"/>
              <a:ext cx="279273" cy="1014793"/>
              <a:chOff x="8924353" y="5425249"/>
              <a:chExt cx="279273" cy="1014793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8938641" y="5439536"/>
                <a:ext cx="250698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250698" h="986218" extrusionOk="0">
                    <a:moveTo>
                      <a:pt x="0" y="613410"/>
                    </a:moveTo>
                    <a:lnTo>
                      <a:pt x="0" y="0"/>
                    </a:lnTo>
                    <a:lnTo>
                      <a:pt x="250698" y="0"/>
                    </a:lnTo>
                    <a:lnTo>
                      <a:pt x="250698" y="986218"/>
                    </a:lnTo>
                    <a:lnTo>
                      <a:pt x="0" y="986218"/>
                    </a:lnTo>
                    <a:lnTo>
                      <a:pt x="0" y="71504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8924353" y="5425249"/>
                <a:ext cx="279273" cy="1014793"/>
              </a:xfrm>
              <a:custGeom>
                <a:avLst/>
                <a:gdLst/>
                <a:ahLst/>
                <a:cxnLst/>
                <a:rect l="l" t="t" r="r" b="b"/>
                <a:pathLst>
                  <a:path w="279273" h="1014793" extrusionOk="0">
                    <a:moveTo>
                      <a:pt x="264986" y="1014793"/>
                    </a:moveTo>
                    <a:lnTo>
                      <a:pt x="14288" y="1014793"/>
                    </a:lnTo>
                    <a:cubicBezTo>
                      <a:pt x="6382" y="1014793"/>
                      <a:pt x="0" y="1008412"/>
                      <a:pt x="0" y="1000506"/>
                    </a:cubicBezTo>
                    <a:lnTo>
                      <a:pt x="0" y="729329"/>
                    </a:lnTo>
                    <a:cubicBezTo>
                      <a:pt x="0" y="721423"/>
                      <a:pt x="6382" y="715042"/>
                      <a:pt x="14288" y="715042"/>
                    </a:cubicBezTo>
                    <a:cubicBezTo>
                      <a:pt x="22193" y="715042"/>
                      <a:pt x="28575" y="721423"/>
                      <a:pt x="28575" y="729329"/>
                    </a:cubicBezTo>
                    <a:lnTo>
                      <a:pt x="28575" y="986218"/>
                    </a:lnTo>
                    <a:lnTo>
                      <a:pt x="250698" y="986218"/>
                    </a:lnTo>
                    <a:lnTo>
                      <a:pt x="250698" y="28575"/>
                    </a:lnTo>
                    <a:lnTo>
                      <a:pt x="28575" y="28575"/>
                    </a:lnTo>
                    <a:lnTo>
                      <a:pt x="28575" y="627602"/>
                    </a:lnTo>
                    <a:cubicBezTo>
                      <a:pt x="28575" y="635508"/>
                      <a:pt x="22193" y="641889"/>
                      <a:pt x="14288" y="641889"/>
                    </a:cubicBezTo>
                    <a:cubicBezTo>
                      <a:pt x="6382" y="641889"/>
                      <a:pt x="0" y="635508"/>
                      <a:pt x="0" y="627602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64986" y="0"/>
                    </a:lnTo>
                    <a:cubicBezTo>
                      <a:pt x="272891" y="0"/>
                      <a:pt x="279273" y="6382"/>
                      <a:pt x="279273" y="14288"/>
                    </a:cubicBezTo>
                    <a:lnTo>
                      <a:pt x="279273" y="1000506"/>
                    </a:lnTo>
                    <a:cubicBezTo>
                      <a:pt x="279273" y="1008412"/>
                      <a:pt x="272891" y="1014793"/>
                      <a:pt x="264986" y="1014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2"/>
            <p:cNvGrpSpPr/>
            <p:nvPr/>
          </p:nvGrpSpPr>
          <p:grpSpPr>
            <a:xfrm>
              <a:off x="9085421" y="6300691"/>
              <a:ext cx="118205" cy="28575"/>
              <a:chOff x="9085421" y="6300691"/>
              <a:chExt cx="118205" cy="28575"/>
            </a:xfrm>
          </p:grpSpPr>
          <p:sp>
            <p:nvSpPr>
              <p:cNvPr id="367" name="Google Shape;367;p2"/>
              <p:cNvSpPr/>
              <p:nvPr/>
            </p:nvSpPr>
            <p:spPr>
              <a:xfrm>
                <a:off x="9099708" y="6314979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9085421" y="6300691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2"/>
            <p:cNvGrpSpPr/>
            <p:nvPr/>
          </p:nvGrpSpPr>
          <p:grpSpPr>
            <a:xfrm>
              <a:off x="9027794" y="6192107"/>
              <a:ext cx="175831" cy="28575"/>
              <a:chOff x="9027794" y="6192107"/>
              <a:chExt cx="175831" cy="28575"/>
            </a:xfrm>
          </p:grpSpPr>
          <p:sp>
            <p:nvSpPr>
              <p:cNvPr id="370" name="Google Shape;370;p2"/>
              <p:cNvSpPr/>
              <p:nvPr/>
            </p:nvSpPr>
            <p:spPr>
              <a:xfrm>
                <a:off x="9042082" y="6206394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9027794" y="6192107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2"/>
            <p:cNvGrpSpPr/>
            <p:nvPr/>
          </p:nvGrpSpPr>
          <p:grpSpPr>
            <a:xfrm>
              <a:off x="9085421" y="6083426"/>
              <a:ext cx="118205" cy="28575"/>
              <a:chOff x="9085421" y="6083426"/>
              <a:chExt cx="118205" cy="28575"/>
            </a:xfrm>
          </p:grpSpPr>
          <p:sp>
            <p:nvSpPr>
              <p:cNvPr id="373" name="Google Shape;373;p2"/>
              <p:cNvSpPr/>
              <p:nvPr/>
            </p:nvSpPr>
            <p:spPr>
              <a:xfrm>
                <a:off x="9099708" y="6097713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9085421" y="6083426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2"/>
            <p:cNvGrpSpPr/>
            <p:nvPr/>
          </p:nvGrpSpPr>
          <p:grpSpPr>
            <a:xfrm>
              <a:off x="9027794" y="5974746"/>
              <a:ext cx="175831" cy="28575"/>
              <a:chOff x="9027794" y="5974746"/>
              <a:chExt cx="175831" cy="28575"/>
            </a:xfrm>
          </p:grpSpPr>
          <p:sp>
            <p:nvSpPr>
              <p:cNvPr id="376" name="Google Shape;376;p2"/>
              <p:cNvSpPr/>
              <p:nvPr/>
            </p:nvSpPr>
            <p:spPr>
              <a:xfrm>
                <a:off x="9042082" y="5989033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9027794" y="5974746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"/>
            <p:cNvGrpSpPr/>
            <p:nvPr/>
          </p:nvGrpSpPr>
          <p:grpSpPr>
            <a:xfrm>
              <a:off x="9085421" y="5866065"/>
              <a:ext cx="118205" cy="28575"/>
              <a:chOff x="9085421" y="5866065"/>
              <a:chExt cx="118205" cy="28575"/>
            </a:xfrm>
          </p:grpSpPr>
          <p:sp>
            <p:nvSpPr>
              <p:cNvPr id="379" name="Google Shape;379;p2"/>
              <p:cNvSpPr/>
              <p:nvPr/>
            </p:nvSpPr>
            <p:spPr>
              <a:xfrm>
                <a:off x="9099708" y="5880353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9085421" y="5866065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2"/>
            <p:cNvGrpSpPr/>
            <p:nvPr/>
          </p:nvGrpSpPr>
          <p:grpSpPr>
            <a:xfrm>
              <a:off x="9027794" y="5757481"/>
              <a:ext cx="175831" cy="28575"/>
              <a:chOff x="9027794" y="5757481"/>
              <a:chExt cx="175831" cy="28575"/>
            </a:xfrm>
          </p:grpSpPr>
          <p:sp>
            <p:nvSpPr>
              <p:cNvPr id="382" name="Google Shape;382;p2"/>
              <p:cNvSpPr/>
              <p:nvPr/>
            </p:nvSpPr>
            <p:spPr>
              <a:xfrm>
                <a:off x="9042082" y="5771768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9027794" y="5757481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2"/>
            <p:cNvGrpSpPr/>
            <p:nvPr/>
          </p:nvGrpSpPr>
          <p:grpSpPr>
            <a:xfrm>
              <a:off x="9085421" y="5648800"/>
              <a:ext cx="118205" cy="28575"/>
              <a:chOff x="9085421" y="5648800"/>
              <a:chExt cx="118205" cy="28575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9099708" y="5663088"/>
                <a:ext cx="8963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9630" h="9525" extrusionOk="0">
                    <a:moveTo>
                      <a:pt x="8963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9085421" y="5648800"/>
                <a:ext cx="11820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8205" h="28575" extrusionOk="0">
                    <a:moveTo>
                      <a:pt x="103918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03918" y="0"/>
                    </a:lnTo>
                    <a:cubicBezTo>
                      <a:pt x="111824" y="0"/>
                      <a:pt x="118206" y="6382"/>
                      <a:pt x="118206" y="14288"/>
                    </a:cubicBezTo>
                    <a:cubicBezTo>
                      <a:pt x="118206" y="22193"/>
                      <a:pt x="111824" y="28575"/>
                      <a:pt x="103918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2"/>
            <p:cNvGrpSpPr/>
            <p:nvPr/>
          </p:nvGrpSpPr>
          <p:grpSpPr>
            <a:xfrm>
              <a:off x="9027794" y="5540120"/>
              <a:ext cx="175831" cy="28575"/>
              <a:chOff x="9027794" y="5540120"/>
              <a:chExt cx="175831" cy="28575"/>
            </a:xfrm>
          </p:grpSpPr>
          <p:sp>
            <p:nvSpPr>
              <p:cNvPr id="388" name="Google Shape;388;p2"/>
              <p:cNvSpPr/>
              <p:nvPr/>
            </p:nvSpPr>
            <p:spPr>
              <a:xfrm>
                <a:off x="9042082" y="5554408"/>
                <a:ext cx="147256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47256" h="9525" extrusionOk="0">
                    <a:moveTo>
                      <a:pt x="147257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9027794" y="5540120"/>
                <a:ext cx="175831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75831" h="28575" extrusionOk="0">
                    <a:moveTo>
                      <a:pt x="161544" y="28575"/>
                    </a:moveTo>
                    <a:lnTo>
                      <a:pt x="14288" y="28575"/>
                    </a:lnTo>
                    <a:cubicBezTo>
                      <a:pt x="6382" y="28575"/>
                      <a:pt x="0" y="22193"/>
                      <a:pt x="0" y="14288"/>
                    </a:cubicBezTo>
                    <a:cubicBezTo>
                      <a:pt x="0" y="6382"/>
                      <a:pt x="6382" y="0"/>
                      <a:pt x="14288" y="0"/>
                    </a:cubicBezTo>
                    <a:lnTo>
                      <a:pt x="161544" y="0"/>
                    </a:lnTo>
                    <a:cubicBezTo>
                      <a:pt x="169450" y="0"/>
                      <a:pt x="175832" y="6382"/>
                      <a:pt x="175832" y="14288"/>
                    </a:cubicBezTo>
                    <a:cubicBezTo>
                      <a:pt x="175832" y="22193"/>
                      <a:pt x="169450" y="28575"/>
                      <a:pt x="16154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" name="Google Shape;390;p2"/>
            <p:cNvSpPr/>
            <p:nvPr/>
          </p:nvSpPr>
          <p:spPr>
            <a:xfrm>
              <a:off x="8189594" y="5435345"/>
              <a:ext cx="676941" cy="1000696"/>
            </a:xfrm>
            <a:custGeom>
              <a:avLst/>
              <a:gdLst/>
              <a:ahLst/>
              <a:cxnLst/>
              <a:rect l="l" t="t" r="r" b="b"/>
              <a:pathLst>
                <a:path w="676941" h="1000696" extrusionOk="0">
                  <a:moveTo>
                    <a:pt x="676942" y="1000697"/>
                  </a:moveTo>
                  <a:lnTo>
                    <a:pt x="676942" y="877157"/>
                  </a:lnTo>
                  <a:lnTo>
                    <a:pt x="592646" y="752475"/>
                  </a:lnTo>
                  <a:lnTo>
                    <a:pt x="83534" y="0"/>
                  </a:lnTo>
                  <a:lnTo>
                    <a:pt x="0" y="0"/>
                  </a:lnTo>
                  <a:lnTo>
                    <a:pt x="164306" y="242792"/>
                  </a:lnTo>
                  <a:moveTo>
                    <a:pt x="164211" y="242888"/>
                  </a:moveTo>
                  <a:lnTo>
                    <a:pt x="238125" y="352139"/>
                  </a:lnTo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941784" y="5443727"/>
              <a:ext cx="75247" cy="986218"/>
            </a:xfrm>
            <a:custGeom>
              <a:avLst/>
              <a:gdLst/>
              <a:ahLst/>
              <a:cxnLst/>
              <a:rect l="l" t="t" r="r" b="b"/>
              <a:pathLst>
                <a:path w="75247" h="986218" extrusionOk="0">
                  <a:moveTo>
                    <a:pt x="0" y="0"/>
                  </a:moveTo>
                  <a:lnTo>
                    <a:pt x="75248" y="0"/>
                  </a:lnTo>
                  <a:lnTo>
                    <a:pt x="75248" y="986219"/>
                  </a:lnTo>
                  <a:lnTo>
                    <a:pt x="0" y="986219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2451372" y="7926631"/>
            <a:ext cx="1640705" cy="1710795"/>
            <a:chOff x="2451372" y="7926631"/>
            <a:chExt cx="1640705" cy="1710795"/>
          </a:xfrm>
        </p:grpSpPr>
        <p:grpSp>
          <p:nvGrpSpPr>
            <p:cNvPr id="393" name="Google Shape;393;p2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394" name="Google Shape;394;p2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395" name="Google Shape;395;p2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163" h="689754" extrusionOk="0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45" h="718292" extrusionOk="0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2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398" name="Google Shape;398;p2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400;p2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401" name="Google Shape;401;p2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8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" name="Google Shape;403;p2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404" name="Google Shape;404;p2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6" name="Google Shape;406;p2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407" name="Google Shape;407;p2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" name="Google Shape;409;p2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410" name="Google Shape;410;p2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461" h="203449" extrusionOk="0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2" h="231831" extrusionOk="0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3" name="Google Shape;413;p2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89" h="184179" extrusionOk="0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006" h="212690" extrusionOk="0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6" name="Google Shape;416;p2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49" h="305983" extrusionOk="0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48" h="334248" extrusionOk="0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9" name="Google Shape;419;p2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4" h="98583" extrusionOk="0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0" name="Google Shape;420;p2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421" name="Google Shape;421;p2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422" name="Google Shape;422;p2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163" h="689754" extrusionOk="0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2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45" h="718292" extrusionOk="0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4" name="Google Shape;424;p2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425" name="Google Shape;425;p2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2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428" name="Google Shape;428;p2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8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0" name="Google Shape;430;p2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431" name="Google Shape;431;p2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2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3" name="Google Shape;433;p2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434" name="Google Shape;434;p2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2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437" name="Google Shape;437;p2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461" h="203449" extrusionOk="0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2" h="231831" extrusionOk="0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0" name="Google Shape;440;p2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441" name="Google Shape;441;p2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89" h="184179" extrusionOk="0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2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006" h="212690" extrusionOk="0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3" name="Google Shape;443;p2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444" name="Google Shape;444;p2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49" h="305983" extrusionOk="0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48" h="334248" extrusionOk="0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6" name="Google Shape;446;p2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4" h="98583" extrusionOk="0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47" name="Google Shape;447;p2"/>
          <p:cNvGrpSpPr/>
          <p:nvPr/>
        </p:nvGrpSpPr>
        <p:grpSpPr>
          <a:xfrm>
            <a:off x="15073538" y="4274109"/>
            <a:ext cx="1477581" cy="1710736"/>
            <a:chOff x="8390004" y="456115"/>
            <a:chExt cx="904162" cy="1046834"/>
          </a:xfrm>
        </p:grpSpPr>
        <p:grpSp>
          <p:nvGrpSpPr>
            <p:cNvPr id="448" name="Google Shape;448;p2"/>
            <p:cNvGrpSpPr/>
            <p:nvPr/>
          </p:nvGrpSpPr>
          <p:grpSpPr>
            <a:xfrm>
              <a:off x="8390004" y="1344626"/>
              <a:ext cx="193429" cy="158323"/>
              <a:chOff x="8390004" y="1344626"/>
              <a:chExt cx="193429" cy="158323"/>
            </a:xfrm>
          </p:grpSpPr>
          <p:sp>
            <p:nvSpPr>
              <p:cNvPr id="449" name="Google Shape;449;p2"/>
              <p:cNvSpPr/>
              <p:nvPr/>
            </p:nvSpPr>
            <p:spPr>
              <a:xfrm>
                <a:off x="8404193" y="1358836"/>
                <a:ext cx="164687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164687" h="129825" extrusionOk="0">
                    <a:moveTo>
                      <a:pt x="94012" y="0"/>
                    </a:moveTo>
                    <a:lnTo>
                      <a:pt x="0" y="122396"/>
                    </a:lnTo>
                    <a:lnTo>
                      <a:pt x="106680" y="129826"/>
                    </a:lnTo>
                    <a:lnTo>
                      <a:pt x="164687" y="542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8390004" y="1344626"/>
                <a:ext cx="193429" cy="158323"/>
              </a:xfrm>
              <a:custGeom>
                <a:avLst/>
                <a:gdLst/>
                <a:ahLst/>
                <a:cxnLst/>
                <a:rect l="l" t="t" r="r" b="b"/>
                <a:pathLst>
                  <a:path w="193429" h="158323" extrusionOk="0">
                    <a:moveTo>
                      <a:pt x="120869" y="158323"/>
                    </a:moveTo>
                    <a:cubicBezTo>
                      <a:pt x="120488" y="158323"/>
                      <a:pt x="120202" y="158323"/>
                      <a:pt x="119916" y="158323"/>
                    </a:cubicBezTo>
                    <a:lnTo>
                      <a:pt x="13236" y="150894"/>
                    </a:lnTo>
                    <a:cubicBezTo>
                      <a:pt x="7998" y="150513"/>
                      <a:pt x="3330" y="147274"/>
                      <a:pt x="1235" y="142511"/>
                    </a:cubicBezTo>
                    <a:cubicBezTo>
                      <a:pt x="-861" y="137749"/>
                      <a:pt x="-289" y="132129"/>
                      <a:pt x="2950" y="127938"/>
                    </a:cubicBezTo>
                    <a:lnTo>
                      <a:pt x="97057" y="5542"/>
                    </a:lnTo>
                    <a:cubicBezTo>
                      <a:pt x="99343" y="2494"/>
                      <a:pt x="102771" y="589"/>
                      <a:pt x="106582" y="113"/>
                    </a:cubicBezTo>
                    <a:cubicBezTo>
                      <a:pt x="110296" y="-364"/>
                      <a:pt x="114106" y="684"/>
                      <a:pt x="117154" y="2970"/>
                    </a:cubicBezTo>
                    <a:lnTo>
                      <a:pt x="187830" y="57263"/>
                    </a:lnTo>
                    <a:cubicBezTo>
                      <a:pt x="194116" y="62025"/>
                      <a:pt x="195259" y="71074"/>
                      <a:pt x="190497" y="77265"/>
                    </a:cubicBezTo>
                    <a:lnTo>
                      <a:pt x="132394" y="152798"/>
                    </a:lnTo>
                    <a:cubicBezTo>
                      <a:pt x="129441" y="156227"/>
                      <a:pt x="125250" y="158323"/>
                      <a:pt x="120869" y="158323"/>
                    </a:cubicBezTo>
                    <a:close/>
                    <a:moveTo>
                      <a:pt x="41716" y="124128"/>
                    </a:moveTo>
                    <a:lnTo>
                      <a:pt x="114202" y="129177"/>
                    </a:lnTo>
                    <a:lnTo>
                      <a:pt x="158874" y="71074"/>
                    </a:lnTo>
                    <a:lnTo>
                      <a:pt x="110867" y="34117"/>
                    </a:lnTo>
                    <a:lnTo>
                      <a:pt x="41716" y="1241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2"/>
            <p:cNvGrpSpPr/>
            <p:nvPr/>
          </p:nvGrpSpPr>
          <p:grpSpPr>
            <a:xfrm>
              <a:off x="8437418" y="1249718"/>
              <a:ext cx="235873" cy="221893"/>
              <a:chOff x="8437418" y="1249718"/>
              <a:chExt cx="235873" cy="221893"/>
            </a:xfrm>
          </p:grpSpPr>
          <p:sp>
            <p:nvSpPr>
              <p:cNvPr id="452" name="Google Shape;452;p2"/>
              <p:cNvSpPr/>
              <p:nvPr/>
            </p:nvSpPr>
            <p:spPr>
              <a:xfrm rot="-3144837">
                <a:off x="8502712" y="1270078"/>
                <a:ext cx="104782" cy="180987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180973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180974"/>
                    </a:lnTo>
                    <a:lnTo>
                      <a:pt x="0" y="1809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8437418" y="1249718"/>
                <a:ext cx="235873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235873" h="221893" extrusionOk="0">
                    <a:moveTo>
                      <a:pt x="157656" y="221893"/>
                    </a:moveTo>
                    <a:cubicBezTo>
                      <a:pt x="154608" y="221893"/>
                      <a:pt x="151560" y="220941"/>
                      <a:pt x="148989" y="218941"/>
                    </a:cubicBezTo>
                    <a:lnTo>
                      <a:pt x="5542" y="108641"/>
                    </a:lnTo>
                    <a:cubicBezTo>
                      <a:pt x="2494" y="106355"/>
                      <a:pt x="589" y="102926"/>
                      <a:pt x="113" y="99211"/>
                    </a:cubicBezTo>
                    <a:cubicBezTo>
                      <a:pt x="-363" y="95497"/>
                      <a:pt x="684" y="91687"/>
                      <a:pt x="2970" y="88639"/>
                    </a:cubicBezTo>
                    <a:lnTo>
                      <a:pt x="66883" y="5581"/>
                    </a:lnTo>
                    <a:cubicBezTo>
                      <a:pt x="71740" y="-706"/>
                      <a:pt x="80694" y="-1849"/>
                      <a:pt x="86885" y="3009"/>
                    </a:cubicBezTo>
                    <a:lnTo>
                      <a:pt x="230332" y="113308"/>
                    </a:lnTo>
                    <a:cubicBezTo>
                      <a:pt x="233380" y="115594"/>
                      <a:pt x="235285" y="119023"/>
                      <a:pt x="235761" y="122738"/>
                    </a:cubicBezTo>
                    <a:cubicBezTo>
                      <a:pt x="236237" y="126453"/>
                      <a:pt x="235190" y="130263"/>
                      <a:pt x="232904" y="133311"/>
                    </a:cubicBezTo>
                    <a:lnTo>
                      <a:pt x="168991" y="216369"/>
                    </a:lnTo>
                    <a:cubicBezTo>
                      <a:pt x="166133" y="219893"/>
                      <a:pt x="161847" y="221893"/>
                      <a:pt x="157656" y="221893"/>
                    </a:cubicBezTo>
                    <a:close/>
                    <a:moveTo>
                      <a:pt x="34212" y="94639"/>
                    </a:moveTo>
                    <a:lnTo>
                      <a:pt x="154989" y="187508"/>
                    </a:lnTo>
                    <a:lnTo>
                      <a:pt x="201471" y="127120"/>
                    </a:lnTo>
                    <a:lnTo>
                      <a:pt x="80694" y="34251"/>
                    </a:lnTo>
                    <a:lnTo>
                      <a:pt x="34212" y="946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4" name="Google Shape;454;p2"/>
            <p:cNvSpPr/>
            <p:nvPr/>
          </p:nvSpPr>
          <p:spPr>
            <a:xfrm>
              <a:off x="8403145" y="1357978"/>
              <a:ext cx="131254" cy="126301"/>
            </a:xfrm>
            <a:custGeom>
              <a:avLst/>
              <a:gdLst/>
              <a:ahLst/>
              <a:cxnLst/>
              <a:rect l="l" t="t" r="r" b="b"/>
              <a:pathLst>
                <a:path w="131254" h="126301" extrusionOk="0">
                  <a:moveTo>
                    <a:pt x="131255" y="28480"/>
                  </a:moveTo>
                  <a:lnTo>
                    <a:pt x="56007" y="126302"/>
                  </a:lnTo>
                  <a:lnTo>
                    <a:pt x="0" y="122396"/>
                  </a:lnTo>
                  <a:lnTo>
                    <a:pt x="94202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 rot="-3144837">
              <a:off x="8450770" y="1293300"/>
              <a:ext cx="104782" cy="66679"/>
            </a:xfrm>
            <a:custGeom>
              <a:avLst/>
              <a:gdLst/>
              <a:ahLst/>
              <a:cxnLst/>
              <a:rect l="l" t="t" r="r" b="b"/>
              <a:pathLst>
                <a:path w="104774" h="66674" extrusionOk="0">
                  <a:moveTo>
                    <a:pt x="0" y="0"/>
                  </a:moveTo>
                  <a:lnTo>
                    <a:pt x="104774" y="0"/>
                  </a:lnTo>
                  <a:lnTo>
                    <a:pt x="104774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2"/>
            <p:cNvGrpSpPr/>
            <p:nvPr/>
          </p:nvGrpSpPr>
          <p:grpSpPr>
            <a:xfrm>
              <a:off x="8433011" y="1095392"/>
              <a:ext cx="388579" cy="353169"/>
              <a:chOff x="8433011" y="1095392"/>
              <a:chExt cx="388579" cy="353169"/>
            </a:xfrm>
          </p:grpSpPr>
          <p:sp>
            <p:nvSpPr>
              <p:cNvPr id="457" name="Google Shape;457;p2"/>
              <p:cNvSpPr/>
              <p:nvPr/>
            </p:nvSpPr>
            <p:spPr>
              <a:xfrm>
                <a:off x="8447246" y="1109662"/>
                <a:ext cx="360045" cy="324612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324612" extrusionOk="0">
                    <a:moveTo>
                      <a:pt x="55150" y="0"/>
                    </a:moveTo>
                    <a:lnTo>
                      <a:pt x="0" y="149828"/>
                    </a:lnTo>
                    <a:lnTo>
                      <a:pt x="227267" y="324612"/>
                    </a:lnTo>
                    <a:lnTo>
                      <a:pt x="360045" y="234506"/>
                    </a:lnTo>
                    <a:close/>
                  </a:path>
                </a:pathLst>
              </a:cu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8433011" y="1095392"/>
                <a:ext cx="388579" cy="353169"/>
              </a:xfrm>
              <a:custGeom>
                <a:avLst/>
                <a:gdLst/>
                <a:ahLst/>
                <a:cxnLst/>
                <a:rect l="l" t="t" r="r" b="b"/>
                <a:pathLst>
                  <a:path w="388579" h="353169" extrusionOk="0">
                    <a:moveTo>
                      <a:pt x="241502" y="353169"/>
                    </a:moveTo>
                    <a:cubicBezTo>
                      <a:pt x="238454" y="353169"/>
                      <a:pt x="235310" y="352217"/>
                      <a:pt x="232834" y="350217"/>
                    </a:cubicBezTo>
                    <a:lnTo>
                      <a:pt x="5567" y="175433"/>
                    </a:lnTo>
                    <a:cubicBezTo>
                      <a:pt x="614" y="171623"/>
                      <a:pt x="-1291" y="165051"/>
                      <a:pt x="900" y="159145"/>
                    </a:cubicBezTo>
                    <a:lnTo>
                      <a:pt x="56050" y="9317"/>
                    </a:lnTo>
                    <a:cubicBezTo>
                      <a:pt x="57574" y="5031"/>
                      <a:pt x="61098" y="1792"/>
                      <a:pt x="65479" y="554"/>
                    </a:cubicBezTo>
                    <a:cubicBezTo>
                      <a:pt x="69861" y="-684"/>
                      <a:pt x="74528" y="173"/>
                      <a:pt x="78148" y="2935"/>
                    </a:cubicBezTo>
                    <a:lnTo>
                      <a:pt x="383043" y="237441"/>
                    </a:lnTo>
                    <a:cubicBezTo>
                      <a:pt x="386663" y="240203"/>
                      <a:pt x="388758" y="244584"/>
                      <a:pt x="388568" y="249156"/>
                    </a:cubicBezTo>
                    <a:cubicBezTo>
                      <a:pt x="388473" y="253728"/>
                      <a:pt x="386091" y="258015"/>
                      <a:pt x="382281" y="260586"/>
                    </a:cubicBezTo>
                    <a:lnTo>
                      <a:pt x="249502" y="350693"/>
                    </a:lnTo>
                    <a:cubicBezTo>
                      <a:pt x="247121" y="352407"/>
                      <a:pt x="244264" y="353169"/>
                      <a:pt x="241502" y="353169"/>
                    </a:cubicBezTo>
                    <a:close/>
                    <a:moveTo>
                      <a:pt x="31285" y="159145"/>
                    </a:moveTo>
                    <a:lnTo>
                      <a:pt x="242073" y="321261"/>
                    </a:lnTo>
                    <a:lnTo>
                      <a:pt x="349991" y="248013"/>
                    </a:lnTo>
                    <a:lnTo>
                      <a:pt x="76147" y="37416"/>
                    </a:lnTo>
                    <a:lnTo>
                      <a:pt x="31285" y="1591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2"/>
            <p:cNvGrpSpPr/>
            <p:nvPr/>
          </p:nvGrpSpPr>
          <p:grpSpPr>
            <a:xfrm>
              <a:off x="8457991" y="456115"/>
              <a:ext cx="836175" cy="922341"/>
              <a:chOff x="8457991" y="456115"/>
              <a:chExt cx="836175" cy="922341"/>
            </a:xfrm>
          </p:grpSpPr>
          <p:sp>
            <p:nvSpPr>
              <p:cNvPr id="460" name="Google Shape;460;p2"/>
              <p:cNvSpPr/>
              <p:nvPr/>
            </p:nvSpPr>
            <p:spPr>
              <a:xfrm>
                <a:off x="8472298" y="470875"/>
                <a:ext cx="807218" cy="893293"/>
              </a:xfrm>
              <a:custGeom>
                <a:avLst/>
                <a:gdLst/>
                <a:ahLst/>
                <a:cxnLst/>
                <a:rect l="l" t="t" r="r" b="b"/>
                <a:pathLst>
                  <a:path w="807218" h="893293" extrusionOk="0">
                    <a:moveTo>
                      <a:pt x="527017" y="680506"/>
                    </a:moveTo>
                    <a:lnTo>
                      <a:pt x="399573" y="880055"/>
                    </a:lnTo>
                    <a:cubicBezTo>
                      <a:pt x="388142" y="894914"/>
                      <a:pt x="366711" y="897676"/>
                      <a:pt x="351852" y="886246"/>
                    </a:cubicBezTo>
                    <a:lnTo>
                      <a:pt x="13239" y="625833"/>
                    </a:lnTo>
                    <a:cubicBezTo>
                      <a:pt x="-1620" y="614403"/>
                      <a:pt x="-4382" y="592972"/>
                      <a:pt x="7047" y="578112"/>
                    </a:cubicBezTo>
                    <a:lnTo>
                      <a:pt x="482345" y="60524"/>
                    </a:lnTo>
                    <a:cubicBezTo>
                      <a:pt x="547972" y="-10914"/>
                      <a:pt x="657319" y="-20343"/>
                      <a:pt x="734186" y="38807"/>
                    </a:cubicBezTo>
                    <a:lnTo>
                      <a:pt x="734186" y="38807"/>
                    </a:lnTo>
                    <a:cubicBezTo>
                      <a:pt x="811053" y="97957"/>
                      <a:pt x="830007" y="206066"/>
                      <a:pt x="777811" y="287791"/>
                    </a:cubicBezTo>
                    <a:lnTo>
                      <a:pt x="574642" y="606021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8457991" y="456115"/>
                <a:ext cx="836175" cy="922341"/>
              </a:xfrm>
              <a:custGeom>
                <a:avLst/>
                <a:gdLst/>
                <a:ahLst/>
                <a:cxnLst/>
                <a:rect l="l" t="t" r="r" b="b"/>
                <a:pathLst>
                  <a:path w="836175" h="922341" extrusionOk="0">
                    <a:moveTo>
                      <a:pt x="386828" y="922342"/>
                    </a:moveTo>
                    <a:cubicBezTo>
                      <a:pt x="376541" y="922342"/>
                      <a:pt x="366159" y="919103"/>
                      <a:pt x="357396" y="912341"/>
                    </a:cubicBezTo>
                    <a:lnTo>
                      <a:pt x="18782" y="651927"/>
                    </a:lnTo>
                    <a:cubicBezTo>
                      <a:pt x="8590" y="644117"/>
                      <a:pt x="2018" y="632687"/>
                      <a:pt x="399" y="619828"/>
                    </a:cubicBezTo>
                    <a:cubicBezTo>
                      <a:pt x="-1221" y="606969"/>
                      <a:pt x="2113" y="594301"/>
                      <a:pt x="10019" y="584109"/>
                    </a:cubicBezTo>
                    <a:cubicBezTo>
                      <a:pt x="10305" y="583823"/>
                      <a:pt x="10495" y="583442"/>
                      <a:pt x="10781" y="583157"/>
                    </a:cubicBezTo>
                    <a:lnTo>
                      <a:pt x="486079" y="65568"/>
                    </a:lnTo>
                    <a:cubicBezTo>
                      <a:pt x="557230" y="-11965"/>
                      <a:pt x="673816" y="-21967"/>
                      <a:pt x="757160" y="42137"/>
                    </a:cubicBezTo>
                    <a:cubicBezTo>
                      <a:pt x="840599" y="106240"/>
                      <a:pt x="860792" y="221492"/>
                      <a:pt x="804118" y="310170"/>
                    </a:cubicBezTo>
                    <a:lnTo>
                      <a:pt x="600950" y="628400"/>
                    </a:lnTo>
                    <a:cubicBezTo>
                      <a:pt x="596664" y="635068"/>
                      <a:pt x="587805" y="636973"/>
                      <a:pt x="581233" y="632782"/>
                    </a:cubicBezTo>
                    <a:cubicBezTo>
                      <a:pt x="574566" y="628496"/>
                      <a:pt x="572660" y="619733"/>
                      <a:pt x="576851" y="613065"/>
                    </a:cubicBezTo>
                    <a:lnTo>
                      <a:pt x="780020" y="294835"/>
                    </a:lnTo>
                    <a:cubicBezTo>
                      <a:pt x="828597" y="218730"/>
                      <a:pt x="811262" y="119861"/>
                      <a:pt x="739729" y="64806"/>
                    </a:cubicBezTo>
                    <a:cubicBezTo>
                      <a:pt x="668196" y="9752"/>
                      <a:pt x="568184" y="18419"/>
                      <a:pt x="507128" y="84904"/>
                    </a:cubicBezTo>
                    <a:lnTo>
                      <a:pt x="32307" y="601921"/>
                    </a:lnTo>
                    <a:cubicBezTo>
                      <a:pt x="29355" y="606017"/>
                      <a:pt x="28116" y="610970"/>
                      <a:pt x="28688" y="616113"/>
                    </a:cubicBezTo>
                    <a:cubicBezTo>
                      <a:pt x="29355" y="621352"/>
                      <a:pt x="32022" y="626019"/>
                      <a:pt x="36213" y="629258"/>
                    </a:cubicBezTo>
                    <a:lnTo>
                      <a:pt x="374827" y="889671"/>
                    </a:lnTo>
                    <a:cubicBezTo>
                      <a:pt x="383303" y="896243"/>
                      <a:pt x="395496" y="894719"/>
                      <a:pt x="402259" y="886433"/>
                    </a:cubicBezTo>
                    <a:lnTo>
                      <a:pt x="529226" y="687551"/>
                    </a:lnTo>
                    <a:cubicBezTo>
                      <a:pt x="533513" y="680883"/>
                      <a:pt x="542371" y="678978"/>
                      <a:pt x="548943" y="683169"/>
                    </a:cubicBezTo>
                    <a:cubicBezTo>
                      <a:pt x="555611" y="687455"/>
                      <a:pt x="557516" y="696218"/>
                      <a:pt x="553325" y="702886"/>
                    </a:cubicBezTo>
                    <a:lnTo>
                      <a:pt x="425880" y="902435"/>
                    </a:lnTo>
                    <a:cubicBezTo>
                      <a:pt x="425690" y="902816"/>
                      <a:pt x="425404" y="903101"/>
                      <a:pt x="425118" y="903482"/>
                    </a:cubicBezTo>
                    <a:cubicBezTo>
                      <a:pt x="415689" y="915865"/>
                      <a:pt x="401401" y="922342"/>
                      <a:pt x="386828" y="9223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2"/>
            <p:cNvGrpSpPr/>
            <p:nvPr/>
          </p:nvGrpSpPr>
          <p:grpSpPr>
            <a:xfrm>
              <a:off x="9017765" y="1062485"/>
              <a:ext cx="43394" cy="51843"/>
              <a:chOff x="9017765" y="1062485"/>
              <a:chExt cx="43394" cy="51843"/>
            </a:xfrm>
          </p:grpSpPr>
          <p:sp>
            <p:nvSpPr>
              <p:cNvPr id="463" name="Google Shape;463;p2"/>
              <p:cNvSpPr/>
              <p:nvPr/>
            </p:nvSpPr>
            <p:spPr>
              <a:xfrm>
                <a:off x="9032081" y="1076800"/>
                <a:ext cx="14858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23240" extrusionOk="0">
                    <a:moveTo>
                      <a:pt x="14859" y="0"/>
                    </a:moveTo>
                    <a:lnTo>
                      <a:pt x="0" y="232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9017765" y="1062485"/>
                <a:ext cx="43394" cy="51843"/>
              </a:xfrm>
              <a:custGeom>
                <a:avLst/>
                <a:gdLst/>
                <a:ahLst/>
                <a:cxnLst/>
                <a:rect l="l" t="t" r="r" b="b"/>
                <a:pathLst>
                  <a:path w="43394" h="51843" extrusionOk="0">
                    <a:moveTo>
                      <a:pt x="14315" y="51844"/>
                    </a:moveTo>
                    <a:cubicBezTo>
                      <a:pt x="11648" y="51844"/>
                      <a:pt x="8981" y="51082"/>
                      <a:pt x="6600" y="49558"/>
                    </a:cubicBezTo>
                    <a:cubicBezTo>
                      <a:pt x="-67" y="45272"/>
                      <a:pt x="-1973" y="36508"/>
                      <a:pt x="2218" y="29841"/>
                    </a:cubicBezTo>
                    <a:lnTo>
                      <a:pt x="17077" y="6600"/>
                    </a:lnTo>
                    <a:cubicBezTo>
                      <a:pt x="21364" y="-68"/>
                      <a:pt x="30127" y="-1973"/>
                      <a:pt x="36794" y="2218"/>
                    </a:cubicBezTo>
                    <a:cubicBezTo>
                      <a:pt x="43462" y="6505"/>
                      <a:pt x="45367" y="15268"/>
                      <a:pt x="41176" y="21935"/>
                    </a:cubicBezTo>
                    <a:lnTo>
                      <a:pt x="26317" y="45176"/>
                    </a:lnTo>
                    <a:cubicBezTo>
                      <a:pt x="23650" y="49558"/>
                      <a:pt x="18983" y="51844"/>
                      <a:pt x="14315" y="518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"/>
            <p:cNvGrpSpPr/>
            <p:nvPr/>
          </p:nvGrpSpPr>
          <p:grpSpPr>
            <a:xfrm>
              <a:off x="8715085" y="603328"/>
              <a:ext cx="436817" cy="522335"/>
              <a:chOff x="8715085" y="603328"/>
              <a:chExt cx="436817" cy="522335"/>
            </a:xfrm>
          </p:grpSpPr>
          <p:sp>
            <p:nvSpPr>
              <p:cNvPr id="466" name="Google Shape;466;p2"/>
              <p:cNvSpPr/>
              <p:nvPr/>
            </p:nvSpPr>
            <p:spPr>
              <a:xfrm>
                <a:off x="8729477" y="617605"/>
                <a:ext cx="408231" cy="493699"/>
              </a:xfrm>
              <a:custGeom>
                <a:avLst/>
                <a:gdLst/>
                <a:ahLst/>
                <a:cxnLst/>
                <a:rect l="l" t="t" r="r" b="b"/>
                <a:pathLst>
                  <a:path w="408231" h="493699" extrusionOk="0">
                    <a:moveTo>
                      <a:pt x="24093" y="480912"/>
                    </a:moveTo>
                    <a:lnTo>
                      <a:pt x="24093" y="480912"/>
                    </a:lnTo>
                    <a:cubicBezTo>
                      <a:pt x="-2863" y="460148"/>
                      <a:pt x="-8006" y="421095"/>
                      <a:pt x="12759" y="394044"/>
                    </a:cubicBezTo>
                    <a:lnTo>
                      <a:pt x="297270" y="24093"/>
                    </a:lnTo>
                    <a:cubicBezTo>
                      <a:pt x="318035" y="-2862"/>
                      <a:pt x="357087" y="-8006"/>
                      <a:pt x="384138" y="12759"/>
                    </a:cubicBezTo>
                    <a:lnTo>
                      <a:pt x="384138" y="12759"/>
                    </a:lnTo>
                    <a:cubicBezTo>
                      <a:pt x="411094" y="33523"/>
                      <a:pt x="416237" y="72576"/>
                      <a:pt x="395473" y="99627"/>
                    </a:cubicBezTo>
                    <a:lnTo>
                      <a:pt x="110961" y="469578"/>
                    </a:lnTo>
                    <a:cubicBezTo>
                      <a:pt x="90102" y="496629"/>
                      <a:pt x="51049" y="501677"/>
                      <a:pt x="24093" y="4809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8715085" y="603328"/>
                <a:ext cx="436817" cy="522335"/>
              </a:xfrm>
              <a:custGeom>
                <a:avLst/>
                <a:gdLst/>
                <a:ahLst/>
                <a:cxnLst/>
                <a:rect l="l" t="t" r="r" b="b"/>
                <a:pathLst>
                  <a:path w="436817" h="522335" extrusionOk="0">
                    <a:moveTo>
                      <a:pt x="76108" y="522336"/>
                    </a:moveTo>
                    <a:cubicBezTo>
                      <a:pt x="59916" y="522336"/>
                      <a:pt x="43533" y="517192"/>
                      <a:pt x="29722" y="506524"/>
                    </a:cubicBezTo>
                    <a:cubicBezTo>
                      <a:pt x="-3616" y="480902"/>
                      <a:pt x="-9807" y="432991"/>
                      <a:pt x="15720" y="399654"/>
                    </a:cubicBezTo>
                    <a:lnTo>
                      <a:pt x="300231" y="29703"/>
                    </a:lnTo>
                    <a:cubicBezTo>
                      <a:pt x="325854" y="-3635"/>
                      <a:pt x="373765" y="-9826"/>
                      <a:pt x="407102" y="15796"/>
                    </a:cubicBezTo>
                    <a:cubicBezTo>
                      <a:pt x="423200" y="28179"/>
                      <a:pt x="433486" y="46086"/>
                      <a:pt x="436153" y="66374"/>
                    </a:cubicBezTo>
                    <a:cubicBezTo>
                      <a:pt x="438820" y="86662"/>
                      <a:pt x="433391" y="106569"/>
                      <a:pt x="421104" y="122667"/>
                    </a:cubicBezTo>
                    <a:lnTo>
                      <a:pt x="136592" y="492618"/>
                    </a:lnTo>
                    <a:cubicBezTo>
                      <a:pt x="121638" y="512049"/>
                      <a:pt x="98968" y="522336"/>
                      <a:pt x="76108" y="522336"/>
                    </a:cubicBezTo>
                    <a:close/>
                    <a:moveTo>
                      <a:pt x="360810" y="28560"/>
                    </a:moveTo>
                    <a:cubicBezTo>
                      <a:pt x="346523" y="28560"/>
                      <a:pt x="332331" y="34941"/>
                      <a:pt x="322996" y="47133"/>
                    </a:cubicBezTo>
                    <a:lnTo>
                      <a:pt x="38485" y="417084"/>
                    </a:lnTo>
                    <a:cubicBezTo>
                      <a:pt x="22483" y="437944"/>
                      <a:pt x="26388" y="467853"/>
                      <a:pt x="47247" y="483855"/>
                    </a:cubicBezTo>
                    <a:lnTo>
                      <a:pt x="47247" y="483855"/>
                    </a:lnTo>
                    <a:cubicBezTo>
                      <a:pt x="57249" y="491570"/>
                      <a:pt x="69726" y="494904"/>
                      <a:pt x="82395" y="493284"/>
                    </a:cubicBezTo>
                    <a:cubicBezTo>
                      <a:pt x="95063" y="491665"/>
                      <a:pt x="106303" y="485188"/>
                      <a:pt x="114018" y="475187"/>
                    </a:cubicBezTo>
                    <a:lnTo>
                      <a:pt x="398530" y="105236"/>
                    </a:lnTo>
                    <a:cubicBezTo>
                      <a:pt x="406245" y="95235"/>
                      <a:pt x="409578" y="82757"/>
                      <a:pt x="407959" y="70089"/>
                    </a:cubicBezTo>
                    <a:cubicBezTo>
                      <a:pt x="406340" y="57420"/>
                      <a:pt x="399863" y="46181"/>
                      <a:pt x="389862" y="38466"/>
                    </a:cubicBezTo>
                    <a:cubicBezTo>
                      <a:pt x="381099" y="31798"/>
                      <a:pt x="370907" y="28560"/>
                      <a:pt x="360810" y="28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8" name="Google Shape;468;p2"/>
            <p:cNvSpPr/>
            <p:nvPr/>
          </p:nvSpPr>
          <p:spPr>
            <a:xfrm>
              <a:off x="8435816" y="1106899"/>
              <a:ext cx="115538" cy="196310"/>
            </a:xfrm>
            <a:custGeom>
              <a:avLst/>
              <a:gdLst/>
              <a:ahLst/>
              <a:cxnLst/>
              <a:rect l="l" t="t" r="r" b="b"/>
              <a:pathLst>
                <a:path w="115538" h="196310" extrusionOk="0">
                  <a:moveTo>
                    <a:pt x="60388" y="196310"/>
                  </a:moveTo>
                  <a:lnTo>
                    <a:pt x="0" y="149828"/>
                  </a:lnTo>
                  <a:lnTo>
                    <a:pt x="55150" y="0"/>
                  </a:lnTo>
                  <a:lnTo>
                    <a:pt x="115538" y="46387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8466611" y="460493"/>
              <a:ext cx="768161" cy="683935"/>
            </a:xfrm>
            <a:custGeom>
              <a:avLst/>
              <a:gdLst/>
              <a:ahLst/>
              <a:cxnLst/>
              <a:rect l="l" t="t" r="r" b="b"/>
              <a:pathLst>
                <a:path w="768161" h="683935" extrusionOk="0">
                  <a:moveTo>
                    <a:pt x="768162" y="72716"/>
                  </a:moveTo>
                  <a:cubicBezTo>
                    <a:pt x="697010" y="42617"/>
                    <a:pt x="612332" y="59190"/>
                    <a:pt x="557850" y="118626"/>
                  </a:cubicBezTo>
                  <a:lnTo>
                    <a:pt x="82552" y="636215"/>
                  </a:lnTo>
                  <a:cubicBezTo>
                    <a:pt x="71122" y="651074"/>
                    <a:pt x="73884" y="672600"/>
                    <a:pt x="88743" y="683935"/>
                  </a:cubicBezTo>
                  <a:lnTo>
                    <a:pt x="13210" y="625833"/>
                  </a:lnTo>
                  <a:cubicBezTo>
                    <a:pt x="-1554" y="614498"/>
                    <a:pt x="-4411" y="592971"/>
                    <a:pt x="7019" y="578113"/>
                  </a:cubicBezTo>
                  <a:lnTo>
                    <a:pt x="482316" y="60524"/>
                  </a:lnTo>
                  <a:cubicBezTo>
                    <a:pt x="547943" y="-10914"/>
                    <a:pt x="657291" y="-20343"/>
                    <a:pt x="734157" y="38807"/>
                  </a:cubicBezTo>
                  <a:cubicBezTo>
                    <a:pt x="747207" y="48808"/>
                    <a:pt x="758637" y="60143"/>
                    <a:pt x="768162" y="72716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8725685" y="613189"/>
              <a:ext cx="390596" cy="484128"/>
            </a:xfrm>
            <a:custGeom>
              <a:avLst/>
              <a:gdLst/>
              <a:ahLst/>
              <a:cxnLst/>
              <a:rect l="l" t="t" r="r" b="b"/>
              <a:pathLst>
                <a:path w="390596" h="484128" extrusionOk="0">
                  <a:moveTo>
                    <a:pt x="44172" y="483995"/>
                  </a:moveTo>
                  <a:cubicBezTo>
                    <a:pt x="33695" y="484757"/>
                    <a:pt x="23789" y="482280"/>
                    <a:pt x="15788" y="476089"/>
                  </a:cubicBezTo>
                  <a:cubicBezTo>
                    <a:pt x="-5167" y="459992"/>
                    <a:pt x="-5262" y="424845"/>
                    <a:pt x="15502" y="397794"/>
                  </a:cubicBezTo>
                  <a:lnTo>
                    <a:pt x="300014" y="27843"/>
                  </a:lnTo>
                  <a:cubicBezTo>
                    <a:pt x="320779" y="792"/>
                    <a:pt x="354878" y="-8067"/>
                    <a:pt x="375738" y="8031"/>
                  </a:cubicBezTo>
                  <a:cubicBezTo>
                    <a:pt x="383739" y="14222"/>
                    <a:pt x="388692" y="23175"/>
                    <a:pt x="390597" y="33462"/>
                  </a:cubicBezTo>
                  <a:cubicBezTo>
                    <a:pt x="373833" y="34796"/>
                    <a:pt x="356021" y="44511"/>
                    <a:pt x="343257" y="61180"/>
                  </a:cubicBezTo>
                  <a:lnTo>
                    <a:pt x="58746" y="431131"/>
                  </a:lnTo>
                  <a:cubicBezTo>
                    <a:pt x="45982" y="447705"/>
                    <a:pt x="41125" y="467421"/>
                    <a:pt x="44172" y="483995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2"/>
          <p:cNvGrpSpPr/>
          <p:nvPr/>
        </p:nvGrpSpPr>
        <p:grpSpPr>
          <a:xfrm>
            <a:off x="5140976" y="802510"/>
            <a:ext cx="1536327" cy="1421090"/>
            <a:chOff x="1560766" y="5405182"/>
            <a:chExt cx="928687" cy="859028"/>
          </a:xfrm>
        </p:grpSpPr>
        <p:grpSp>
          <p:nvGrpSpPr>
            <p:cNvPr id="472" name="Google Shape;472;p2"/>
            <p:cNvGrpSpPr/>
            <p:nvPr/>
          </p:nvGrpSpPr>
          <p:grpSpPr>
            <a:xfrm>
              <a:off x="1580864" y="5520975"/>
              <a:ext cx="202501" cy="481393"/>
              <a:chOff x="1580864" y="5520975"/>
              <a:chExt cx="202501" cy="481393"/>
            </a:xfrm>
          </p:grpSpPr>
          <p:sp>
            <p:nvSpPr>
              <p:cNvPr id="473" name="Google Shape;473;p2"/>
              <p:cNvSpPr/>
              <p:nvPr/>
            </p:nvSpPr>
            <p:spPr>
              <a:xfrm>
                <a:off x="1595151" y="5535262"/>
                <a:ext cx="173926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3926" h="452818" extrusionOk="0">
                    <a:moveTo>
                      <a:pt x="0" y="0"/>
                    </a:moveTo>
                    <a:lnTo>
                      <a:pt x="173926" y="0"/>
                    </a:lnTo>
                    <a:lnTo>
                      <a:pt x="173926" y="452818"/>
                    </a:lnTo>
                    <a:lnTo>
                      <a:pt x="0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1580864" y="5520975"/>
                <a:ext cx="202501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481393" extrusionOk="0">
                    <a:moveTo>
                      <a:pt x="188214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214" y="0"/>
                    </a:lnTo>
                    <a:cubicBezTo>
                      <a:pt x="196120" y="0"/>
                      <a:pt x="202501" y="6382"/>
                      <a:pt x="202501" y="14288"/>
                    </a:cubicBezTo>
                    <a:lnTo>
                      <a:pt x="202501" y="467106"/>
                    </a:lnTo>
                    <a:cubicBezTo>
                      <a:pt x="202501" y="475012"/>
                      <a:pt x="196120" y="481393"/>
                      <a:pt x="188214" y="481393"/>
                    </a:cubicBezTo>
                    <a:close/>
                    <a:moveTo>
                      <a:pt x="28575" y="452818"/>
                    </a:moveTo>
                    <a:lnTo>
                      <a:pt x="173926" y="452818"/>
                    </a:lnTo>
                    <a:lnTo>
                      <a:pt x="173926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2"/>
            <p:cNvGrpSpPr/>
            <p:nvPr/>
          </p:nvGrpSpPr>
          <p:grpSpPr>
            <a:xfrm>
              <a:off x="1615001" y="5405182"/>
              <a:ext cx="134227" cy="78931"/>
              <a:chOff x="1615001" y="5405182"/>
              <a:chExt cx="134227" cy="78931"/>
            </a:xfrm>
          </p:grpSpPr>
          <p:sp>
            <p:nvSpPr>
              <p:cNvPr id="476" name="Google Shape;476;p2"/>
              <p:cNvSpPr/>
              <p:nvPr/>
            </p:nvSpPr>
            <p:spPr>
              <a:xfrm>
                <a:off x="1629251" y="5419465"/>
                <a:ext cx="105727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360" extrusionOk="0">
                    <a:moveTo>
                      <a:pt x="105727" y="50361"/>
                    </a:moveTo>
                    <a:lnTo>
                      <a:pt x="0" y="50361"/>
                    </a:lnTo>
                    <a:lnTo>
                      <a:pt x="12478" y="24453"/>
                    </a:lnTo>
                    <a:cubicBezTo>
                      <a:pt x="14954" y="19405"/>
                      <a:pt x="18193" y="15118"/>
                      <a:pt x="22003" y="11594"/>
                    </a:cubicBezTo>
                    <a:cubicBezTo>
                      <a:pt x="42767" y="-7360"/>
                      <a:pt x="79915" y="-3074"/>
                      <a:pt x="93250" y="24453"/>
                    </a:cubicBezTo>
                    <a:lnTo>
                      <a:pt x="105727" y="5036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1615001" y="5405182"/>
                <a:ext cx="134227" cy="78931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931" extrusionOk="0">
                    <a:moveTo>
                      <a:pt x="119977" y="78931"/>
                    </a:moveTo>
                    <a:lnTo>
                      <a:pt x="14250" y="78931"/>
                    </a:lnTo>
                    <a:cubicBezTo>
                      <a:pt x="9297" y="78931"/>
                      <a:pt x="4725" y="76359"/>
                      <a:pt x="2153" y="72263"/>
                    </a:cubicBezTo>
                    <a:cubicBezTo>
                      <a:pt x="-419" y="68168"/>
                      <a:pt x="-704" y="62929"/>
                      <a:pt x="1391" y="58452"/>
                    </a:cubicBezTo>
                    <a:lnTo>
                      <a:pt x="13869" y="32544"/>
                    </a:lnTo>
                    <a:cubicBezTo>
                      <a:pt x="17108" y="25972"/>
                      <a:pt x="21394" y="20257"/>
                      <a:pt x="26537" y="15400"/>
                    </a:cubicBezTo>
                    <a:cubicBezTo>
                      <a:pt x="40348" y="2826"/>
                      <a:pt x="59875" y="-2508"/>
                      <a:pt x="78925" y="1112"/>
                    </a:cubicBezTo>
                    <a:cubicBezTo>
                      <a:pt x="97308" y="4636"/>
                      <a:pt x="112453" y="16066"/>
                      <a:pt x="120359" y="32449"/>
                    </a:cubicBezTo>
                    <a:lnTo>
                      <a:pt x="132836" y="58357"/>
                    </a:lnTo>
                    <a:cubicBezTo>
                      <a:pt x="134932" y="62738"/>
                      <a:pt x="134646" y="67977"/>
                      <a:pt x="132074" y="72168"/>
                    </a:cubicBezTo>
                    <a:cubicBezTo>
                      <a:pt x="129407" y="76455"/>
                      <a:pt x="124835" y="78931"/>
                      <a:pt x="119977" y="78931"/>
                    </a:cubicBezTo>
                    <a:close/>
                    <a:moveTo>
                      <a:pt x="36919" y="50356"/>
                    </a:moveTo>
                    <a:lnTo>
                      <a:pt x="97213" y="50356"/>
                    </a:lnTo>
                    <a:lnTo>
                      <a:pt x="94641" y="44927"/>
                    </a:lnTo>
                    <a:cubicBezTo>
                      <a:pt x="89212" y="33687"/>
                      <a:pt x="79115" y="30258"/>
                      <a:pt x="73496" y="29210"/>
                    </a:cubicBezTo>
                    <a:cubicBezTo>
                      <a:pt x="63494" y="27210"/>
                      <a:pt x="52826" y="30068"/>
                      <a:pt x="45873" y="36449"/>
                    </a:cubicBezTo>
                    <a:cubicBezTo>
                      <a:pt x="43301" y="38831"/>
                      <a:pt x="41206" y="41688"/>
                      <a:pt x="39491" y="45022"/>
                    </a:cubicBezTo>
                    <a:lnTo>
                      <a:pt x="36919" y="50356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2"/>
            <p:cNvGrpSpPr/>
            <p:nvPr/>
          </p:nvGrpSpPr>
          <p:grpSpPr>
            <a:xfrm>
              <a:off x="1580941" y="5455538"/>
              <a:ext cx="202347" cy="99441"/>
              <a:chOff x="1580941" y="5455538"/>
              <a:chExt cx="202347" cy="99441"/>
            </a:xfrm>
          </p:grpSpPr>
          <p:sp>
            <p:nvSpPr>
              <p:cNvPr id="479" name="Google Shape;479;p2"/>
              <p:cNvSpPr/>
              <p:nvPr/>
            </p:nvSpPr>
            <p:spPr>
              <a:xfrm>
                <a:off x="1595222" y="5469826"/>
                <a:ext cx="173785" cy="70866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866" extrusionOk="0">
                    <a:moveTo>
                      <a:pt x="173761" y="70390"/>
                    </a:moveTo>
                    <a:cubicBezTo>
                      <a:pt x="173856" y="70675"/>
                      <a:pt x="173666" y="70866"/>
                      <a:pt x="173380" y="70866"/>
                    </a:cubicBezTo>
                    <a:lnTo>
                      <a:pt x="406" y="70866"/>
                    </a:lnTo>
                    <a:cubicBezTo>
                      <a:pt x="120" y="70866"/>
                      <a:pt x="-70" y="70675"/>
                      <a:pt x="25" y="70390"/>
                    </a:cubicBezTo>
                    <a:lnTo>
                      <a:pt x="2406" y="65437"/>
                    </a:lnTo>
                    <a:lnTo>
                      <a:pt x="34029" y="0"/>
                    </a:lnTo>
                    <a:lnTo>
                      <a:pt x="139756" y="0"/>
                    </a:lnTo>
                    <a:lnTo>
                      <a:pt x="171380" y="65437"/>
                    </a:lnTo>
                    <a:lnTo>
                      <a:pt x="173761" y="7039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1580941" y="5455538"/>
                <a:ext cx="202347" cy="99441"/>
              </a:xfrm>
              <a:custGeom>
                <a:avLst/>
                <a:gdLst/>
                <a:ahLst/>
                <a:cxnLst/>
                <a:rect l="l" t="t" r="r" b="b"/>
                <a:pathLst>
                  <a:path w="202347" h="99441" extrusionOk="0">
                    <a:moveTo>
                      <a:pt x="187661" y="99441"/>
                    </a:moveTo>
                    <a:lnTo>
                      <a:pt x="14687" y="99441"/>
                    </a:lnTo>
                    <a:cubicBezTo>
                      <a:pt x="10115" y="99441"/>
                      <a:pt x="5448" y="97060"/>
                      <a:pt x="2781" y="93440"/>
                    </a:cubicBezTo>
                    <a:cubicBezTo>
                      <a:pt x="114" y="89821"/>
                      <a:pt x="-744" y="84677"/>
                      <a:pt x="685" y="80296"/>
                    </a:cubicBezTo>
                    <a:cubicBezTo>
                      <a:pt x="876" y="79724"/>
                      <a:pt x="1161" y="79057"/>
                      <a:pt x="1447" y="78486"/>
                    </a:cubicBezTo>
                    <a:lnTo>
                      <a:pt x="35451" y="8096"/>
                    </a:lnTo>
                    <a:cubicBezTo>
                      <a:pt x="37832" y="3143"/>
                      <a:pt x="42881" y="0"/>
                      <a:pt x="48310" y="0"/>
                    </a:cubicBezTo>
                    <a:lnTo>
                      <a:pt x="154037" y="0"/>
                    </a:lnTo>
                    <a:cubicBezTo>
                      <a:pt x="159562" y="0"/>
                      <a:pt x="164515" y="3143"/>
                      <a:pt x="166896" y="8096"/>
                    </a:cubicBezTo>
                    <a:lnTo>
                      <a:pt x="200901" y="78486"/>
                    </a:lnTo>
                    <a:cubicBezTo>
                      <a:pt x="201186" y="79057"/>
                      <a:pt x="201377" y="79629"/>
                      <a:pt x="201662" y="80296"/>
                    </a:cubicBezTo>
                    <a:cubicBezTo>
                      <a:pt x="203091" y="84677"/>
                      <a:pt x="202234" y="89725"/>
                      <a:pt x="199567" y="93440"/>
                    </a:cubicBezTo>
                    <a:cubicBezTo>
                      <a:pt x="196900" y="97155"/>
                      <a:pt x="192233" y="99441"/>
                      <a:pt x="187661" y="99441"/>
                    </a:cubicBezTo>
                    <a:close/>
                    <a:moveTo>
                      <a:pt x="36785" y="70866"/>
                    </a:moveTo>
                    <a:lnTo>
                      <a:pt x="165468" y="70866"/>
                    </a:lnTo>
                    <a:lnTo>
                      <a:pt x="144989" y="28575"/>
                    </a:lnTo>
                    <a:lnTo>
                      <a:pt x="57168" y="28575"/>
                    </a:lnTo>
                    <a:lnTo>
                      <a:pt x="36785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2"/>
            <p:cNvGrpSpPr/>
            <p:nvPr/>
          </p:nvGrpSpPr>
          <p:grpSpPr>
            <a:xfrm>
              <a:off x="1757076" y="5521165"/>
              <a:ext cx="202596" cy="481393"/>
              <a:chOff x="1757076" y="5521165"/>
              <a:chExt cx="202596" cy="481393"/>
            </a:xfrm>
          </p:grpSpPr>
          <p:sp>
            <p:nvSpPr>
              <p:cNvPr id="482" name="Google Shape;482;p2"/>
              <p:cNvSpPr/>
              <p:nvPr/>
            </p:nvSpPr>
            <p:spPr>
              <a:xfrm>
                <a:off x="1771364" y="5535453"/>
                <a:ext cx="174021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818" extrusionOk="0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1757076" y="5521165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2"/>
            <p:cNvGrpSpPr/>
            <p:nvPr/>
          </p:nvGrpSpPr>
          <p:grpSpPr>
            <a:xfrm>
              <a:off x="1791213" y="5405437"/>
              <a:ext cx="134227" cy="78867"/>
              <a:chOff x="1791213" y="5405437"/>
              <a:chExt cx="134227" cy="78867"/>
            </a:xfrm>
          </p:grpSpPr>
          <p:sp>
            <p:nvSpPr>
              <p:cNvPr id="485" name="Google Shape;485;p2"/>
              <p:cNvSpPr/>
              <p:nvPr/>
            </p:nvSpPr>
            <p:spPr>
              <a:xfrm>
                <a:off x="1805463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1791213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7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2"/>
            <p:cNvGrpSpPr/>
            <p:nvPr/>
          </p:nvGrpSpPr>
          <p:grpSpPr>
            <a:xfrm>
              <a:off x="1757267" y="5455729"/>
              <a:ext cx="202343" cy="99535"/>
              <a:chOff x="1757267" y="5455729"/>
              <a:chExt cx="202343" cy="99535"/>
            </a:xfrm>
          </p:grpSpPr>
          <p:sp>
            <p:nvSpPr>
              <p:cNvPr id="488" name="Google Shape;488;p2"/>
              <p:cNvSpPr/>
              <p:nvPr/>
            </p:nvSpPr>
            <p:spPr>
              <a:xfrm>
                <a:off x="1771434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6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1757267" y="5455729"/>
                <a:ext cx="202343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343" h="99535" extrusionOk="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1" y="0"/>
                    </a:cubicBezTo>
                    <a:lnTo>
                      <a:pt x="154019" y="0"/>
                    </a:lnTo>
                    <a:cubicBezTo>
                      <a:pt x="159544" y="0"/>
                      <a:pt x="164496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771"/>
                      <a:pt x="201073" y="78962"/>
                      <a:pt x="201263" y="79247"/>
                    </a:cubicBezTo>
                    <a:cubicBezTo>
                      <a:pt x="203073" y="83629"/>
                      <a:pt x="202596" y="89059"/>
                      <a:pt x="199929" y="93059"/>
                    </a:cubicBezTo>
                    <a:cubicBezTo>
                      <a:pt x="197167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2"/>
            <p:cNvGrpSpPr/>
            <p:nvPr/>
          </p:nvGrpSpPr>
          <p:grpSpPr>
            <a:xfrm>
              <a:off x="1931003" y="5526594"/>
              <a:ext cx="202596" cy="481393"/>
              <a:chOff x="1931003" y="5526594"/>
              <a:chExt cx="202596" cy="481393"/>
            </a:xfrm>
          </p:grpSpPr>
          <p:sp>
            <p:nvSpPr>
              <p:cNvPr id="491" name="Google Shape;491;p2"/>
              <p:cNvSpPr/>
              <p:nvPr/>
            </p:nvSpPr>
            <p:spPr>
              <a:xfrm>
                <a:off x="1945386" y="5540977"/>
                <a:ext cx="173926" cy="452723"/>
              </a:xfrm>
              <a:custGeom>
                <a:avLst/>
                <a:gdLst/>
                <a:ahLst/>
                <a:cxnLst/>
                <a:rect l="l" t="t" r="r" b="b"/>
                <a:pathLst>
                  <a:path w="173926" h="452723" extrusionOk="0">
                    <a:moveTo>
                      <a:pt x="173926" y="162973"/>
                    </a:moveTo>
                    <a:lnTo>
                      <a:pt x="173926" y="452724"/>
                    </a:lnTo>
                    <a:lnTo>
                      <a:pt x="0" y="452724"/>
                    </a:lnTo>
                    <a:lnTo>
                      <a:pt x="0" y="0"/>
                    </a:lnTo>
                    <a:lnTo>
                      <a:pt x="173926" y="0"/>
                    </a:lnTo>
                    <a:lnTo>
                      <a:pt x="173926" y="111347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1931003" y="5526594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4"/>
                    </a:moveTo>
                    <a:lnTo>
                      <a:pt x="14288" y="481394"/>
                    </a:lnTo>
                    <a:cubicBezTo>
                      <a:pt x="6382" y="481394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125635"/>
                    </a:lnTo>
                    <a:cubicBezTo>
                      <a:pt x="202597" y="133541"/>
                      <a:pt x="196215" y="139922"/>
                      <a:pt x="188309" y="139922"/>
                    </a:cubicBezTo>
                    <a:cubicBezTo>
                      <a:pt x="180404" y="139922"/>
                      <a:pt x="174022" y="133541"/>
                      <a:pt x="174022" y="125635"/>
                    </a:cubicBez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9"/>
                    </a:lnTo>
                    <a:lnTo>
                      <a:pt x="174022" y="452819"/>
                    </a:lnTo>
                    <a:lnTo>
                      <a:pt x="174022" y="177261"/>
                    </a:lnTo>
                    <a:cubicBezTo>
                      <a:pt x="174022" y="169355"/>
                      <a:pt x="180404" y="162973"/>
                      <a:pt x="188309" y="162973"/>
                    </a:cubicBezTo>
                    <a:cubicBezTo>
                      <a:pt x="196215" y="162973"/>
                      <a:pt x="202597" y="169355"/>
                      <a:pt x="202597" y="177261"/>
                    </a:cubicBezTo>
                    <a:lnTo>
                      <a:pt x="202597" y="467106"/>
                    </a:lnTo>
                    <a:cubicBezTo>
                      <a:pt x="202597" y="475012"/>
                      <a:pt x="196215" y="481394"/>
                      <a:pt x="188309" y="4813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2"/>
            <p:cNvGrpSpPr/>
            <p:nvPr/>
          </p:nvGrpSpPr>
          <p:grpSpPr>
            <a:xfrm>
              <a:off x="1965235" y="5405437"/>
              <a:ext cx="134227" cy="78867"/>
              <a:chOff x="1965235" y="5405437"/>
              <a:chExt cx="134227" cy="78867"/>
            </a:xfrm>
          </p:grpSpPr>
          <p:sp>
            <p:nvSpPr>
              <p:cNvPr id="494" name="Google Shape;494;p2"/>
              <p:cNvSpPr/>
              <p:nvPr/>
            </p:nvSpPr>
            <p:spPr>
              <a:xfrm>
                <a:off x="1979485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1965235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67114" y="0"/>
                      <a:pt x="67114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835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lnTo>
                      <a:pt x="67114" y="28575"/>
                    </a:ln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"/>
            <p:cNvGrpSpPr/>
            <p:nvPr/>
          </p:nvGrpSpPr>
          <p:grpSpPr>
            <a:xfrm>
              <a:off x="1931256" y="5455729"/>
              <a:ext cx="202281" cy="99535"/>
              <a:chOff x="1931256" y="5455729"/>
              <a:chExt cx="202281" cy="99535"/>
            </a:xfrm>
          </p:grpSpPr>
          <p:sp>
            <p:nvSpPr>
              <p:cNvPr id="497" name="Google Shape;497;p2"/>
              <p:cNvSpPr/>
              <p:nvPr/>
            </p:nvSpPr>
            <p:spPr>
              <a:xfrm>
                <a:off x="1945456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1931256" y="5455729"/>
                <a:ext cx="202281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281" h="99535" extrusionOk="0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6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2"/>
            <p:cNvGrpSpPr/>
            <p:nvPr/>
          </p:nvGrpSpPr>
          <p:grpSpPr>
            <a:xfrm>
              <a:off x="2099210" y="5526690"/>
              <a:ext cx="202601" cy="481298"/>
              <a:chOff x="2099210" y="5526690"/>
              <a:chExt cx="202601" cy="481298"/>
            </a:xfrm>
          </p:grpSpPr>
          <p:sp>
            <p:nvSpPr>
              <p:cNvPr id="500" name="Google Shape;500;p2"/>
              <p:cNvSpPr/>
              <p:nvPr/>
            </p:nvSpPr>
            <p:spPr>
              <a:xfrm>
                <a:off x="2113502" y="5540977"/>
                <a:ext cx="174021" cy="452723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723" extrusionOk="0">
                    <a:moveTo>
                      <a:pt x="1619" y="108871"/>
                    </a:moveTo>
                    <a:lnTo>
                      <a:pt x="0" y="0"/>
                    </a:lnTo>
                    <a:lnTo>
                      <a:pt x="174022" y="0"/>
                    </a:lnTo>
                    <a:lnTo>
                      <a:pt x="174022" y="452724"/>
                    </a:lnTo>
                    <a:lnTo>
                      <a:pt x="0" y="452724"/>
                    </a:lnTo>
                    <a:lnTo>
                      <a:pt x="1619" y="163449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2099210" y="5526690"/>
                <a:ext cx="202601" cy="481298"/>
              </a:xfrm>
              <a:custGeom>
                <a:avLst/>
                <a:gdLst/>
                <a:ahLst/>
                <a:cxnLst/>
                <a:rect l="l" t="t" r="r" b="b"/>
                <a:pathLst>
                  <a:path w="202601" h="481298" extrusionOk="0">
                    <a:moveTo>
                      <a:pt x="188314" y="481299"/>
                    </a:moveTo>
                    <a:lnTo>
                      <a:pt x="14292" y="481299"/>
                    </a:lnTo>
                    <a:cubicBezTo>
                      <a:pt x="10482" y="481299"/>
                      <a:pt x="6862" y="479774"/>
                      <a:pt x="4195" y="477108"/>
                    </a:cubicBezTo>
                    <a:cubicBezTo>
                      <a:pt x="1528" y="474440"/>
                      <a:pt x="4" y="470726"/>
                      <a:pt x="4" y="466916"/>
                    </a:cubicBezTo>
                    <a:lnTo>
                      <a:pt x="1528" y="177641"/>
                    </a:lnTo>
                    <a:cubicBezTo>
                      <a:pt x="1528" y="169736"/>
                      <a:pt x="7910" y="163449"/>
                      <a:pt x="15816" y="163449"/>
                    </a:cubicBezTo>
                    <a:cubicBezTo>
                      <a:pt x="15816" y="163449"/>
                      <a:pt x="15816" y="163449"/>
                      <a:pt x="15911" y="163449"/>
                    </a:cubicBezTo>
                    <a:cubicBezTo>
                      <a:pt x="23817" y="163449"/>
                      <a:pt x="30198" y="169926"/>
                      <a:pt x="30103" y="177832"/>
                    </a:cubicBezTo>
                    <a:lnTo>
                      <a:pt x="28579" y="452819"/>
                    </a:lnTo>
                    <a:lnTo>
                      <a:pt x="173931" y="452819"/>
                    </a:lnTo>
                    <a:lnTo>
                      <a:pt x="173931" y="28575"/>
                    </a:lnTo>
                    <a:lnTo>
                      <a:pt x="28770" y="28575"/>
                    </a:lnTo>
                    <a:lnTo>
                      <a:pt x="30103" y="122968"/>
                    </a:lnTo>
                    <a:cubicBezTo>
                      <a:pt x="30198" y="130873"/>
                      <a:pt x="23912" y="137351"/>
                      <a:pt x="16006" y="137446"/>
                    </a:cubicBezTo>
                    <a:cubicBezTo>
                      <a:pt x="8101" y="138017"/>
                      <a:pt x="1623" y="131255"/>
                      <a:pt x="1528" y="123349"/>
                    </a:cubicBezTo>
                    <a:lnTo>
                      <a:pt x="4" y="14478"/>
                    </a:lnTo>
                    <a:cubicBezTo>
                      <a:pt x="-91" y="10668"/>
                      <a:pt x="1433" y="6954"/>
                      <a:pt x="4100" y="4286"/>
                    </a:cubicBezTo>
                    <a:cubicBezTo>
                      <a:pt x="6767" y="1620"/>
                      <a:pt x="10482" y="0"/>
                      <a:pt x="14292" y="0"/>
                    </a:cubicBezTo>
                    <a:lnTo>
                      <a:pt x="188314" y="0"/>
                    </a:lnTo>
                    <a:cubicBezTo>
                      <a:pt x="196219" y="0"/>
                      <a:pt x="202601" y="6382"/>
                      <a:pt x="202601" y="14288"/>
                    </a:cubicBezTo>
                    <a:lnTo>
                      <a:pt x="202601" y="467106"/>
                    </a:lnTo>
                    <a:cubicBezTo>
                      <a:pt x="202601" y="474917"/>
                      <a:pt x="196219" y="481299"/>
                      <a:pt x="188314" y="4812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" name="Google Shape;502;p2"/>
            <p:cNvGrpSpPr/>
            <p:nvPr/>
          </p:nvGrpSpPr>
          <p:grpSpPr>
            <a:xfrm>
              <a:off x="2133447" y="5405437"/>
              <a:ext cx="134227" cy="78867"/>
              <a:chOff x="2133447" y="5405437"/>
              <a:chExt cx="134227" cy="78867"/>
            </a:xfrm>
          </p:grpSpPr>
          <p:sp>
            <p:nvSpPr>
              <p:cNvPr id="503" name="Google Shape;503;p2"/>
              <p:cNvSpPr/>
              <p:nvPr/>
            </p:nvSpPr>
            <p:spPr>
              <a:xfrm>
                <a:off x="2147696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8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8" y="5024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2133447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8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835" y="78867"/>
                      <a:pt x="119977" y="78867"/>
                    </a:cubicBezTo>
                    <a:close/>
                    <a:moveTo>
                      <a:pt x="36919" y="50292"/>
                    </a:moveTo>
                    <a:lnTo>
                      <a:pt x="97117" y="50292"/>
                    </a:lnTo>
                    <a:lnTo>
                      <a:pt x="94546" y="44958"/>
                    </a:lnTo>
                    <a:cubicBezTo>
                      <a:pt x="89593" y="34671"/>
                      <a:pt x="79306" y="28575"/>
                      <a:pt x="67019" y="28575"/>
                    </a:cubicBezTo>
                    <a:cubicBezTo>
                      <a:pt x="54731" y="28575"/>
                      <a:pt x="44444" y="34671"/>
                      <a:pt x="39491" y="44958"/>
                    </a:cubicBezTo>
                    <a:lnTo>
                      <a:pt x="36919" y="50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2"/>
            <p:cNvGrpSpPr/>
            <p:nvPr/>
          </p:nvGrpSpPr>
          <p:grpSpPr>
            <a:xfrm>
              <a:off x="2099467" y="5455729"/>
              <a:ext cx="202281" cy="99535"/>
              <a:chOff x="2099467" y="5455729"/>
              <a:chExt cx="202281" cy="99535"/>
            </a:xfrm>
          </p:grpSpPr>
          <p:sp>
            <p:nvSpPr>
              <p:cNvPr id="506" name="Google Shape;506;p2"/>
              <p:cNvSpPr/>
              <p:nvPr/>
            </p:nvSpPr>
            <p:spPr>
              <a:xfrm>
                <a:off x="2113572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2099467" y="5455729"/>
                <a:ext cx="202281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281" h="99535" extrusionOk="0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5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" name="Google Shape;508;p2"/>
            <p:cNvGrpSpPr/>
            <p:nvPr/>
          </p:nvGrpSpPr>
          <p:grpSpPr>
            <a:xfrm>
              <a:off x="2273236" y="5521165"/>
              <a:ext cx="202596" cy="481393"/>
              <a:chOff x="2273236" y="5521165"/>
              <a:chExt cx="202596" cy="481393"/>
            </a:xfrm>
          </p:grpSpPr>
          <p:sp>
            <p:nvSpPr>
              <p:cNvPr id="509" name="Google Shape;509;p2"/>
              <p:cNvSpPr/>
              <p:nvPr/>
            </p:nvSpPr>
            <p:spPr>
              <a:xfrm>
                <a:off x="2287524" y="5535453"/>
                <a:ext cx="174021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818" extrusionOk="0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2273236" y="5521165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2"/>
            <p:cNvGrpSpPr/>
            <p:nvPr/>
          </p:nvGrpSpPr>
          <p:grpSpPr>
            <a:xfrm>
              <a:off x="2307373" y="5405437"/>
              <a:ext cx="134227" cy="78867"/>
              <a:chOff x="2307373" y="5405437"/>
              <a:chExt cx="134227" cy="78867"/>
            </a:xfrm>
          </p:grpSpPr>
          <p:sp>
            <p:nvSpPr>
              <p:cNvPr id="512" name="Google Shape;512;p2"/>
              <p:cNvSpPr/>
              <p:nvPr/>
            </p:nvSpPr>
            <p:spPr>
              <a:xfrm>
                <a:off x="2321623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2307373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2"/>
            <p:cNvGrpSpPr/>
            <p:nvPr/>
          </p:nvGrpSpPr>
          <p:grpSpPr>
            <a:xfrm>
              <a:off x="2273427" y="5455729"/>
              <a:ext cx="202310" cy="99535"/>
              <a:chOff x="2273427" y="5455729"/>
              <a:chExt cx="202310" cy="99535"/>
            </a:xfrm>
          </p:grpSpPr>
          <p:sp>
            <p:nvSpPr>
              <p:cNvPr id="515" name="Google Shape;515;p2"/>
              <p:cNvSpPr/>
              <p:nvPr/>
            </p:nvSpPr>
            <p:spPr>
              <a:xfrm>
                <a:off x="2287594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2273427" y="5455729"/>
                <a:ext cx="202310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310" h="99535" extrusionOk="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2" y="0"/>
                    </a:cubicBezTo>
                    <a:lnTo>
                      <a:pt x="154019" y="0"/>
                    </a:lnTo>
                    <a:cubicBezTo>
                      <a:pt x="159543" y="0"/>
                      <a:pt x="164497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581"/>
                      <a:pt x="200977" y="78771"/>
                      <a:pt x="201072" y="78867"/>
                    </a:cubicBezTo>
                    <a:cubicBezTo>
                      <a:pt x="203073" y="83248"/>
                      <a:pt x="202597" y="88772"/>
                      <a:pt x="200025" y="92869"/>
                    </a:cubicBezTo>
                    <a:cubicBezTo>
                      <a:pt x="197453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7" name="Google Shape;517;p2"/>
            <p:cNvGrpSpPr/>
            <p:nvPr/>
          </p:nvGrpSpPr>
          <p:grpSpPr>
            <a:xfrm>
              <a:off x="1560766" y="5782817"/>
              <a:ext cx="928687" cy="481393"/>
              <a:chOff x="1560766" y="5782817"/>
              <a:chExt cx="928687" cy="481393"/>
            </a:xfrm>
          </p:grpSpPr>
          <p:sp>
            <p:nvSpPr>
              <p:cNvPr id="518" name="Google Shape;518;p2"/>
              <p:cNvSpPr/>
              <p:nvPr/>
            </p:nvSpPr>
            <p:spPr>
              <a:xfrm>
                <a:off x="1575054" y="5797104"/>
                <a:ext cx="900112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900112" h="452818" extrusionOk="0">
                    <a:moveTo>
                      <a:pt x="900113" y="0"/>
                    </a:moveTo>
                    <a:lnTo>
                      <a:pt x="900113" y="325850"/>
                    </a:lnTo>
                    <a:cubicBezTo>
                      <a:pt x="900113" y="395668"/>
                      <a:pt x="842963" y="452818"/>
                      <a:pt x="773144" y="452818"/>
                    </a:cubicBezTo>
                    <a:lnTo>
                      <a:pt x="126968" y="452818"/>
                    </a:lnTo>
                    <a:cubicBezTo>
                      <a:pt x="108966" y="452818"/>
                      <a:pt x="91726" y="449009"/>
                      <a:pt x="76200" y="442150"/>
                    </a:cubicBezTo>
                    <a:cubicBezTo>
                      <a:pt x="31433" y="422529"/>
                      <a:pt x="0" y="377666"/>
                      <a:pt x="0" y="325850"/>
                    </a:cubicBezTo>
                    <a:lnTo>
                      <a:pt x="0" y="0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1560766" y="5782817"/>
                <a:ext cx="928687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481393" extrusionOk="0">
                    <a:moveTo>
                      <a:pt x="787432" y="481393"/>
                    </a:moveTo>
                    <a:lnTo>
                      <a:pt x="141256" y="481393"/>
                    </a:lnTo>
                    <a:cubicBezTo>
                      <a:pt x="121634" y="481393"/>
                      <a:pt x="102584" y="477393"/>
                      <a:pt x="84677" y="469487"/>
                    </a:cubicBezTo>
                    <a:cubicBezTo>
                      <a:pt x="33242" y="446913"/>
                      <a:pt x="0" y="396145"/>
                      <a:pt x="0" y="3401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14400" y="0"/>
                    </a:lnTo>
                    <a:cubicBezTo>
                      <a:pt x="922306" y="0"/>
                      <a:pt x="928688" y="6382"/>
                      <a:pt x="928688" y="14288"/>
                    </a:cubicBezTo>
                    <a:lnTo>
                      <a:pt x="928688" y="340138"/>
                    </a:lnTo>
                    <a:cubicBezTo>
                      <a:pt x="928688" y="418052"/>
                      <a:pt x="865346" y="481393"/>
                      <a:pt x="787432" y="481393"/>
                    </a:cubicBezTo>
                    <a:close/>
                    <a:moveTo>
                      <a:pt x="28575" y="28575"/>
                    </a:moveTo>
                    <a:lnTo>
                      <a:pt x="28575" y="340138"/>
                    </a:lnTo>
                    <a:cubicBezTo>
                      <a:pt x="28575" y="384810"/>
                      <a:pt x="55150" y="425387"/>
                      <a:pt x="96203" y="443389"/>
                    </a:cubicBezTo>
                    <a:cubicBezTo>
                      <a:pt x="110490" y="449675"/>
                      <a:pt x="125539" y="452818"/>
                      <a:pt x="141256" y="452818"/>
                    </a:cubicBezTo>
                    <a:lnTo>
                      <a:pt x="787432" y="452818"/>
                    </a:lnTo>
                    <a:cubicBezTo>
                      <a:pt x="849535" y="452818"/>
                      <a:pt x="900113" y="402241"/>
                      <a:pt x="900113" y="340138"/>
                    </a:cubicBezTo>
                    <a:lnTo>
                      <a:pt x="900113" y="28575"/>
                    </a:lnTo>
                    <a:lnTo>
                      <a:pt x="2857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2"/>
            <p:cNvGrpSpPr/>
            <p:nvPr/>
          </p:nvGrpSpPr>
          <p:grpSpPr>
            <a:xfrm>
              <a:off x="1724405" y="5870161"/>
              <a:ext cx="612267" cy="284988"/>
              <a:chOff x="1724405" y="5870161"/>
              <a:chExt cx="612267" cy="284988"/>
            </a:xfrm>
          </p:grpSpPr>
          <p:sp>
            <p:nvSpPr>
              <p:cNvPr id="521" name="Google Shape;521;p2"/>
              <p:cNvSpPr/>
              <p:nvPr/>
            </p:nvSpPr>
            <p:spPr>
              <a:xfrm>
                <a:off x="1738693" y="5884449"/>
                <a:ext cx="583691" cy="256413"/>
              </a:xfrm>
              <a:custGeom>
                <a:avLst/>
                <a:gdLst/>
                <a:ahLst/>
                <a:cxnLst/>
                <a:rect l="l" t="t" r="r" b="b"/>
                <a:pathLst>
                  <a:path w="583691" h="256413" extrusionOk="0">
                    <a:moveTo>
                      <a:pt x="583692" y="128207"/>
                    </a:moveTo>
                    <a:cubicBezTo>
                      <a:pt x="583692" y="199013"/>
                      <a:pt x="453028" y="256413"/>
                      <a:pt x="291846" y="256413"/>
                    </a:cubicBezTo>
                    <a:cubicBezTo>
                      <a:pt x="130664" y="256413"/>
                      <a:pt x="0" y="199013"/>
                      <a:pt x="0" y="128207"/>
                    </a:cubicBezTo>
                    <a:cubicBezTo>
                      <a:pt x="0" y="57400"/>
                      <a:pt x="130664" y="0"/>
                      <a:pt x="291846" y="0"/>
                    </a:cubicBezTo>
                    <a:cubicBezTo>
                      <a:pt x="453028" y="0"/>
                      <a:pt x="583692" y="57400"/>
                      <a:pt x="583692" y="1282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1724405" y="5870161"/>
                <a:ext cx="612267" cy="284988"/>
              </a:xfrm>
              <a:custGeom>
                <a:avLst/>
                <a:gdLst/>
                <a:ahLst/>
                <a:cxnLst/>
                <a:rect l="l" t="t" r="r" b="b"/>
                <a:pathLst>
                  <a:path w="612267" h="284988" extrusionOk="0">
                    <a:moveTo>
                      <a:pt x="306134" y="284988"/>
                    </a:moveTo>
                    <a:cubicBezTo>
                      <a:pt x="134493" y="284988"/>
                      <a:pt x="0" y="222409"/>
                      <a:pt x="0" y="142494"/>
                    </a:cubicBezTo>
                    <a:cubicBezTo>
                      <a:pt x="0" y="62579"/>
                      <a:pt x="134493" y="0"/>
                      <a:pt x="306134" y="0"/>
                    </a:cubicBezTo>
                    <a:cubicBezTo>
                      <a:pt x="477774" y="0"/>
                      <a:pt x="612267" y="62579"/>
                      <a:pt x="612267" y="142494"/>
                    </a:cubicBezTo>
                    <a:cubicBezTo>
                      <a:pt x="612267" y="222409"/>
                      <a:pt x="477774" y="284988"/>
                      <a:pt x="306134" y="284988"/>
                    </a:cubicBezTo>
                    <a:close/>
                    <a:moveTo>
                      <a:pt x="306134" y="28575"/>
                    </a:moveTo>
                    <a:cubicBezTo>
                      <a:pt x="140113" y="28575"/>
                      <a:pt x="28575" y="87439"/>
                      <a:pt x="28575" y="142494"/>
                    </a:cubicBezTo>
                    <a:cubicBezTo>
                      <a:pt x="28575" y="197549"/>
                      <a:pt x="140113" y="256413"/>
                      <a:pt x="306134" y="256413"/>
                    </a:cubicBezTo>
                    <a:cubicBezTo>
                      <a:pt x="472154" y="256413"/>
                      <a:pt x="583692" y="197549"/>
                      <a:pt x="583692" y="142494"/>
                    </a:cubicBezTo>
                    <a:cubicBezTo>
                      <a:pt x="583692" y="87439"/>
                      <a:pt x="472154" y="28575"/>
                      <a:pt x="306134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3" name="Google Shape;523;p2"/>
            <p:cNvSpPr/>
            <p:nvPr/>
          </p:nvSpPr>
          <p:spPr>
            <a:xfrm>
              <a:off x="1575054" y="5431059"/>
              <a:ext cx="76200" cy="808196"/>
            </a:xfrm>
            <a:custGeom>
              <a:avLst/>
              <a:gdLst/>
              <a:ahLst/>
              <a:cxnLst/>
              <a:rect l="l" t="t" r="r" b="b"/>
              <a:pathLst>
                <a:path w="76200" h="808196" extrusionOk="0">
                  <a:moveTo>
                    <a:pt x="76200" y="0"/>
                  </a:moveTo>
                  <a:lnTo>
                    <a:pt x="76200" y="808196"/>
                  </a:lnTo>
                  <a:cubicBezTo>
                    <a:pt x="31433" y="788575"/>
                    <a:pt x="0" y="743712"/>
                    <a:pt x="0" y="691896"/>
                  </a:cubicBezTo>
                  <a:lnTo>
                    <a:pt x="0" y="366046"/>
                  </a:lnTo>
                  <a:lnTo>
                    <a:pt x="20098" y="366046"/>
                  </a:lnTo>
                  <a:lnTo>
                    <a:pt x="20098" y="104204"/>
                  </a:lnTo>
                  <a:lnTo>
                    <a:pt x="22574" y="104204"/>
                  </a:lnTo>
                  <a:lnTo>
                    <a:pt x="54197" y="38767"/>
                  </a:lnTo>
                  <a:lnTo>
                    <a:pt x="66675" y="12859"/>
                  </a:lnTo>
                  <a:cubicBezTo>
                    <a:pt x="69151" y="7811"/>
                    <a:pt x="72390" y="3524"/>
                    <a:pt x="76200" y="0"/>
                  </a:cubicBezTo>
                  <a:close/>
                </a:path>
              </a:pathLst>
            </a:custGeom>
            <a:solidFill>
              <a:srgbClr val="FFFFFF"/>
            </a:solidFill>
            <a:ln w="2286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2"/>
          <p:cNvGrpSpPr/>
          <p:nvPr/>
        </p:nvGrpSpPr>
        <p:grpSpPr>
          <a:xfrm>
            <a:off x="5140976" y="802510"/>
            <a:ext cx="1536327" cy="1421090"/>
            <a:chOff x="1560766" y="5405182"/>
            <a:chExt cx="928687" cy="859028"/>
          </a:xfrm>
        </p:grpSpPr>
        <p:grpSp>
          <p:nvGrpSpPr>
            <p:cNvPr id="525" name="Google Shape;525;p2"/>
            <p:cNvGrpSpPr/>
            <p:nvPr/>
          </p:nvGrpSpPr>
          <p:grpSpPr>
            <a:xfrm>
              <a:off x="1580864" y="5520975"/>
              <a:ext cx="202501" cy="481393"/>
              <a:chOff x="1580864" y="5520975"/>
              <a:chExt cx="202501" cy="481393"/>
            </a:xfrm>
          </p:grpSpPr>
          <p:sp>
            <p:nvSpPr>
              <p:cNvPr id="526" name="Google Shape;526;p2"/>
              <p:cNvSpPr/>
              <p:nvPr/>
            </p:nvSpPr>
            <p:spPr>
              <a:xfrm>
                <a:off x="1595151" y="5535262"/>
                <a:ext cx="173926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3926" h="452818" extrusionOk="0">
                    <a:moveTo>
                      <a:pt x="0" y="0"/>
                    </a:moveTo>
                    <a:lnTo>
                      <a:pt x="173926" y="0"/>
                    </a:lnTo>
                    <a:lnTo>
                      <a:pt x="173926" y="452818"/>
                    </a:lnTo>
                    <a:lnTo>
                      <a:pt x="0" y="4528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1580864" y="5520975"/>
                <a:ext cx="202501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01" h="481393" extrusionOk="0">
                    <a:moveTo>
                      <a:pt x="188214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214" y="0"/>
                    </a:lnTo>
                    <a:cubicBezTo>
                      <a:pt x="196120" y="0"/>
                      <a:pt x="202501" y="6382"/>
                      <a:pt x="202501" y="14288"/>
                    </a:cubicBezTo>
                    <a:lnTo>
                      <a:pt x="202501" y="467106"/>
                    </a:lnTo>
                    <a:cubicBezTo>
                      <a:pt x="202501" y="475012"/>
                      <a:pt x="196120" y="481393"/>
                      <a:pt x="188214" y="481393"/>
                    </a:cubicBezTo>
                    <a:close/>
                    <a:moveTo>
                      <a:pt x="28575" y="452818"/>
                    </a:moveTo>
                    <a:lnTo>
                      <a:pt x="173926" y="452818"/>
                    </a:lnTo>
                    <a:lnTo>
                      <a:pt x="173926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2"/>
            <p:cNvGrpSpPr/>
            <p:nvPr/>
          </p:nvGrpSpPr>
          <p:grpSpPr>
            <a:xfrm>
              <a:off x="1615001" y="5405182"/>
              <a:ext cx="134227" cy="78931"/>
              <a:chOff x="1615001" y="5405182"/>
              <a:chExt cx="134227" cy="78931"/>
            </a:xfrm>
          </p:grpSpPr>
          <p:sp>
            <p:nvSpPr>
              <p:cNvPr id="529" name="Google Shape;529;p2"/>
              <p:cNvSpPr/>
              <p:nvPr/>
            </p:nvSpPr>
            <p:spPr>
              <a:xfrm>
                <a:off x="1629251" y="5419465"/>
                <a:ext cx="105727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360" extrusionOk="0">
                    <a:moveTo>
                      <a:pt x="105727" y="50361"/>
                    </a:moveTo>
                    <a:lnTo>
                      <a:pt x="0" y="50361"/>
                    </a:lnTo>
                    <a:lnTo>
                      <a:pt x="12478" y="24453"/>
                    </a:lnTo>
                    <a:cubicBezTo>
                      <a:pt x="14954" y="19405"/>
                      <a:pt x="18193" y="15118"/>
                      <a:pt x="22003" y="11594"/>
                    </a:cubicBezTo>
                    <a:cubicBezTo>
                      <a:pt x="42767" y="-7360"/>
                      <a:pt x="79915" y="-3074"/>
                      <a:pt x="93250" y="24453"/>
                    </a:cubicBezTo>
                    <a:lnTo>
                      <a:pt x="105727" y="503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1615001" y="5405182"/>
                <a:ext cx="134227" cy="78931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931" extrusionOk="0">
                    <a:moveTo>
                      <a:pt x="119977" y="78931"/>
                    </a:moveTo>
                    <a:lnTo>
                      <a:pt x="14250" y="78931"/>
                    </a:lnTo>
                    <a:cubicBezTo>
                      <a:pt x="9297" y="78931"/>
                      <a:pt x="4725" y="76359"/>
                      <a:pt x="2153" y="72263"/>
                    </a:cubicBezTo>
                    <a:cubicBezTo>
                      <a:pt x="-419" y="68168"/>
                      <a:pt x="-704" y="62929"/>
                      <a:pt x="1391" y="58452"/>
                    </a:cubicBezTo>
                    <a:lnTo>
                      <a:pt x="13869" y="32544"/>
                    </a:lnTo>
                    <a:cubicBezTo>
                      <a:pt x="17108" y="25972"/>
                      <a:pt x="21394" y="20257"/>
                      <a:pt x="26537" y="15400"/>
                    </a:cubicBezTo>
                    <a:cubicBezTo>
                      <a:pt x="40348" y="2826"/>
                      <a:pt x="59875" y="-2508"/>
                      <a:pt x="78925" y="1112"/>
                    </a:cubicBezTo>
                    <a:cubicBezTo>
                      <a:pt x="97308" y="4636"/>
                      <a:pt x="112453" y="16066"/>
                      <a:pt x="120359" y="32449"/>
                    </a:cubicBezTo>
                    <a:lnTo>
                      <a:pt x="132836" y="58357"/>
                    </a:lnTo>
                    <a:cubicBezTo>
                      <a:pt x="134932" y="62738"/>
                      <a:pt x="134646" y="67977"/>
                      <a:pt x="132074" y="72168"/>
                    </a:cubicBezTo>
                    <a:cubicBezTo>
                      <a:pt x="129407" y="76455"/>
                      <a:pt x="124835" y="78931"/>
                      <a:pt x="119977" y="78931"/>
                    </a:cubicBezTo>
                    <a:close/>
                    <a:moveTo>
                      <a:pt x="36919" y="50356"/>
                    </a:moveTo>
                    <a:lnTo>
                      <a:pt x="97213" y="50356"/>
                    </a:lnTo>
                    <a:lnTo>
                      <a:pt x="94641" y="44927"/>
                    </a:lnTo>
                    <a:cubicBezTo>
                      <a:pt x="89212" y="33687"/>
                      <a:pt x="79115" y="30258"/>
                      <a:pt x="73496" y="29210"/>
                    </a:cubicBezTo>
                    <a:cubicBezTo>
                      <a:pt x="63494" y="27210"/>
                      <a:pt x="52826" y="30068"/>
                      <a:pt x="45873" y="36449"/>
                    </a:cubicBezTo>
                    <a:cubicBezTo>
                      <a:pt x="43301" y="38831"/>
                      <a:pt x="41206" y="41688"/>
                      <a:pt x="39491" y="45022"/>
                    </a:cubicBezTo>
                    <a:lnTo>
                      <a:pt x="36919" y="503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" name="Google Shape;531;p2"/>
            <p:cNvGrpSpPr/>
            <p:nvPr/>
          </p:nvGrpSpPr>
          <p:grpSpPr>
            <a:xfrm>
              <a:off x="1580941" y="5455538"/>
              <a:ext cx="202347" cy="99441"/>
              <a:chOff x="1580941" y="5455538"/>
              <a:chExt cx="202347" cy="99441"/>
            </a:xfrm>
          </p:grpSpPr>
          <p:sp>
            <p:nvSpPr>
              <p:cNvPr id="532" name="Google Shape;532;p2"/>
              <p:cNvSpPr/>
              <p:nvPr/>
            </p:nvSpPr>
            <p:spPr>
              <a:xfrm>
                <a:off x="1595222" y="5469826"/>
                <a:ext cx="173785" cy="70866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866" extrusionOk="0">
                    <a:moveTo>
                      <a:pt x="173761" y="70390"/>
                    </a:moveTo>
                    <a:cubicBezTo>
                      <a:pt x="173856" y="70675"/>
                      <a:pt x="173666" y="70866"/>
                      <a:pt x="173380" y="70866"/>
                    </a:cubicBezTo>
                    <a:lnTo>
                      <a:pt x="406" y="70866"/>
                    </a:lnTo>
                    <a:cubicBezTo>
                      <a:pt x="120" y="70866"/>
                      <a:pt x="-70" y="70675"/>
                      <a:pt x="25" y="70390"/>
                    </a:cubicBezTo>
                    <a:lnTo>
                      <a:pt x="2406" y="65437"/>
                    </a:lnTo>
                    <a:lnTo>
                      <a:pt x="34029" y="0"/>
                    </a:lnTo>
                    <a:lnTo>
                      <a:pt x="139756" y="0"/>
                    </a:lnTo>
                    <a:lnTo>
                      <a:pt x="171380" y="65437"/>
                    </a:lnTo>
                    <a:lnTo>
                      <a:pt x="173761" y="70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1580941" y="5455538"/>
                <a:ext cx="202347" cy="99441"/>
              </a:xfrm>
              <a:custGeom>
                <a:avLst/>
                <a:gdLst/>
                <a:ahLst/>
                <a:cxnLst/>
                <a:rect l="l" t="t" r="r" b="b"/>
                <a:pathLst>
                  <a:path w="202347" h="99441" extrusionOk="0">
                    <a:moveTo>
                      <a:pt x="187661" y="99441"/>
                    </a:moveTo>
                    <a:lnTo>
                      <a:pt x="14687" y="99441"/>
                    </a:lnTo>
                    <a:cubicBezTo>
                      <a:pt x="10115" y="99441"/>
                      <a:pt x="5448" y="97060"/>
                      <a:pt x="2781" y="93440"/>
                    </a:cubicBezTo>
                    <a:cubicBezTo>
                      <a:pt x="114" y="89821"/>
                      <a:pt x="-744" y="84677"/>
                      <a:pt x="685" y="80296"/>
                    </a:cubicBezTo>
                    <a:cubicBezTo>
                      <a:pt x="876" y="79724"/>
                      <a:pt x="1161" y="79057"/>
                      <a:pt x="1447" y="78486"/>
                    </a:cubicBezTo>
                    <a:lnTo>
                      <a:pt x="35451" y="8096"/>
                    </a:lnTo>
                    <a:cubicBezTo>
                      <a:pt x="37832" y="3143"/>
                      <a:pt x="42881" y="0"/>
                      <a:pt x="48310" y="0"/>
                    </a:cubicBezTo>
                    <a:lnTo>
                      <a:pt x="154037" y="0"/>
                    </a:lnTo>
                    <a:cubicBezTo>
                      <a:pt x="159562" y="0"/>
                      <a:pt x="164515" y="3143"/>
                      <a:pt x="166896" y="8096"/>
                    </a:cubicBezTo>
                    <a:lnTo>
                      <a:pt x="200901" y="78486"/>
                    </a:lnTo>
                    <a:cubicBezTo>
                      <a:pt x="201186" y="79057"/>
                      <a:pt x="201377" y="79629"/>
                      <a:pt x="201662" y="80296"/>
                    </a:cubicBezTo>
                    <a:cubicBezTo>
                      <a:pt x="203091" y="84677"/>
                      <a:pt x="202234" y="89725"/>
                      <a:pt x="199567" y="93440"/>
                    </a:cubicBezTo>
                    <a:cubicBezTo>
                      <a:pt x="196900" y="97155"/>
                      <a:pt x="192233" y="99441"/>
                      <a:pt x="187661" y="99441"/>
                    </a:cubicBezTo>
                    <a:close/>
                    <a:moveTo>
                      <a:pt x="36785" y="70866"/>
                    </a:moveTo>
                    <a:lnTo>
                      <a:pt x="165468" y="70866"/>
                    </a:lnTo>
                    <a:lnTo>
                      <a:pt x="144989" y="28575"/>
                    </a:lnTo>
                    <a:lnTo>
                      <a:pt x="57168" y="28575"/>
                    </a:lnTo>
                    <a:lnTo>
                      <a:pt x="36785" y="708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2"/>
            <p:cNvGrpSpPr/>
            <p:nvPr/>
          </p:nvGrpSpPr>
          <p:grpSpPr>
            <a:xfrm>
              <a:off x="1757076" y="5521165"/>
              <a:ext cx="202596" cy="481393"/>
              <a:chOff x="1757076" y="5521165"/>
              <a:chExt cx="202596" cy="481393"/>
            </a:xfrm>
          </p:grpSpPr>
          <p:sp>
            <p:nvSpPr>
              <p:cNvPr id="535" name="Google Shape;535;p2"/>
              <p:cNvSpPr/>
              <p:nvPr/>
            </p:nvSpPr>
            <p:spPr>
              <a:xfrm>
                <a:off x="1771364" y="5535453"/>
                <a:ext cx="174021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818" extrusionOk="0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1757076" y="5521165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"/>
            <p:cNvGrpSpPr/>
            <p:nvPr/>
          </p:nvGrpSpPr>
          <p:grpSpPr>
            <a:xfrm>
              <a:off x="1791213" y="5405437"/>
              <a:ext cx="134227" cy="78867"/>
              <a:chOff x="1791213" y="5405437"/>
              <a:chExt cx="134227" cy="78867"/>
            </a:xfrm>
          </p:grpSpPr>
          <p:sp>
            <p:nvSpPr>
              <p:cNvPr id="538" name="Google Shape;538;p2"/>
              <p:cNvSpPr/>
              <p:nvPr/>
            </p:nvSpPr>
            <p:spPr>
              <a:xfrm>
                <a:off x="1805463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1791213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7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2"/>
            <p:cNvGrpSpPr/>
            <p:nvPr/>
          </p:nvGrpSpPr>
          <p:grpSpPr>
            <a:xfrm>
              <a:off x="1757267" y="5455729"/>
              <a:ext cx="202343" cy="99535"/>
              <a:chOff x="1757267" y="5455729"/>
              <a:chExt cx="202343" cy="99535"/>
            </a:xfrm>
          </p:grpSpPr>
          <p:sp>
            <p:nvSpPr>
              <p:cNvPr id="541" name="Google Shape;541;p2"/>
              <p:cNvSpPr/>
              <p:nvPr/>
            </p:nvSpPr>
            <p:spPr>
              <a:xfrm>
                <a:off x="1771434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6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1757267" y="5455729"/>
                <a:ext cx="202343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343" h="99535" extrusionOk="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1" y="0"/>
                    </a:cubicBezTo>
                    <a:lnTo>
                      <a:pt x="154019" y="0"/>
                    </a:lnTo>
                    <a:cubicBezTo>
                      <a:pt x="159544" y="0"/>
                      <a:pt x="164496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771"/>
                      <a:pt x="201073" y="78962"/>
                      <a:pt x="201263" y="79247"/>
                    </a:cubicBezTo>
                    <a:cubicBezTo>
                      <a:pt x="203073" y="83629"/>
                      <a:pt x="202596" y="89059"/>
                      <a:pt x="199929" y="93059"/>
                    </a:cubicBezTo>
                    <a:cubicBezTo>
                      <a:pt x="197167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2"/>
            <p:cNvGrpSpPr/>
            <p:nvPr/>
          </p:nvGrpSpPr>
          <p:grpSpPr>
            <a:xfrm>
              <a:off x="1931003" y="5526594"/>
              <a:ext cx="202596" cy="481393"/>
              <a:chOff x="1931003" y="5526594"/>
              <a:chExt cx="202596" cy="481393"/>
            </a:xfrm>
          </p:grpSpPr>
          <p:sp>
            <p:nvSpPr>
              <p:cNvPr id="544" name="Google Shape;544;p2"/>
              <p:cNvSpPr/>
              <p:nvPr/>
            </p:nvSpPr>
            <p:spPr>
              <a:xfrm>
                <a:off x="1945386" y="5540977"/>
                <a:ext cx="173926" cy="452723"/>
              </a:xfrm>
              <a:custGeom>
                <a:avLst/>
                <a:gdLst/>
                <a:ahLst/>
                <a:cxnLst/>
                <a:rect l="l" t="t" r="r" b="b"/>
                <a:pathLst>
                  <a:path w="173926" h="452723" extrusionOk="0">
                    <a:moveTo>
                      <a:pt x="173926" y="162973"/>
                    </a:moveTo>
                    <a:lnTo>
                      <a:pt x="173926" y="452724"/>
                    </a:lnTo>
                    <a:lnTo>
                      <a:pt x="0" y="452724"/>
                    </a:lnTo>
                    <a:lnTo>
                      <a:pt x="0" y="0"/>
                    </a:lnTo>
                    <a:lnTo>
                      <a:pt x="173926" y="0"/>
                    </a:lnTo>
                    <a:lnTo>
                      <a:pt x="173926" y="11134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1931003" y="5526594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4"/>
                    </a:moveTo>
                    <a:lnTo>
                      <a:pt x="14288" y="481394"/>
                    </a:lnTo>
                    <a:cubicBezTo>
                      <a:pt x="6382" y="481394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125635"/>
                    </a:lnTo>
                    <a:cubicBezTo>
                      <a:pt x="202597" y="133541"/>
                      <a:pt x="196215" y="139922"/>
                      <a:pt x="188309" y="139922"/>
                    </a:cubicBezTo>
                    <a:cubicBezTo>
                      <a:pt x="180404" y="139922"/>
                      <a:pt x="174022" y="133541"/>
                      <a:pt x="174022" y="125635"/>
                    </a:cubicBez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9"/>
                    </a:lnTo>
                    <a:lnTo>
                      <a:pt x="174022" y="452819"/>
                    </a:lnTo>
                    <a:lnTo>
                      <a:pt x="174022" y="177261"/>
                    </a:lnTo>
                    <a:cubicBezTo>
                      <a:pt x="174022" y="169355"/>
                      <a:pt x="180404" y="162973"/>
                      <a:pt x="188309" y="162973"/>
                    </a:cubicBezTo>
                    <a:cubicBezTo>
                      <a:pt x="196215" y="162973"/>
                      <a:pt x="202597" y="169355"/>
                      <a:pt x="202597" y="177261"/>
                    </a:cubicBezTo>
                    <a:lnTo>
                      <a:pt x="202597" y="467106"/>
                    </a:lnTo>
                    <a:cubicBezTo>
                      <a:pt x="202597" y="475012"/>
                      <a:pt x="196215" y="481394"/>
                      <a:pt x="188309" y="4813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"/>
            <p:cNvGrpSpPr/>
            <p:nvPr/>
          </p:nvGrpSpPr>
          <p:grpSpPr>
            <a:xfrm>
              <a:off x="1965235" y="5405437"/>
              <a:ext cx="134227" cy="78867"/>
              <a:chOff x="1965235" y="5405437"/>
              <a:chExt cx="134227" cy="78867"/>
            </a:xfrm>
          </p:grpSpPr>
          <p:sp>
            <p:nvSpPr>
              <p:cNvPr id="547" name="Google Shape;547;p2"/>
              <p:cNvSpPr/>
              <p:nvPr/>
            </p:nvSpPr>
            <p:spPr>
              <a:xfrm>
                <a:off x="1979485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1965235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67114" y="0"/>
                      <a:pt x="67114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835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lnTo>
                      <a:pt x="67114" y="28575"/>
                    </a:ln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"/>
            <p:cNvGrpSpPr/>
            <p:nvPr/>
          </p:nvGrpSpPr>
          <p:grpSpPr>
            <a:xfrm>
              <a:off x="1931256" y="5455729"/>
              <a:ext cx="202281" cy="99535"/>
              <a:chOff x="1931256" y="5455729"/>
              <a:chExt cx="202281" cy="99535"/>
            </a:xfrm>
          </p:grpSpPr>
          <p:sp>
            <p:nvSpPr>
              <p:cNvPr id="550" name="Google Shape;550;p2"/>
              <p:cNvSpPr/>
              <p:nvPr/>
            </p:nvSpPr>
            <p:spPr>
              <a:xfrm>
                <a:off x="1945456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1931256" y="5455729"/>
                <a:ext cx="202281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281" h="99535" extrusionOk="0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6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"/>
            <p:cNvGrpSpPr/>
            <p:nvPr/>
          </p:nvGrpSpPr>
          <p:grpSpPr>
            <a:xfrm>
              <a:off x="2099210" y="5526690"/>
              <a:ext cx="202601" cy="481298"/>
              <a:chOff x="2099210" y="5526690"/>
              <a:chExt cx="202601" cy="481298"/>
            </a:xfrm>
          </p:grpSpPr>
          <p:sp>
            <p:nvSpPr>
              <p:cNvPr id="553" name="Google Shape;553;p2"/>
              <p:cNvSpPr/>
              <p:nvPr/>
            </p:nvSpPr>
            <p:spPr>
              <a:xfrm>
                <a:off x="2113502" y="5540977"/>
                <a:ext cx="174021" cy="452723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723" extrusionOk="0">
                    <a:moveTo>
                      <a:pt x="1619" y="108871"/>
                    </a:moveTo>
                    <a:lnTo>
                      <a:pt x="0" y="0"/>
                    </a:lnTo>
                    <a:lnTo>
                      <a:pt x="174022" y="0"/>
                    </a:lnTo>
                    <a:lnTo>
                      <a:pt x="174022" y="452724"/>
                    </a:lnTo>
                    <a:lnTo>
                      <a:pt x="0" y="452724"/>
                    </a:lnTo>
                    <a:lnTo>
                      <a:pt x="1619" y="16344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2099210" y="5526690"/>
                <a:ext cx="202601" cy="481298"/>
              </a:xfrm>
              <a:custGeom>
                <a:avLst/>
                <a:gdLst/>
                <a:ahLst/>
                <a:cxnLst/>
                <a:rect l="l" t="t" r="r" b="b"/>
                <a:pathLst>
                  <a:path w="202601" h="481298" extrusionOk="0">
                    <a:moveTo>
                      <a:pt x="188314" y="481299"/>
                    </a:moveTo>
                    <a:lnTo>
                      <a:pt x="14292" y="481299"/>
                    </a:lnTo>
                    <a:cubicBezTo>
                      <a:pt x="10482" y="481299"/>
                      <a:pt x="6862" y="479774"/>
                      <a:pt x="4195" y="477108"/>
                    </a:cubicBezTo>
                    <a:cubicBezTo>
                      <a:pt x="1528" y="474440"/>
                      <a:pt x="4" y="470726"/>
                      <a:pt x="4" y="466916"/>
                    </a:cubicBezTo>
                    <a:lnTo>
                      <a:pt x="1528" y="177641"/>
                    </a:lnTo>
                    <a:cubicBezTo>
                      <a:pt x="1528" y="169736"/>
                      <a:pt x="7910" y="163449"/>
                      <a:pt x="15816" y="163449"/>
                    </a:cubicBezTo>
                    <a:cubicBezTo>
                      <a:pt x="15816" y="163449"/>
                      <a:pt x="15816" y="163449"/>
                      <a:pt x="15911" y="163449"/>
                    </a:cubicBezTo>
                    <a:cubicBezTo>
                      <a:pt x="23817" y="163449"/>
                      <a:pt x="30198" y="169926"/>
                      <a:pt x="30103" y="177832"/>
                    </a:cubicBezTo>
                    <a:lnTo>
                      <a:pt x="28579" y="452819"/>
                    </a:lnTo>
                    <a:lnTo>
                      <a:pt x="173931" y="452819"/>
                    </a:lnTo>
                    <a:lnTo>
                      <a:pt x="173931" y="28575"/>
                    </a:lnTo>
                    <a:lnTo>
                      <a:pt x="28770" y="28575"/>
                    </a:lnTo>
                    <a:lnTo>
                      <a:pt x="30103" y="122968"/>
                    </a:lnTo>
                    <a:cubicBezTo>
                      <a:pt x="30198" y="130873"/>
                      <a:pt x="23912" y="137351"/>
                      <a:pt x="16006" y="137446"/>
                    </a:cubicBezTo>
                    <a:cubicBezTo>
                      <a:pt x="8101" y="138017"/>
                      <a:pt x="1623" y="131255"/>
                      <a:pt x="1528" y="123349"/>
                    </a:cubicBezTo>
                    <a:lnTo>
                      <a:pt x="4" y="14478"/>
                    </a:lnTo>
                    <a:cubicBezTo>
                      <a:pt x="-91" y="10668"/>
                      <a:pt x="1433" y="6954"/>
                      <a:pt x="4100" y="4286"/>
                    </a:cubicBezTo>
                    <a:cubicBezTo>
                      <a:pt x="6767" y="1620"/>
                      <a:pt x="10482" y="0"/>
                      <a:pt x="14292" y="0"/>
                    </a:cubicBezTo>
                    <a:lnTo>
                      <a:pt x="188314" y="0"/>
                    </a:lnTo>
                    <a:cubicBezTo>
                      <a:pt x="196219" y="0"/>
                      <a:pt x="202601" y="6382"/>
                      <a:pt x="202601" y="14288"/>
                    </a:cubicBezTo>
                    <a:lnTo>
                      <a:pt x="202601" y="467106"/>
                    </a:lnTo>
                    <a:cubicBezTo>
                      <a:pt x="202601" y="474917"/>
                      <a:pt x="196219" y="481299"/>
                      <a:pt x="188314" y="4812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"/>
            <p:cNvGrpSpPr/>
            <p:nvPr/>
          </p:nvGrpSpPr>
          <p:grpSpPr>
            <a:xfrm>
              <a:off x="2133447" y="5405437"/>
              <a:ext cx="134227" cy="78867"/>
              <a:chOff x="2133447" y="5405437"/>
              <a:chExt cx="134227" cy="78867"/>
            </a:xfrm>
          </p:grpSpPr>
          <p:sp>
            <p:nvSpPr>
              <p:cNvPr id="556" name="Google Shape;556;p2"/>
              <p:cNvSpPr/>
              <p:nvPr/>
            </p:nvSpPr>
            <p:spPr>
              <a:xfrm>
                <a:off x="2147696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8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8" y="502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2133447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104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8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486"/>
                      <a:pt x="124835" y="78867"/>
                      <a:pt x="119977" y="78867"/>
                    </a:cubicBezTo>
                    <a:close/>
                    <a:moveTo>
                      <a:pt x="36919" y="50292"/>
                    </a:moveTo>
                    <a:lnTo>
                      <a:pt x="97117" y="50292"/>
                    </a:lnTo>
                    <a:lnTo>
                      <a:pt x="94546" y="44958"/>
                    </a:lnTo>
                    <a:cubicBezTo>
                      <a:pt x="89593" y="34671"/>
                      <a:pt x="79306" y="28575"/>
                      <a:pt x="67019" y="28575"/>
                    </a:cubicBezTo>
                    <a:cubicBezTo>
                      <a:pt x="54731" y="28575"/>
                      <a:pt x="44444" y="34671"/>
                      <a:pt x="39491" y="44958"/>
                    </a:cubicBezTo>
                    <a:lnTo>
                      <a:pt x="36919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"/>
            <p:cNvGrpSpPr/>
            <p:nvPr/>
          </p:nvGrpSpPr>
          <p:grpSpPr>
            <a:xfrm>
              <a:off x="2099467" y="5455729"/>
              <a:ext cx="202281" cy="99535"/>
              <a:chOff x="2099467" y="5455729"/>
              <a:chExt cx="202281" cy="99535"/>
            </a:xfrm>
          </p:grpSpPr>
          <p:sp>
            <p:nvSpPr>
              <p:cNvPr id="559" name="Google Shape;559;p2"/>
              <p:cNvSpPr/>
              <p:nvPr/>
            </p:nvSpPr>
            <p:spPr>
              <a:xfrm>
                <a:off x="2113572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6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2099467" y="5455729"/>
                <a:ext cx="202281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281" h="99535" extrusionOk="0">
                    <a:moveTo>
                      <a:pt x="187580" y="99536"/>
                    </a:moveTo>
                    <a:lnTo>
                      <a:pt x="14606" y="99536"/>
                    </a:lnTo>
                    <a:cubicBezTo>
                      <a:pt x="9844" y="99536"/>
                      <a:pt x="5081" y="96964"/>
                      <a:pt x="2414" y="93059"/>
                    </a:cubicBezTo>
                    <a:cubicBezTo>
                      <a:pt x="-253" y="89059"/>
                      <a:pt x="-729" y="83725"/>
                      <a:pt x="1081" y="79247"/>
                    </a:cubicBezTo>
                    <a:lnTo>
                      <a:pt x="35371" y="8096"/>
                    </a:lnTo>
                    <a:cubicBezTo>
                      <a:pt x="37752" y="3143"/>
                      <a:pt x="42800" y="0"/>
                      <a:pt x="48229" y="0"/>
                    </a:cubicBezTo>
                    <a:lnTo>
                      <a:pt x="153957" y="0"/>
                    </a:lnTo>
                    <a:cubicBezTo>
                      <a:pt x="159481" y="0"/>
                      <a:pt x="164434" y="3143"/>
                      <a:pt x="166815" y="8096"/>
                    </a:cubicBezTo>
                    <a:lnTo>
                      <a:pt x="200820" y="78486"/>
                    </a:lnTo>
                    <a:cubicBezTo>
                      <a:pt x="200915" y="78771"/>
                      <a:pt x="201010" y="78962"/>
                      <a:pt x="201201" y="79247"/>
                    </a:cubicBezTo>
                    <a:cubicBezTo>
                      <a:pt x="203011" y="83629"/>
                      <a:pt x="202534" y="89059"/>
                      <a:pt x="199867" y="93059"/>
                    </a:cubicBezTo>
                    <a:cubicBezTo>
                      <a:pt x="197105" y="96964"/>
                      <a:pt x="192343" y="99536"/>
                      <a:pt x="187580" y="99536"/>
                    </a:cubicBezTo>
                    <a:close/>
                    <a:moveTo>
                      <a:pt x="36704" y="70961"/>
                    </a:moveTo>
                    <a:lnTo>
                      <a:pt x="165387" y="70961"/>
                    </a:lnTo>
                    <a:lnTo>
                      <a:pt x="144908" y="28575"/>
                    </a:lnTo>
                    <a:lnTo>
                      <a:pt x="57088" y="28575"/>
                    </a:lnTo>
                    <a:lnTo>
                      <a:pt x="36704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2"/>
            <p:cNvGrpSpPr/>
            <p:nvPr/>
          </p:nvGrpSpPr>
          <p:grpSpPr>
            <a:xfrm>
              <a:off x="2273236" y="5521165"/>
              <a:ext cx="202596" cy="481393"/>
              <a:chOff x="2273236" y="5521165"/>
              <a:chExt cx="202596" cy="481393"/>
            </a:xfrm>
          </p:grpSpPr>
          <p:sp>
            <p:nvSpPr>
              <p:cNvPr id="562" name="Google Shape;562;p2"/>
              <p:cNvSpPr/>
              <p:nvPr/>
            </p:nvSpPr>
            <p:spPr>
              <a:xfrm>
                <a:off x="2287524" y="5535453"/>
                <a:ext cx="174021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174021" h="452818" extrusionOk="0">
                    <a:moveTo>
                      <a:pt x="0" y="0"/>
                    </a:moveTo>
                    <a:lnTo>
                      <a:pt x="174022" y="0"/>
                    </a:lnTo>
                    <a:lnTo>
                      <a:pt x="174022" y="452819"/>
                    </a:lnTo>
                    <a:lnTo>
                      <a:pt x="0" y="4528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2273236" y="5521165"/>
                <a:ext cx="202596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202596" h="481393" extrusionOk="0">
                    <a:moveTo>
                      <a:pt x="188309" y="481393"/>
                    </a:moveTo>
                    <a:lnTo>
                      <a:pt x="14288" y="481393"/>
                    </a:lnTo>
                    <a:cubicBezTo>
                      <a:pt x="6382" y="481393"/>
                      <a:pt x="0" y="475012"/>
                      <a:pt x="0" y="467106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188309" y="0"/>
                    </a:lnTo>
                    <a:cubicBezTo>
                      <a:pt x="196215" y="0"/>
                      <a:pt x="202597" y="6382"/>
                      <a:pt x="202597" y="14288"/>
                    </a:cubicBezTo>
                    <a:lnTo>
                      <a:pt x="202597" y="467106"/>
                    </a:lnTo>
                    <a:cubicBezTo>
                      <a:pt x="202597" y="475012"/>
                      <a:pt x="196120" y="481393"/>
                      <a:pt x="188309" y="481393"/>
                    </a:cubicBezTo>
                    <a:close/>
                    <a:moveTo>
                      <a:pt x="28575" y="452818"/>
                    </a:moveTo>
                    <a:lnTo>
                      <a:pt x="174022" y="452818"/>
                    </a:lnTo>
                    <a:lnTo>
                      <a:pt x="174022" y="28575"/>
                    </a:lnTo>
                    <a:lnTo>
                      <a:pt x="28575" y="28575"/>
                    </a:lnTo>
                    <a:lnTo>
                      <a:pt x="28575" y="45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2"/>
            <p:cNvGrpSpPr/>
            <p:nvPr/>
          </p:nvGrpSpPr>
          <p:grpSpPr>
            <a:xfrm>
              <a:off x="2307373" y="5405437"/>
              <a:ext cx="134227" cy="78867"/>
              <a:chOff x="2307373" y="5405437"/>
              <a:chExt cx="134227" cy="78867"/>
            </a:xfrm>
          </p:grpSpPr>
          <p:sp>
            <p:nvSpPr>
              <p:cNvPr id="565" name="Google Shape;565;p2"/>
              <p:cNvSpPr/>
              <p:nvPr/>
            </p:nvSpPr>
            <p:spPr>
              <a:xfrm>
                <a:off x="2321623" y="5419772"/>
                <a:ext cx="105727" cy="50244"/>
              </a:xfrm>
              <a:custGeom>
                <a:avLst/>
                <a:gdLst/>
                <a:ahLst/>
                <a:cxnLst/>
                <a:rect l="l" t="t" r="r" b="b"/>
                <a:pathLst>
                  <a:path w="105727" h="50244" extrusionOk="0">
                    <a:moveTo>
                      <a:pt x="105727" y="50244"/>
                    </a:moveTo>
                    <a:lnTo>
                      <a:pt x="0" y="50244"/>
                    </a:lnTo>
                    <a:lnTo>
                      <a:pt x="12478" y="24432"/>
                    </a:lnTo>
                    <a:cubicBezTo>
                      <a:pt x="28289" y="-8144"/>
                      <a:pt x="77533" y="-8144"/>
                      <a:pt x="93250" y="24432"/>
                    </a:cubicBezTo>
                    <a:lnTo>
                      <a:pt x="105727" y="502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307373" y="5405437"/>
                <a:ext cx="13422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78867" extrusionOk="0">
                    <a:moveTo>
                      <a:pt x="119977" y="78867"/>
                    </a:moveTo>
                    <a:lnTo>
                      <a:pt x="14250" y="78867"/>
                    </a:lnTo>
                    <a:cubicBezTo>
                      <a:pt x="9297" y="78867"/>
                      <a:pt x="4725" y="76295"/>
                      <a:pt x="2153" y="72200"/>
                    </a:cubicBezTo>
                    <a:cubicBezTo>
                      <a:pt x="-419" y="68009"/>
                      <a:pt x="-704" y="62865"/>
                      <a:pt x="1391" y="58388"/>
                    </a:cubicBezTo>
                    <a:lnTo>
                      <a:pt x="13869" y="32575"/>
                    </a:lnTo>
                    <a:cubicBezTo>
                      <a:pt x="23585" y="12478"/>
                      <a:pt x="43968" y="0"/>
                      <a:pt x="67114" y="0"/>
                    </a:cubicBezTo>
                    <a:cubicBezTo>
                      <a:pt x="90260" y="0"/>
                      <a:pt x="110643" y="12478"/>
                      <a:pt x="120359" y="32575"/>
                    </a:cubicBezTo>
                    <a:lnTo>
                      <a:pt x="132836" y="58484"/>
                    </a:lnTo>
                    <a:cubicBezTo>
                      <a:pt x="134932" y="62865"/>
                      <a:pt x="134646" y="68104"/>
                      <a:pt x="132074" y="72295"/>
                    </a:cubicBezTo>
                    <a:cubicBezTo>
                      <a:pt x="129502" y="76391"/>
                      <a:pt x="124931" y="78867"/>
                      <a:pt x="119977" y="78867"/>
                    </a:cubicBezTo>
                    <a:close/>
                    <a:moveTo>
                      <a:pt x="37015" y="50292"/>
                    </a:moveTo>
                    <a:lnTo>
                      <a:pt x="97213" y="50292"/>
                    </a:lnTo>
                    <a:lnTo>
                      <a:pt x="94641" y="44958"/>
                    </a:lnTo>
                    <a:cubicBezTo>
                      <a:pt x="89688" y="34671"/>
                      <a:pt x="79401" y="28575"/>
                      <a:pt x="67114" y="28575"/>
                    </a:cubicBezTo>
                    <a:cubicBezTo>
                      <a:pt x="54827" y="28575"/>
                      <a:pt x="44540" y="34671"/>
                      <a:pt x="39586" y="44958"/>
                    </a:cubicBezTo>
                    <a:lnTo>
                      <a:pt x="37015" y="502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7" name="Google Shape;567;p2"/>
            <p:cNvGrpSpPr/>
            <p:nvPr/>
          </p:nvGrpSpPr>
          <p:grpSpPr>
            <a:xfrm>
              <a:off x="2273427" y="5455729"/>
              <a:ext cx="202310" cy="99535"/>
              <a:chOff x="2273427" y="5455729"/>
              <a:chExt cx="202310" cy="99535"/>
            </a:xfrm>
          </p:grpSpPr>
          <p:sp>
            <p:nvSpPr>
              <p:cNvPr id="568" name="Google Shape;568;p2"/>
              <p:cNvSpPr/>
              <p:nvPr/>
            </p:nvSpPr>
            <p:spPr>
              <a:xfrm>
                <a:off x="2287594" y="5470016"/>
                <a:ext cx="173785" cy="70960"/>
              </a:xfrm>
              <a:custGeom>
                <a:avLst/>
                <a:gdLst/>
                <a:ahLst/>
                <a:cxnLst/>
                <a:rect l="l" t="t" r="r" b="b"/>
                <a:pathLst>
                  <a:path w="173785" h="70960" extrusionOk="0">
                    <a:moveTo>
                      <a:pt x="173761" y="70389"/>
                    </a:moveTo>
                    <a:cubicBezTo>
                      <a:pt x="173856" y="70675"/>
                      <a:pt x="173665" y="70961"/>
                      <a:pt x="173380" y="70961"/>
                    </a:cubicBezTo>
                    <a:lnTo>
                      <a:pt x="406" y="70961"/>
                    </a:lnTo>
                    <a:cubicBezTo>
                      <a:pt x="120" y="70961"/>
                      <a:pt x="-70" y="70675"/>
                      <a:pt x="25" y="70389"/>
                    </a:cubicBezTo>
                    <a:lnTo>
                      <a:pt x="34029" y="0"/>
                    </a:lnTo>
                    <a:lnTo>
                      <a:pt x="139757" y="0"/>
                    </a:lnTo>
                    <a:lnTo>
                      <a:pt x="173761" y="703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2273427" y="5455729"/>
                <a:ext cx="202310" cy="99535"/>
              </a:xfrm>
              <a:custGeom>
                <a:avLst/>
                <a:gdLst/>
                <a:ahLst/>
                <a:cxnLst/>
                <a:rect l="l" t="t" r="r" b="b"/>
                <a:pathLst>
                  <a:path w="202310" h="99535" extrusionOk="0">
                    <a:moveTo>
                      <a:pt x="187547" y="99536"/>
                    </a:moveTo>
                    <a:lnTo>
                      <a:pt x="14573" y="99536"/>
                    </a:lnTo>
                    <a:cubicBezTo>
                      <a:pt x="9715" y="99536"/>
                      <a:pt x="4858" y="96869"/>
                      <a:pt x="2286" y="92869"/>
                    </a:cubicBezTo>
                    <a:cubicBezTo>
                      <a:pt x="-286" y="88868"/>
                      <a:pt x="-762" y="83344"/>
                      <a:pt x="1238" y="78867"/>
                    </a:cubicBezTo>
                    <a:lnTo>
                      <a:pt x="35433" y="8096"/>
                    </a:lnTo>
                    <a:cubicBezTo>
                      <a:pt x="37814" y="3143"/>
                      <a:pt x="42862" y="0"/>
                      <a:pt x="48292" y="0"/>
                    </a:cubicBezTo>
                    <a:lnTo>
                      <a:pt x="154019" y="0"/>
                    </a:lnTo>
                    <a:cubicBezTo>
                      <a:pt x="159543" y="0"/>
                      <a:pt x="164497" y="3143"/>
                      <a:pt x="166878" y="8096"/>
                    </a:cubicBezTo>
                    <a:lnTo>
                      <a:pt x="200882" y="78486"/>
                    </a:lnTo>
                    <a:cubicBezTo>
                      <a:pt x="200977" y="78581"/>
                      <a:pt x="200977" y="78771"/>
                      <a:pt x="201072" y="78867"/>
                    </a:cubicBezTo>
                    <a:cubicBezTo>
                      <a:pt x="203073" y="83248"/>
                      <a:pt x="202597" y="88772"/>
                      <a:pt x="200025" y="92869"/>
                    </a:cubicBezTo>
                    <a:cubicBezTo>
                      <a:pt x="197453" y="96964"/>
                      <a:pt x="192405" y="99536"/>
                      <a:pt x="187547" y="99536"/>
                    </a:cubicBezTo>
                    <a:close/>
                    <a:moveTo>
                      <a:pt x="36766" y="70961"/>
                    </a:moveTo>
                    <a:lnTo>
                      <a:pt x="165449" y="70961"/>
                    </a:lnTo>
                    <a:lnTo>
                      <a:pt x="144970" y="28575"/>
                    </a:lnTo>
                    <a:lnTo>
                      <a:pt x="57150" y="28575"/>
                    </a:lnTo>
                    <a:lnTo>
                      <a:pt x="36766" y="709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2"/>
            <p:cNvGrpSpPr/>
            <p:nvPr/>
          </p:nvGrpSpPr>
          <p:grpSpPr>
            <a:xfrm>
              <a:off x="1560766" y="5782817"/>
              <a:ext cx="928687" cy="481393"/>
              <a:chOff x="1560766" y="5782817"/>
              <a:chExt cx="928687" cy="481393"/>
            </a:xfrm>
          </p:grpSpPr>
          <p:sp>
            <p:nvSpPr>
              <p:cNvPr id="571" name="Google Shape;571;p2"/>
              <p:cNvSpPr/>
              <p:nvPr/>
            </p:nvSpPr>
            <p:spPr>
              <a:xfrm>
                <a:off x="1575054" y="5797104"/>
                <a:ext cx="900112" cy="452818"/>
              </a:xfrm>
              <a:custGeom>
                <a:avLst/>
                <a:gdLst/>
                <a:ahLst/>
                <a:cxnLst/>
                <a:rect l="l" t="t" r="r" b="b"/>
                <a:pathLst>
                  <a:path w="900112" h="452818" extrusionOk="0">
                    <a:moveTo>
                      <a:pt x="900113" y="0"/>
                    </a:moveTo>
                    <a:lnTo>
                      <a:pt x="900113" y="325850"/>
                    </a:lnTo>
                    <a:cubicBezTo>
                      <a:pt x="900113" y="395668"/>
                      <a:pt x="842963" y="452818"/>
                      <a:pt x="773144" y="452818"/>
                    </a:cubicBezTo>
                    <a:lnTo>
                      <a:pt x="126968" y="452818"/>
                    </a:lnTo>
                    <a:cubicBezTo>
                      <a:pt x="108966" y="452818"/>
                      <a:pt x="91726" y="449009"/>
                      <a:pt x="76200" y="442150"/>
                    </a:cubicBezTo>
                    <a:cubicBezTo>
                      <a:pt x="31433" y="422529"/>
                      <a:pt x="0" y="377666"/>
                      <a:pt x="0" y="325850"/>
                    </a:cubicBezTo>
                    <a:lnTo>
                      <a:pt x="0" y="0"/>
                    </a:lnTo>
                    <a:lnTo>
                      <a:pt x="9001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1560766" y="5782817"/>
                <a:ext cx="928687" cy="481393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481393" extrusionOk="0">
                    <a:moveTo>
                      <a:pt x="787432" y="481393"/>
                    </a:moveTo>
                    <a:lnTo>
                      <a:pt x="141256" y="481393"/>
                    </a:lnTo>
                    <a:cubicBezTo>
                      <a:pt x="121634" y="481393"/>
                      <a:pt x="102584" y="477393"/>
                      <a:pt x="84677" y="469487"/>
                    </a:cubicBezTo>
                    <a:cubicBezTo>
                      <a:pt x="33242" y="446913"/>
                      <a:pt x="0" y="396145"/>
                      <a:pt x="0" y="340138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914400" y="0"/>
                    </a:lnTo>
                    <a:cubicBezTo>
                      <a:pt x="922306" y="0"/>
                      <a:pt x="928688" y="6382"/>
                      <a:pt x="928688" y="14288"/>
                    </a:cubicBezTo>
                    <a:lnTo>
                      <a:pt x="928688" y="340138"/>
                    </a:lnTo>
                    <a:cubicBezTo>
                      <a:pt x="928688" y="418052"/>
                      <a:pt x="865346" y="481393"/>
                      <a:pt x="787432" y="481393"/>
                    </a:cubicBezTo>
                    <a:close/>
                    <a:moveTo>
                      <a:pt x="28575" y="28575"/>
                    </a:moveTo>
                    <a:lnTo>
                      <a:pt x="28575" y="340138"/>
                    </a:lnTo>
                    <a:cubicBezTo>
                      <a:pt x="28575" y="384810"/>
                      <a:pt x="55150" y="425387"/>
                      <a:pt x="96203" y="443389"/>
                    </a:cubicBezTo>
                    <a:cubicBezTo>
                      <a:pt x="110490" y="449675"/>
                      <a:pt x="125539" y="452818"/>
                      <a:pt x="141256" y="452818"/>
                    </a:cubicBezTo>
                    <a:lnTo>
                      <a:pt x="787432" y="452818"/>
                    </a:lnTo>
                    <a:cubicBezTo>
                      <a:pt x="849535" y="452818"/>
                      <a:pt x="900113" y="402241"/>
                      <a:pt x="900113" y="340138"/>
                    </a:cubicBezTo>
                    <a:lnTo>
                      <a:pt x="900113" y="28575"/>
                    </a:lnTo>
                    <a:lnTo>
                      <a:pt x="28575" y="285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"/>
            <p:cNvGrpSpPr/>
            <p:nvPr/>
          </p:nvGrpSpPr>
          <p:grpSpPr>
            <a:xfrm>
              <a:off x="1724405" y="5870161"/>
              <a:ext cx="612267" cy="284988"/>
              <a:chOff x="1724405" y="5870161"/>
              <a:chExt cx="612267" cy="284988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1738693" y="5884449"/>
                <a:ext cx="583691" cy="256413"/>
              </a:xfrm>
              <a:custGeom>
                <a:avLst/>
                <a:gdLst/>
                <a:ahLst/>
                <a:cxnLst/>
                <a:rect l="l" t="t" r="r" b="b"/>
                <a:pathLst>
                  <a:path w="583691" h="256413" extrusionOk="0">
                    <a:moveTo>
                      <a:pt x="583692" y="128207"/>
                    </a:moveTo>
                    <a:cubicBezTo>
                      <a:pt x="583692" y="199013"/>
                      <a:pt x="453028" y="256413"/>
                      <a:pt x="291846" y="256413"/>
                    </a:cubicBezTo>
                    <a:cubicBezTo>
                      <a:pt x="130664" y="256413"/>
                      <a:pt x="0" y="199013"/>
                      <a:pt x="0" y="128207"/>
                    </a:cubicBezTo>
                    <a:cubicBezTo>
                      <a:pt x="0" y="57400"/>
                      <a:pt x="130664" y="0"/>
                      <a:pt x="291846" y="0"/>
                    </a:cubicBezTo>
                    <a:cubicBezTo>
                      <a:pt x="453028" y="0"/>
                      <a:pt x="583692" y="57400"/>
                      <a:pt x="583692" y="1282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1724405" y="5870161"/>
                <a:ext cx="612267" cy="284988"/>
              </a:xfrm>
              <a:custGeom>
                <a:avLst/>
                <a:gdLst/>
                <a:ahLst/>
                <a:cxnLst/>
                <a:rect l="l" t="t" r="r" b="b"/>
                <a:pathLst>
                  <a:path w="612267" h="284988" extrusionOk="0">
                    <a:moveTo>
                      <a:pt x="306134" y="284988"/>
                    </a:moveTo>
                    <a:cubicBezTo>
                      <a:pt x="134493" y="284988"/>
                      <a:pt x="0" y="222409"/>
                      <a:pt x="0" y="142494"/>
                    </a:cubicBezTo>
                    <a:cubicBezTo>
                      <a:pt x="0" y="62579"/>
                      <a:pt x="134493" y="0"/>
                      <a:pt x="306134" y="0"/>
                    </a:cubicBezTo>
                    <a:cubicBezTo>
                      <a:pt x="477774" y="0"/>
                      <a:pt x="612267" y="62579"/>
                      <a:pt x="612267" y="142494"/>
                    </a:cubicBezTo>
                    <a:cubicBezTo>
                      <a:pt x="612267" y="222409"/>
                      <a:pt x="477774" y="284988"/>
                      <a:pt x="306134" y="284988"/>
                    </a:cubicBezTo>
                    <a:close/>
                    <a:moveTo>
                      <a:pt x="306134" y="28575"/>
                    </a:moveTo>
                    <a:cubicBezTo>
                      <a:pt x="140113" y="28575"/>
                      <a:pt x="28575" y="87439"/>
                      <a:pt x="28575" y="142494"/>
                    </a:cubicBezTo>
                    <a:cubicBezTo>
                      <a:pt x="28575" y="197549"/>
                      <a:pt x="140113" y="256413"/>
                      <a:pt x="306134" y="256413"/>
                    </a:cubicBezTo>
                    <a:cubicBezTo>
                      <a:pt x="472154" y="256413"/>
                      <a:pt x="583692" y="197549"/>
                      <a:pt x="583692" y="142494"/>
                    </a:cubicBezTo>
                    <a:cubicBezTo>
                      <a:pt x="583692" y="87439"/>
                      <a:pt x="472154" y="28575"/>
                      <a:pt x="30613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2"/>
            <p:cNvSpPr/>
            <p:nvPr/>
          </p:nvSpPr>
          <p:spPr>
            <a:xfrm>
              <a:off x="1575054" y="5431059"/>
              <a:ext cx="76200" cy="808196"/>
            </a:xfrm>
            <a:custGeom>
              <a:avLst/>
              <a:gdLst/>
              <a:ahLst/>
              <a:cxnLst/>
              <a:rect l="l" t="t" r="r" b="b"/>
              <a:pathLst>
                <a:path w="76200" h="808196" extrusionOk="0">
                  <a:moveTo>
                    <a:pt x="76200" y="0"/>
                  </a:moveTo>
                  <a:lnTo>
                    <a:pt x="76200" y="808196"/>
                  </a:lnTo>
                  <a:cubicBezTo>
                    <a:pt x="31433" y="788575"/>
                    <a:pt x="0" y="743712"/>
                    <a:pt x="0" y="691896"/>
                  </a:cubicBezTo>
                  <a:lnTo>
                    <a:pt x="0" y="366046"/>
                  </a:lnTo>
                  <a:lnTo>
                    <a:pt x="20098" y="366046"/>
                  </a:lnTo>
                  <a:lnTo>
                    <a:pt x="20098" y="104204"/>
                  </a:lnTo>
                  <a:lnTo>
                    <a:pt x="22574" y="104204"/>
                  </a:lnTo>
                  <a:lnTo>
                    <a:pt x="54197" y="38767"/>
                  </a:lnTo>
                  <a:lnTo>
                    <a:pt x="66675" y="12859"/>
                  </a:lnTo>
                  <a:cubicBezTo>
                    <a:pt x="69151" y="7811"/>
                    <a:pt x="72390" y="3524"/>
                    <a:pt x="76200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hree blocks">
  <p:cSld name="CUSTOM_21_2_1_1_1_1_1_1_1_1_1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"/>
          <p:cNvSpPr/>
          <p:nvPr/>
        </p:nvSpPr>
        <p:spPr>
          <a:xfrm>
            <a:off x="1051175" y="3545039"/>
            <a:ext cx="4685039" cy="5570677"/>
          </a:xfrm>
          <a:custGeom>
            <a:avLst/>
            <a:gdLst/>
            <a:ahLst/>
            <a:cxnLst/>
            <a:rect l="l" t="t" r="r" b="b"/>
            <a:pathLst>
              <a:path w="1072705" h="1099295" extrusionOk="0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13"/>
          <p:cNvSpPr/>
          <p:nvPr/>
        </p:nvSpPr>
        <p:spPr>
          <a:xfrm>
            <a:off x="12474801" y="3513299"/>
            <a:ext cx="4684624" cy="5634188"/>
          </a:xfrm>
          <a:custGeom>
            <a:avLst/>
            <a:gdLst/>
            <a:ahLst/>
            <a:cxnLst/>
            <a:rect l="l" t="t" r="r" b="b"/>
            <a:pathLst>
              <a:path w="1072610" h="1111828" extrusionOk="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13"/>
          <p:cNvSpPr/>
          <p:nvPr/>
        </p:nvSpPr>
        <p:spPr>
          <a:xfrm>
            <a:off x="6841278" y="3482600"/>
            <a:ext cx="4684624" cy="5695617"/>
          </a:xfrm>
          <a:custGeom>
            <a:avLst/>
            <a:gdLst/>
            <a:ahLst/>
            <a:cxnLst/>
            <a:rect l="l" t="t" r="r" b="b"/>
            <a:pathLst>
              <a:path w="1072610" h="1123950" extrusionOk="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13"/>
          <p:cNvSpPr/>
          <p:nvPr/>
        </p:nvSpPr>
        <p:spPr>
          <a:xfrm>
            <a:off x="12243536" y="3158007"/>
            <a:ext cx="1269539" cy="1324658"/>
          </a:xfrm>
          <a:custGeom>
            <a:avLst/>
            <a:gdLst/>
            <a:ahLst/>
            <a:cxnLst/>
            <a:rect l="l" t="t" r="r" b="b"/>
            <a:pathLst>
              <a:path w="403669" h="421195" extrusionOk="0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13"/>
          <p:cNvSpPr/>
          <p:nvPr/>
        </p:nvSpPr>
        <p:spPr>
          <a:xfrm>
            <a:off x="16157126" y="3151257"/>
            <a:ext cx="1401346" cy="1338138"/>
          </a:xfrm>
          <a:custGeom>
            <a:avLst/>
            <a:gdLst/>
            <a:ahLst/>
            <a:cxnLst/>
            <a:rect l="l" t="t" r="r" b="b"/>
            <a:pathLst>
              <a:path w="445579" h="425481" extrusionOk="0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13"/>
          <p:cNvSpPr/>
          <p:nvPr/>
        </p:nvSpPr>
        <p:spPr>
          <a:xfrm>
            <a:off x="10717573" y="3182442"/>
            <a:ext cx="1262950" cy="1275829"/>
          </a:xfrm>
          <a:custGeom>
            <a:avLst/>
            <a:gdLst/>
            <a:ahLst/>
            <a:cxnLst/>
            <a:rect l="l" t="t" r="r" b="b"/>
            <a:pathLst>
              <a:path w="401574" h="405669" extrusionOk="0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13"/>
          <p:cNvSpPr/>
          <p:nvPr/>
        </p:nvSpPr>
        <p:spPr>
          <a:xfrm>
            <a:off x="6402900" y="3143475"/>
            <a:ext cx="1386668" cy="1185961"/>
          </a:xfrm>
          <a:custGeom>
            <a:avLst/>
            <a:gdLst/>
            <a:ahLst/>
            <a:cxnLst/>
            <a:rect l="l" t="t" r="r" b="b"/>
            <a:pathLst>
              <a:path w="440912" h="377094" extrusionOk="0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13"/>
          <p:cNvSpPr/>
          <p:nvPr/>
        </p:nvSpPr>
        <p:spPr>
          <a:xfrm>
            <a:off x="729525" y="3216884"/>
            <a:ext cx="1324360" cy="1206931"/>
          </a:xfrm>
          <a:custGeom>
            <a:avLst/>
            <a:gdLst/>
            <a:ahLst/>
            <a:cxnLst/>
            <a:rect l="l" t="t" r="r" b="b"/>
            <a:pathLst>
              <a:path w="421100" h="383762" extrusionOk="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13"/>
          <p:cNvSpPr/>
          <p:nvPr/>
        </p:nvSpPr>
        <p:spPr>
          <a:xfrm>
            <a:off x="4838251" y="3143478"/>
            <a:ext cx="1390263" cy="1353715"/>
          </a:xfrm>
          <a:custGeom>
            <a:avLst/>
            <a:gdLst/>
            <a:ahLst/>
            <a:cxnLst/>
            <a:rect l="l" t="t" r="r" b="b"/>
            <a:pathLst>
              <a:path w="442055" h="430434" extrusionOk="0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4" name="Google Shape;1534;p13"/>
          <p:cNvGrpSpPr/>
          <p:nvPr/>
        </p:nvGrpSpPr>
        <p:grpSpPr>
          <a:xfrm rot="-3085136">
            <a:off x="873783" y="8376085"/>
            <a:ext cx="952632" cy="1210604"/>
            <a:chOff x="16453107" y="5822292"/>
            <a:chExt cx="952664" cy="1210645"/>
          </a:xfrm>
        </p:grpSpPr>
        <p:grpSp>
          <p:nvGrpSpPr>
            <p:cNvPr id="1535" name="Google Shape;1535;p13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1536" name="Google Shape;1536;p13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1537" name="Google Shape;1537;p13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215" h="796480" extrusionOk="0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790" h="825055" extrusionOk="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9" name="Google Shape;1539;p13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avLst/>
                <a:gdLst/>
                <a:ahLst/>
                <a:cxnLst/>
                <a:rect l="l" t="t" r="r" b="b"/>
                <a:pathLst>
                  <a:path w="232409" h="796480" extrusionOk="0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0" name="Google Shape;1540;p13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1541" name="Google Shape;1541;p13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03" h="723995" extrusionOk="0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8" h="752570" extrusionOk="0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3" name="Google Shape;1543;p13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1544" name="Google Shape;1544;p13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72" h="723995" extrusionOk="0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47" h="752570" extrusionOk="0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6" name="Google Shape;1546;p13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1547" name="Google Shape;1547;p13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" h="72389" extrusionOk="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5" h="100964" extrusionOk="0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49" name="Google Shape;1549;p13"/>
            <p:cNvGrpSpPr/>
            <p:nvPr/>
          </p:nvGrpSpPr>
          <p:grpSpPr>
            <a:xfrm rot="-408978">
              <a:off x="16516689" y="5867319"/>
              <a:ext cx="825500" cy="1120590"/>
              <a:chOff x="4584954" y="2452115"/>
              <a:chExt cx="607790" cy="825055"/>
            </a:xfrm>
          </p:grpSpPr>
          <p:grpSp>
            <p:nvGrpSpPr>
              <p:cNvPr id="1550" name="Google Shape;1550;p13"/>
              <p:cNvGrpSpPr/>
              <p:nvPr/>
            </p:nvGrpSpPr>
            <p:grpSpPr>
              <a:xfrm>
                <a:off x="4584954" y="2452115"/>
                <a:ext cx="607790" cy="825055"/>
                <a:chOff x="4584954" y="2452115"/>
                <a:chExt cx="607790" cy="825055"/>
              </a:xfrm>
            </p:grpSpPr>
            <p:sp>
              <p:nvSpPr>
                <p:cNvPr id="1551" name="Google Shape;1551;p13"/>
                <p:cNvSpPr/>
                <p:nvPr/>
              </p:nvSpPr>
              <p:spPr>
                <a:xfrm>
                  <a:off x="4599241" y="2466402"/>
                  <a:ext cx="579215" cy="79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215" h="796480" extrusionOk="0">
                      <a:moveTo>
                        <a:pt x="470630" y="398240"/>
                      </a:moveTo>
                      <a:cubicBezTo>
                        <a:pt x="470630" y="472916"/>
                        <a:pt x="516731" y="535686"/>
                        <a:pt x="579215" y="553498"/>
                      </a:cubicBezTo>
                      <a:lnTo>
                        <a:pt x="579215" y="796481"/>
                      </a:lnTo>
                      <a:lnTo>
                        <a:pt x="0" y="796481"/>
                      </a:lnTo>
                      <a:lnTo>
                        <a:pt x="0" y="553498"/>
                      </a:lnTo>
                      <a:cubicBezTo>
                        <a:pt x="62484" y="535686"/>
                        <a:pt x="108585" y="472916"/>
                        <a:pt x="108585" y="398240"/>
                      </a:cubicBezTo>
                      <a:cubicBezTo>
                        <a:pt x="108585" y="323564"/>
                        <a:pt x="62484" y="260795"/>
                        <a:pt x="0" y="242983"/>
                      </a:cubicBezTo>
                      <a:lnTo>
                        <a:pt x="0" y="0"/>
                      </a:lnTo>
                      <a:lnTo>
                        <a:pt x="579215" y="0"/>
                      </a:lnTo>
                      <a:lnTo>
                        <a:pt x="579215" y="242983"/>
                      </a:lnTo>
                      <a:cubicBezTo>
                        <a:pt x="516731" y="260795"/>
                        <a:pt x="470630" y="323564"/>
                        <a:pt x="470630" y="3982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4584954" y="2452115"/>
                  <a:ext cx="607790" cy="825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790" h="825055" extrusionOk="0">
                      <a:moveTo>
                        <a:pt x="593503" y="825056"/>
                      </a:moveTo>
                      <a:lnTo>
                        <a:pt x="14288" y="825056"/>
                      </a:lnTo>
                      <a:cubicBezTo>
                        <a:pt x="6382" y="825056"/>
                        <a:pt x="0" y="818674"/>
                        <a:pt x="0" y="810768"/>
                      </a:cubicBezTo>
                      <a:lnTo>
                        <a:pt x="0" y="567785"/>
                      </a:lnTo>
                      <a:cubicBezTo>
                        <a:pt x="0" y="561404"/>
                        <a:pt x="4191" y="555784"/>
                        <a:pt x="10382" y="554069"/>
                      </a:cubicBezTo>
                      <a:cubicBezTo>
                        <a:pt x="68199" y="537591"/>
                        <a:pt x="108585" y="479393"/>
                        <a:pt x="108585" y="412528"/>
                      </a:cubicBezTo>
                      <a:cubicBezTo>
                        <a:pt x="108585" y="345662"/>
                        <a:pt x="68199" y="287465"/>
                        <a:pt x="10382" y="270986"/>
                      </a:cubicBezTo>
                      <a:cubicBezTo>
                        <a:pt x="4286" y="269272"/>
                        <a:pt x="0" y="263652"/>
                        <a:pt x="0" y="257270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593503" y="0"/>
                      </a:lnTo>
                      <a:cubicBezTo>
                        <a:pt x="601409" y="0"/>
                        <a:pt x="607790" y="6382"/>
                        <a:pt x="607790" y="14288"/>
                      </a:cubicBezTo>
                      <a:lnTo>
                        <a:pt x="607790" y="257270"/>
                      </a:lnTo>
                      <a:cubicBezTo>
                        <a:pt x="607790" y="263652"/>
                        <a:pt x="603599" y="269272"/>
                        <a:pt x="597408" y="270986"/>
                      </a:cubicBezTo>
                      <a:cubicBezTo>
                        <a:pt x="539591" y="287465"/>
                        <a:pt x="499205" y="345662"/>
                        <a:pt x="499205" y="412528"/>
                      </a:cubicBezTo>
                      <a:cubicBezTo>
                        <a:pt x="499205" y="479393"/>
                        <a:pt x="539591" y="537591"/>
                        <a:pt x="597408" y="554069"/>
                      </a:cubicBezTo>
                      <a:cubicBezTo>
                        <a:pt x="603504" y="555784"/>
                        <a:pt x="607790" y="561404"/>
                        <a:pt x="607790" y="567785"/>
                      </a:cubicBezTo>
                      <a:lnTo>
                        <a:pt x="607790" y="810768"/>
                      </a:lnTo>
                      <a:cubicBezTo>
                        <a:pt x="607790" y="818579"/>
                        <a:pt x="601409" y="825056"/>
                        <a:pt x="593503" y="825056"/>
                      </a:cubicBezTo>
                      <a:close/>
                      <a:moveTo>
                        <a:pt x="28575" y="796481"/>
                      </a:moveTo>
                      <a:lnTo>
                        <a:pt x="579215" y="796481"/>
                      </a:lnTo>
                      <a:lnTo>
                        <a:pt x="579215" y="578168"/>
                      </a:lnTo>
                      <a:cubicBezTo>
                        <a:pt x="514731" y="554641"/>
                        <a:pt x="470630" y="488061"/>
                        <a:pt x="470630" y="412528"/>
                      </a:cubicBezTo>
                      <a:cubicBezTo>
                        <a:pt x="470630" y="336995"/>
                        <a:pt x="514731" y="270510"/>
                        <a:pt x="579215" y="246888"/>
                      </a:cubicBezTo>
                      <a:lnTo>
                        <a:pt x="579215" y="28575"/>
                      </a:lnTo>
                      <a:lnTo>
                        <a:pt x="28575" y="28575"/>
                      </a:lnTo>
                      <a:lnTo>
                        <a:pt x="28575" y="246888"/>
                      </a:lnTo>
                      <a:cubicBezTo>
                        <a:pt x="93059" y="270415"/>
                        <a:pt x="137160" y="336899"/>
                        <a:pt x="137160" y="412528"/>
                      </a:cubicBezTo>
                      <a:cubicBezTo>
                        <a:pt x="137160" y="488061"/>
                        <a:pt x="93059" y="554546"/>
                        <a:pt x="28575" y="578168"/>
                      </a:cubicBezTo>
                      <a:lnTo>
                        <a:pt x="28575" y="7964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53" name="Google Shape;1553;p13"/>
              <p:cNvSpPr/>
              <p:nvPr/>
            </p:nvSpPr>
            <p:spPr>
              <a:xfrm>
                <a:off x="4599241" y="2466402"/>
                <a:ext cx="232409" cy="796480"/>
              </a:xfrm>
              <a:custGeom>
                <a:avLst/>
                <a:gdLst/>
                <a:ahLst/>
                <a:cxnLst/>
                <a:rect l="l" t="t" r="r" b="b"/>
                <a:pathLst>
                  <a:path w="232409" h="796480" extrusionOk="0">
                    <a:moveTo>
                      <a:pt x="232410" y="398240"/>
                    </a:moveTo>
                    <a:cubicBezTo>
                      <a:pt x="232410" y="472916"/>
                      <a:pt x="186214" y="535686"/>
                      <a:pt x="123825" y="553498"/>
                    </a:cubicBezTo>
                    <a:lnTo>
                      <a:pt x="123825" y="796481"/>
                    </a:lnTo>
                    <a:lnTo>
                      <a:pt x="0" y="796481"/>
                    </a:lnTo>
                    <a:lnTo>
                      <a:pt x="0" y="553498"/>
                    </a:lnTo>
                    <a:cubicBezTo>
                      <a:pt x="62389" y="535686"/>
                      <a:pt x="108585" y="472916"/>
                      <a:pt x="108585" y="398240"/>
                    </a:cubicBezTo>
                    <a:cubicBezTo>
                      <a:pt x="108585" y="323564"/>
                      <a:pt x="62389" y="260795"/>
                      <a:pt x="0" y="242983"/>
                    </a:cubicBezTo>
                    <a:lnTo>
                      <a:pt x="0" y="0"/>
                    </a:lnTo>
                    <a:lnTo>
                      <a:pt x="123825" y="0"/>
                    </a:lnTo>
                    <a:lnTo>
                      <a:pt x="123825" y="242983"/>
                    </a:lnTo>
                    <a:cubicBezTo>
                      <a:pt x="186214" y="260795"/>
                      <a:pt x="232410" y="323564"/>
                      <a:pt x="232410" y="39824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4" name="Google Shape;1554;p13"/>
              <p:cNvGrpSpPr/>
              <p:nvPr/>
            </p:nvGrpSpPr>
            <p:grpSpPr>
              <a:xfrm>
                <a:off x="4745259" y="2514218"/>
                <a:ext cx="287178" cy="752570"/>
                <a:chOff x="4745259" y="2514218"/>
                <a:chExt cx="287178" cy="752570"/>
              </a:xfrm>
            </p:grpSpPr>
            <p:sp>
              <p:nvSpPr>
                <p:cNvPr id="1555" name="Google Shape;1555;p13"/>
                <p:cNvSpPr/>
                <p:nvPr/>
              </p:nvSpPr>
              <p:spPr>
                <a:xfrm>
                  <a:off x="4759547" y="2528506"/>
                  <a:ext cx="258603" cy="72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603" h="723995" extrusionOk="0">
                      <a:moveTo>
                        <a:pt x="0" y="0"/>
                      </a:moveTo>
                      <a:lnTo>
                        <a:pt x="258604" y="0"/>
                      </a:lnTo>
                      <a:lnTo>
                        <a:pt x="258604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4745259" y="2514218"/>
                  <a:ext cx="287178" cy="75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8" h="752570" extrusionOk="0">
                      <a:moveTo>
                        <a:pt x="272891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72891" y="0"/>
                      </a:lnTo>
                      <a:cubicBezTo>
                        <a:pt x="280797" y="0"/>
                        <a:pt x="287179" y="6382"/>
                        <a:pt x="287179" y="14288"/>
                      </a:cubicBezTo>
                      <a:lnTo>
                        <a:pt x="287179" y="738283"/>
                      </a:lnTo>
                      <a:cubicBezTo>
                        <a:pt x="287179" y="746189"/>
                        <a:pt x="280797" y="752570"/>
                        <a:pt x="272891" y="752570"/>
                      </a:cubicBezTo>
                      <a:close/>
                      <a:moveTo>
                        <a:pt x="28575" y="723995"/>
                      </a:moveTo>
                      <a:lnTo>
                        <a:pt x="258604" y="723995"/>
                      </a:lnTo>
                      <a:lnTo>
                        <a:pt x="258604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7" name="Google Shape;1557;p13"/>
              <p:cNvGrpSpPr/>
              <p:nvPr/>
            </p:nvGrpSpPr>
            <p:grpSpPr>
              <a:xfrm>
                <a:off x="4923662" y="2514218"/>
                <a:ext cx="111347" cy="752570"/>
                <a:chOff x="4923662" y="2514218"/>
                <a:chExt cx="111347" cy="752570"/>
              </a:xfrm>
            </p:grpSpPr>
            <p:sp>
              <p:nvSpPr>
                <p:cNvPr id="1558" name="Google Shape;1558;p13"/>
                <p:cNvSpPr/>
                <p:nvPr/>
              </p:nvSpPr>
              <p:spPr>
                <a:xfrm>
                  <a:off x="4937950" y="2528506"/>
                  <a:ext cx="82772" cy="72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72" h="723995" extrusionOk="0">
                      <a:moveTo>
                        <a:pt x="0" y="0"/>
                      </a:moveTo>
                      <a:lnTo>
                        <a:pt x="82772" y="0"/>
                      </a:lnTo>
                      <a:lnTo>
                        <a:pt x="82772" y="723995"/>
                      </a:lnTo>
                      <a:lnTo>
                        <a:pt x="0" y="72399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4923662" y="2514218"/>
                  <a:ext cx="111347" cy="75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47" h="752570" extrusionOk="0">
                      <a:moveTo>
                        <a:pt x="97060" y="752570"/>
                      </a:moveTo>
                      <a:lnTo>
                        <a:pt x="14288" y="752570"/>
                      </a:lnTo>
                      <a:cubicBezTo>
                        <a:pt x="6382" y="752570"/>
                        <a:pt x="0" y="746189"/>
                        <a:pt x="0" y="738283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7060" y="0"/>
                      </a:lnTo>
                      <a:cubicBezTo>
                        <a:pt x="104966" y="0"/>
                        <a:pt x="111347" y="6382"/>
                        <a:pt x="111347" y="14288"/>
                      </a:cubicBezTo>
                      <a:lnTo>
                        <a:pt x="111347" y="738283"/>
                      </a:lnTo>
                      <a:cubicBezTo>
                        <a:pt x="111347" y="746189"/>
                        <a:pt x="104966" y="752570"/>
                        <a:pt x="97060" y="752570"/>
                      </a:cubicBezTo>
                      <a:close/>
                      <a:moveTo>
                        <a:pt x="28575" y="723995"/>
                      </a:moveTo>
                      <a:lnTo>
                        <a:pt x="82772" y="723995"/>
                      </a:lnTo>
                      <a:lnTo>
                        <a:pt x="82772" y="28575"/>
                      </a:lnTo>
                      <a:lnTo>
                        <a:pt x="28575" y="28575"/>
                      </a:lnTo>
                      <a:lnTo>
                        <a:pt x="28575" y="7239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0" name="Google Shape;1560;p13"/>
              <p:cNvGrpSpPr/>
              <p:nvPr/>
            </p:nvGrpSpPr>
            <p:grpSpPr>
              <a:xfrm>
                <a:off x="4799552" y="2803778"/>
                <a:ext cx="100965" cy="100964"/>
                <a:chOff x="4799552" y="2803778"/>
                <a:chExt cx="100965" cy="100964"/>
              </a:xfrm>
            </p:grpSpPr>
            <p:sp>
              <p:nvSpPr>
                <p:cNvPr id="1561" name="Google Shape;1561;p13"/>
                <p:cNvSpPr/>
                <p:nvPr/>
              </p:nvSpPr>
              <p:spPr>
                <a:xfrm>
                  <a:off x="4813839" y="2818066"/>
                  <a:ext cx="72390" cy="72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" h="72389" extrusionOk="0">
                      <a:moveTo>
                        <a:pt x="72390" y="36195"/>
                      </a:moveTo>
                      <a:cubicBezTo>
                        <a:pt x="72390" y="56185"/>
                        <a:pt x="56185" y="72390"/>
                        <a:pt x="36195" y="72390"/>
                      </a:cubicBezTo>
                      <a:cubicBezTo>
                        <a:pt x="16205" y="72390"/>
                        <a:pt x="0" y="56185"/>
                        <a:pt x="0" y="36195"/>
                      </a:cubicBezTo>
                      <a:cubicBezTo>
                        <a:pt x="0" y="16205"/>
                        <a:pt x="16205" y="0"/>
                        <a:pt x="36195" y="0"/>
                      </a:cubicBezTo>
                      <a:cubicBezTo>
                        <a:pt x="56185" y="0"/>
                        <a:pt x="72390" y="16205"/>
                        <a:pt x="72390" y="36195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4799552" y="2803778"/>
                  <a:ext cx="100965" cy="10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65" h="100964" extrusionOk="0">
                      <a:moveTo>
                        <a:pt x="50483" y="100965"/>
                      </a:moveTo>
                      <a:cubicBezTo>
                        <a:pt x="22670" y="100965"/>
                        <a:pt x="0" y="78296"/>
                        <a:pt x="0" y="50482"/>
                      </a:cubicBezTo>
                      <a:cubicBezTo>
                        <a:pt x="0" y="22670"/>
                        <a:pt x="22670" y="0"/>
                        <a:pt x="50483" y="0"/>
                      </a:cubicBezTo>
                      <a:cubicBezTo>
                        <a:pt x="78296" y="0"/>
                        <a:pt x="100965" y="22670"/>
                        <a:pt x="100965" y="50482"/>
                      </a:cubicBezTo>
                      <a:cubicBezTo>
                        <a:pt x="100965" y="78391"/>
                        <a:pt x="78296" y="100965"/>
                        <a:pt x="50483" y="100965"/>
                      </a:cubicBezTo>
                      <a:close/>
                      <a:moveTo>
                        <a:pt x="50483" y="28575"/>
                      </a:moveTo>
                      <a:cubicBezTo>
                        <a:pt x="38386" y="28575"/>
                        <a:pt x="28575" y="38386"/>
                        <a:pt x="28575" y="50482"/>
                      </a:cubicBezTo>
                      <a:cubicBezTo>
                        <a:pt x="28575" y="62579"/>
                        <a:pt x="38386" y="72390"/>
                        <a:pt x="50483" y="72390"/>
                      </a:cubicBezTo>
                      <a:cubicBezTo>
                        <a:pt x="62579" y="72390"/>
                        <a:pt x="72390" y="62579"/>
                        <a:pt x="72390" y="50482"/>
                      </a:cubicBezTo>
                      <a:cubicBezTo>
                        <a:pt x="72390" y="38386"/>
                        <a:pt x="62579" y="28575"/>
                        <a:pt x="50483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63" name="Google Shape;1563;p13"/>
          <p:cNvGrpSpPr/>
          <p:nvPr/>
        </p:nvGrpSpPr>
        <p:grpSpPr>
          <a:xfrm>
            <a:off x="16320069" y="7832347"/>
            <a:ext cx="1385387" cy="1640167"/>
            <a:chOff x="15662019" y="7573647"/>
            <a:chExt cx="1385387" cy="1640167"/>
          </a:xfrm>
        </p:grpSpPr>
        <p:grpSp>
          <p:nvGrpSpPr>
            <p:cNvPr id="1564" name="Google Shape;1564;p13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1565" name="Google Shape;1565;p13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566" name="Google Shape;1566;p13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7" name="Google Shape;1567;p13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8" name="Google Shape;1568;p13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569" name="Google Shape;1569;p13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13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1" name="Google Shape;1571;p13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572" name="Google Shape;1572;p13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13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4" name="Google Shape;1574;p13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575" name="Google Shape;1575;p13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13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7" name="Google Shape;1577;p13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578" name="Google Shape;1578;p13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13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0" name="Google Shape;1580;p13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581" name="Google Shape;1581;p13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13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3" name="Google Shape;1583;p13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584" name="Google Shape;1584;p13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13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86" name="Google Shape;1586;p13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7" name="Google Shape;1587;p13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588" name="Google Shape;1588;p13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13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0" name="Google Shape;1590;p13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13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1592" name="Google Shape;1592;p13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1593" name="Google Shape;1593;p13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13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5" name="Google Shape;1595;p13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1596" name="Google Shape;1596;p13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3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8" name="Google Shape;1598;p13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1599" name="Google Shape;1599;p13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13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1" name="Google Shape;1601;p13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1602" name="Google Shape;1602;p13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13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4" name="Google Shape;1604;p13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1605" name="Google Shape;1605;p13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13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7" name="Google Shape;1607;p13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1608" name="Google Shape;1608;p13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13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13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1611" name="Google Shape;1611;p13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13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3" name="Google Shape;1613;p13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4" name="Google Shape;1614;p13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1615" name="Google Shape;1615;p13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13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7" name="Google Shape;1617;p13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18" name="Google Shape;1618;p13"/>
          <p:cNvGrpSpPr/>
          <p:nvPr/>
        </p:nvGrpSpPr>
        <p:grpSpPr>
          <a:xfrm>
            <a:off x="16295136" y="957167"/>
            <a:ext cx="1268764" cy="1512536"/>
            <a:chOff x="16295136" y="957167"/>
            <a:chExt cx="1268764" cy="1512536"/>
          </a:xfrm>
        </p:grpSpPr>
        <p:grpSp>
          <p:nvGrpSpPr>
            <p:cNvPr id="1619" name="Google Shape;1619;p13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1620" name="Google Shape;1620;p13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621" name="Google Shape;1621;p13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622" name="Google Shape;1622;p13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868" h="817149" extrusionOk="0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3" name="Google Shape;1623;p13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443" h="845629" extrusionOk="0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24" name="Google Shape;1624;p13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625" name="Google Shape;1625;p13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773" h="413670" extrusionOk="0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6" name="Google Shape;1626;p13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348" h="442245" extrusionOk="0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27" name="Google Shape;1627;p13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avLst/>
                <a:gdLst/>
                <a:ahLst/>
                <a:cxnLst/>
                <a:rect l="l" t="t" r="r" b="b"/>
                <a:pathLst>
                  <a:path w="195738" h="817149" extrusionOk="0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8" name="Google Shape;1628;p13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1629" name="Google Shape;1629;p13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1630" name="Google Shape;1630;p13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1631" name="Google Shape;1631;p13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868" h="817149" extrusionOk="0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2" name="Google Shape;1632;p13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443" h="845629" extrusionOk="0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33" name="Google Shape;1633;p13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1634" name="Google Shape;1634;p13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773" h="413670" extrusionOk="0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5" name="Google Shape;1635;p13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348" h="442245" extrusionOk="0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36" name="Google Shape;1636;p13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avLst/>
                <a:gdLst/>
                <a:ahLst/>
                <a:cxnLst/>
                <a:rect l="l" t="t" r="r" b="b"/>
                <a:pathLst>
                  <a:path w="195738" h="817149" extrusionOk="0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7" name="Google Shape;1637;p13"/>
          <p:cNvGrpSpPr/>
          <p:nvPr/>
        </p:nvGrpSpPr>
        <p:grpSpPr>
          <a:xfrm>
            <a:off x="1004457" y="1171287"/>
            <a:ext cx="1303265" cy="1526515"/>
            <a:chOff x="1148107" y="4032825"/>
            <a:chExt cx="1303265" cy="1526515"/>
          </a:xfrm>
        </p:grpSpPr>
        <p:grpSp>
          <p:nvGrpSpPr>
            <p:cNvPr id="1638" name="Google Shape;1638;p13"/>
            <p:cNvGrpSpPr/>
            <p:nvPr/>
          </p:nvGrpSpPr>
          <p:grpSpPr>
            <a:xfrm rot="-1773853">
              <a:off x="1427935" y="4129659"/>
              <a:ext cx="743609" cy="1330509"/>
              <a:chOff x="7289577" y="3651979"/>
              <a:chExt cx="482250" cy="862870"/>
            </a:xfrm>
          </p:grpSpPr>
          <p:grpSp>
            <p:nvGrpSpPr>
              <p:cNvPr id="1639" name="Google Shape;1639;p13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640" name="Google Shape;1640;p13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641" name="Google Shape;1641;p13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75" h="102393" extrusionOk="0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2" name="Google Shape;1642;p13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250" h="130968" extrusionOk="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3" name="Google Shape;1643;p13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644" name="Google Shape;1644;p13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192" h="102393" extrusionOk="0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5" name="Google Shape;1645;p13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767" h="130968" extrusionOk="0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6" name="Google Shape;1646;p13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647" name="Google Shape;1647;p13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433" h="307371" extrusionOk="0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8" name="Google Shape;1648;p13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092" h="336041" extrusionOk="0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9" name="Google Shape;1649;p13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650" name="Google Shape;1650;p13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97" h="322040" extrusionOk="0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1" name="Google Shape;1651;p13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69" h="350615" extrusionOk="0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52" name="Google Shape;1652;p13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512254" extrusionOk="0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avLst/>
                <a:gdLst/>
                <a:ahLst/>
                <a:cxnLst/>
                <a:rect l="l" t="t" r="r" b="b"/>
                <a:pathLst>
                  <a:path w="96583" h="322040" extrusionOk="0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4" name="Google Shape;1654;p13"/>
            <p:cNvGrpSpPr/>
            <p:nvPr/>
          </p:nvGrpSpPr>
          <p:grpSpPr>
            <a:xfrm rot="-1773853">
              <a:off x="1427935" y="4131996"/>
              <a:ext cx="743609" cy="1330509"/>
              <a:chOff x="7289577" y="3651979"/>
              <a:chExt cx="482250" cy="862870"/>
            </a:xfrm>
          </p:grpSpPr>
          <p:grpSp>
            <p:nvGrpSpPr>
              <p:cNvPr id="1655" name="Google Shape;1655;p13"/>
              <p:cNvGrpSpPr/>
              <p:nvPr/>
            </p:nvGrpSpPr>
            <p:grpSpPr>
              <a:xfrm>
                <a:off x="7289577" y="3651979"/>
                <a:ext cx="482250" cy="862870"/>
                <a:chOff x="7289577" y="3651979"/>
                <a:chExt cx="482250" cy="862870"/>
              </a:xfrm>
            </p:grpSpPr>
            <p:grpSp>
              <p:nvGrpSpPr>
                <p:cNvPr id="1656" name="Google Shape;1656;p13"/>
                <p:cNvGrpSpPr/>
                <p:nvPr/>
              </p:nvGrpSpPr>
              <p:grpSpPr>
                <a:xfrm>
                  <a:off x="7289577" y="4061840"/>
                  <a:ext cx="482250" cy="130968"/>
                  <a:chOff x="7289577" y="4061840"/>
                  <a:chExt cx="482250" cy="130968"/>
                </a:xfrm>
              </p:grpSpPr>
              <p:sp>
                <p:nvSpPr>
                  <p:cNvPr id="1657" name="Google Shape;1657;p13"/>
                  <p:cNvSpPr/>
                  <p:nvPr/>
                </p:nvSpPr>
                <p:spPr>
                  <a:xfrm>
                    <a:off x="7303865" y="4076128"/>
                    <a:ext cx="453675" cy="102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75" h="102393" extrusionOk="0">
                        <a:moveTo>
                          <a:pt x="431673" y="102394"/>
                        </a:moveTo>
                        <a:lnTo>
                          <a:pt x="22003" y="102394"/>
                        </a:lnTo>
                        <a:cubicBezTo>
                          <a:pt x="9811" y="102394"/>
                          <a:pt x="0" y="92488"/>
                          <a:pt x="0" y="80391"/>
                        </a:cubicBezTo>
                        <a:lnTo>
                          <a:pt x="0" y="22003"/>
                        </a:lnTo>
                        <a:cubicBezTo>
                          <a:pt x="0" y="9811"/>
                          <a:pt x="9906" y="0"/>
                          <a:pt x="22003" y="0"/>
                        </a:cubicBezTo>
                        <a:lnTo>
                          <a:pt x="431673" y="0"/>
                        </a:lnTo>
                        <a:cubicBezTo>
                          <a:pt x="443865" y="0"/>
                          <a:pt x="453676" y="9906"/>
                          <a:pt x="453676" y="22003"/>
                        </a:cubicBezTo>
                        <a:lnTo>
                          <a:pt x="453676" y="80391"/>
                        </a:lnTo>
                        <a:cubicBezTo>
                          <a:pt x="453676" y="92583"/>
                          <a:pt x="443770" y="102394"/>
                          <a:pt x="431673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8" name="Google Shape;1658;p13"/>
                  <p:cNvSpPr/>
                  <p:nvPr/>
                </p:nvSpPr>
                <p:spPr>
                  <a:xfrm>
                    <a:off x="7289577" y="4061840"/>
                    <a:ext cx="482250" cy="130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250" h="130968" extrusionOk="0">
                        <a:moveTo>
                          <a:pt x="445961" y="130969"/>
                        </a:moveTo>
                        <a:lnTo>
                          <a:pt x="36290" y="130969"/>
                        </a:lnTo>
                        <a:cubicBezTo>
                          <a:pt x="16288" y="130969"/>
                          <a:pt x="0" y="114681"/>
                          <a:pt x="0" y="94679"/>
                        </a:cubicBezTo>
                        <a:lnTo>
                          <a:pt x="0" y="36290"/>
                        </a:lnTo>
                        <a:cubicBezTo>
                          <a:pt x="0" y="16288"/>
                          <a:pt x="16288" y="0"/>
                          <a:pt x="36290" y="0"/>
                        </a:cubicBezTo>
                        <a:lnTo>
                          <a:pt x="445961" y="0"/>
                        </a:lnTo>
                        <a:cubicBezTo>
                          <a:pt x="465963" y="0"/>
                          <a:pt x="482251" y="16288"/>
                          <a:pt x="482251" y="36290"/>
                        </a:cubicBezTo>
                        <a:lnTo>
                          <a:pt x="482251" y="94679"/>
                        </a:lnTo>
                        <a:cubicBezTo>
                          <a:pt x="482251" y="114681"/>
                          <a:pt x="465963" y="130969"/>
                          <a:pt x="445961" y="130969"/>
                        </a:cubicBezTo>
                        <a:close/>
                        <a:moveTo>
                          <a:pt x="36290" y="28480"/>
                        </a:moveTo>
                        <a:cubicBezTo>
                          <a:pt x="32004" y="28480"/>
                          <a:pt x="28575" y="32004"/>
                          <a:pt x="28575" y="36195"/>
                        </a:cubicBezTo>
                        <a:lnTo>
                          <a:pt x="28575" y="94583"/>
                        </a:lnTo>
                        <a:cubicBezTo>
                          <a:pt x="28575" y="98870"/>
                          <a:pt x="32099" y="102298"/>
                          <a:pt x="36290" y="102298"/>
                        </a:cubicBezTo>
                        <a:lnTo>
                          <a:pt x="445961" y="102298"/>
                        </a:lnTo>
                        <a:cubicBezTo>
                          <a:pt x="450247" y="102298"/>
                          <a:pt x="453676" y="98774"/>
                          <a:pt x="453676" y="94583"/>
                        </a:cubicBezTo>
                        <a:lnTo>
                          <a:pt x="453676" y="36195"/>
                        </a:lnTo>
                        <a:cubicBezTo>
                          <a:pt x="453676" y="31909"/>
                          <a:pt x="450152" y="28480"/>
                          <a:pt x="445961" y="28480"/>
                        </a:cubicBezTo>
                        <a:lnTo>
                          <a:pt x="36290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59" name="Google Shape;1659;p13"/>
                <p:cNvGrpSpPr/>
                <p:nvPr/>
              </p:nvGrpSpPr>
              <p:grpSpPr>
                <a:xfrm>
                  <a:off x="7318724" y="3651979"/>
                  <a:ext cx="423767" cy="130968"/>
                  <a:chOff x="7318724" y="3651979"/>
                  <a:chExt cx="423767" cy="130968"/>
                </a:xfrm>
              </p:grpSpPr>
              <p:sp>
                <p:nvSpPr>
                  <p:cNvPr id="1660" name="Google Shape;1660;p13"/>
                  <p:cNvSpPr/>
                  <p:nvPr/>
                </p:nvSpPr>
                <p:spPr>
                  <a:xfrm>
                    <a:off x="7333011" y="3666267"/>
                    <a:ext cx="395192" cy="102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192" h="102393" extrusionOk="0">
                        <a:moveTo>
                          <a:pt x="375285" y="102394"/>
                        </a:moveTo>
                        <a:lnTo>
                          <a:pt x="19907" y="102394"/>
                        </a:lnTo>
                        <a:cubicBezTo>
                          <a:pt x="8858" y="102394"/>
                          <a:pt x="0" y="93440"/>
                          <a:pt x="0" y="82487"/>
                        </a:cubicBezTo>
                        <a:lnTo>
                          <a:pt x="0" y="19907"/>
                        </a:lnTo>
                        <a:cubicBezTo>
                          <a:pt x="0" y="8858"/>
                          <a:pt x="8954" y="0"/>
                          <a:pt x="19907" y="0"/>
                        </a:cubicBezTo>
                        <a:lnTo>
                          <a:pt x="375285" y="0"/>
                        </a:lnTo>
                        <a:cubicBezTo>
                          <a:pt x="386334" y="0"/>
                          <a:pt x="395192" y="8954"/>
                          <a:pt x="395192" y="19907"/>
                        </a:cubicBezTo>
                        <a:lnTo>
                          <a:pt x="395192" y="82487"/>
                        </a:lnTo>
                        <a:cubicBezTo>
                          <a:pt x="395288" y="93535"/>
                          <a:pt x="386334" y="102394"/>
                          <a:pt x="375285" y="10239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1" name="Google Shape;1661;p13"/>
                  <p:cNvSpPr/>
                  <p:nvPr/>
                </p:nvSpPr>
                <p:spPr>
                  <a:xfrm>
                    <a:off x="7318724" y="3651979"/>
                    <a:ext cx="423767" cy="130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767" h="130968" extrusionOk="0">
                        <a:moveTo>
                          <a:pt x="389572" y="130969"/>
                        </a:moveTo>
                        <a:lnTo>
                          <a:pt x="34195" y="130969"/>
                        </a:lnTo>
                        <a:cubicBezTo>
                          <a:pt x="15335" y="130969"/>
                          <a:pt x="0" y="115633"/>
                          <a:pt x="0" y="96774"/>
                        </a:cubicBezTo>
                        <a:lnTo>
                          <a:pt x="0" y="34195"/>
                        </a:lnTo>
                        <a:cubicBezTo>
                          <a:pt x="0" y="15335"/>
                          <a:pt x="15335" y="0"/>
                          <a:pt x="34195" y="0"/>
                        </a:cubicBezTo>
                        <a:lnTo>
                          <a:pt x="389572" y="0"/>
                        </a:lnTo>
                        <a:cubicBezTo>
                          <a:pt x="408432" y="0"/>
                          <a:pt x="423767" y="15335"/>
                          <a:pt x="423767" y="34195"/>
                        </a:cubicBezTo>
                        <a:lnTo>
                          <a:pt x="423767" y="96774"/>
                        </a:lnTo>
                        <a:cubicBezTo>
                          <a:pt x="423863" y="115633"/>
                          <a:pt x="408527" y="130969"/>
                          <a:pt x="389572" y="130969"/>
                        </a:cubicBezTo>
                        <a:close/>
                        <a:moveTo>
                          <a:pt x="34290" y="28575"/>
                        </a:moveTo>
                        <a:cubicBezTo>
                          <a:pt x="31147" y="28575"/>
                          <a:pt x="28670" y="31147"/>
                          <a:pt x="28670" y="34195"/>
                        </a:cubicBezTo>
                        <a:lnTo>
                          <a:pt x="28670" y="96774"/>
                        </a:lnTo>
                        <a:cubicBezTo>
                          <a:pt x="28670" y="99917"/>
                          <a:pt x="31242" y="102394"/>
                          <a:pt x="34290" y="102394"/>
                        </a:cubicBezTo>
                        <a:lnTo>
                          <a:pt x="389668" y="102394"/>
                        </a:lnTo>
                        <a:cubicBezTo>
                          <a:pt x="392811" y="102394"/>
                          <a:pt x="395288" y="99822"/>
                          <a:pt x="395288" y="96774"/>
                        </a:cubicBezTo>
                        <a:lnTo>
                          <a:pt x="395288" y="34195"/>
                        </a:lnTo>
                        <a:cubicBezTo>
                          <a:pt x="395288" y="31051"/>
                          <a:pt x="392716" y="28575"/>
                          <a:pt x="389668" y="28575"/>
                        </a:cubicBezTo>
                        <a:lnTo>
                          <a:pt x="34290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2" name="Google Shape;1662;p13"/>
                <p:cNvGrpSpPr/>
                <p:nvPr/>
              </p:nvGrpSpPr>
              <p:grpSpPr>
                <a:xfrm>
                  <a:off x="7304014" y="3754278"/>
                  <a:ext cx="453092" cy="336041"/>
                  <a:chOff x="7304014" y="3754278"/>
                  <a:chExt cx="453092" cy="336041"/>
                </a:xfrm>
              </p:grpSpPr>
              <p:sp>
                <p:nvSpPr>
                  <p:cNvPr id="1663" name="Google Shape;1663;p13"/>
                  <p:cNvSpPr/>
                  <p:nvPr/>
                </p:nvSpPr>
                <p:spPr>
                  <a:xfrm>
                    <a:off x="7318438" y="3768661"/>
                    <a:ext cx="424433" cy="3073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433" h="307371" extrusionOk="0">
                        <a:moveTo>
                          <a:pt x="424434" y="307372"/>
                        </a:moveTo>
                        <a:lnTo>
                          <a:pt x="322040" y="225838"/>
                        </a:lnTo>
                        <a:lnTo>
                          <a:pt x="322040" y="83820"/>
                        </a:lnTo>
                        <a:lnTo>
                          <a:pt x="395192" y="0"/>
                        </a:lnTo>
                        <a:lnTo>
                          <a:pt x="29242" y="0"/>
                        </a:lnTo>
                        <a:lnTo>
                          <a:pt x="102489" y="83820"/>
                        </a:lnTo>
                        <a:lnTo>
                          <a:pt x="102489" y="225838"/>
                        </a:lnTo>
                        <a:lnTo>
                          <a:pt x="0" y="3073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4" name="Google Shape;1664;p13"/>
                  <p:cNvSpPr/>
                  <p:nvPr/>
                </p:nvSpPr>
                <p:spPr>
                  <a:xfrm>
                    <a:off x="7304014" y="3754278"/>
                    <a:ext cx="453092" cy="336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092" h="336041" extrusionOk="0">
                        <a:moveTo>
                          <a:pt x="438858" y="336042"/>
                        </a:moveTo>
                        <a:lnTo>
                          <a:pt x="14329" y="336042"/>
                        </a:lnTo>
                        <a:cubicBezTo>
                          <a:pt x="8233" y="336042"/>
                          <a:pt x="2804" y="332232"/>
                          <a:pt x="804" y="326517"/>
                        </a:cubicBezTo>
                        <a:cubicBezTo>
                          <a:pt x="-1196" y="320802"/>
                          <a:pt x="613" y="314420"/>
                          <a:pt x="5376" y="310610"/>
                        </a:cubicBezTo>
                        <a:lnTo>
                          <a:pt x="102435" y="233267"/>
                        </a:lnTo>
                        <a:lnTo>
                          <a:pt x="102435" y="103442"/>
                        </a:lnTo>
                        <a:lnTo>
                          <a:pt x="32808" y="23717"/>
                        </a:lnTo>
                        <a:cubicBezTo>
                          <a:pt x="29093" y="19526"/>
                          <a:pt x="28236" y="13526"/>
                          <a:pt x="30522" y="8382"/>
                        </a:cubicBezTo>
                        <a:cubicBezTo>
                          <a:pt x="32808" y="3239"/>
                          <a:pt x="37951" y="0"/>
                          <a:pt x="43571" y="0"/>
                        </a:cubicBezTo>
                        <a:lnTo>
                          <a:pt x="409522" y="0"/>
                        </a:lnTo>
                        <a:cubicBezTo>
                          <a:pt x="415141" y="0"/>
                          <a:pt x="420190" y="3239"/>
                          <a:pt x="422571" y="8382"/>
                        </a:cubicBezTo>
                        <a:cubicBezTo>
                          <a:pt x="424857" y="13526"/>
                          <a:pt x="423999" y="19431"/>
                          <a:pt x="420285" y="23717"/>
                        </a:cubicBezTo>
                        <a:lnTo>
                          <a:pt x="350657" y="103442"/>
                        </a:lnTo>
                        <a:lnTo>
                          <a:pt x="350657" y="233267"/>
                        </a:lnTo>
                        <a:lnTo>
                          <a:pt x="447717" y="310610"/>
                        </a:lnTo>
                        <a:cubicBezTo>
                          <a:pt x="452479" y="314420"/>
                          <a:pt x="454289" y="320802"/>
                          <a:pt x="452289" y="326517"/>
                        </a:cubicBezTo>
                        <a:cubicBezTo>
                          <a:pt x="450384" y="332232"/>
                          <a:pt x="444955" y="336042"/>
                          <a:pt x="438858" y="336042"/>
                        </a:cubicBezTo>
                        <a:close/>
                        <a:moveTo>
                          <a:pt x="55287" y="307467"/>
                        </a:moveTo>
                        <a:lnTo>
                          <a:pt x="397996" y="307467"/>
                        </a:lnTo>
                        <a:lnTo>
                          <a:pt x="327511" y="251365"/>
                        </a:lnTo>
                        <a:cubicBezTo>
                          <a:pt x="324082" y="248603"/>
                          <a:pt x="322082" y="244507"/>
                          <a:pt x="322082" y="240221"/>
                        </a:cubicBezTo>
                        <a:lnTo>
                          <a:pt x="322082" y="98203"/>
                        </a:lnTo>
                        <a:cubicBezTo>
                          <a:pt x="322082" y="94774"/>
                          <a:pt x="323320" y="91440"/>
                          <a:pt x="325606" y="88773"/>
                        </a:cubicBezTo>
                        <a:lnTo>
                          <a:pt x="378089" y="28670"/>
                        </a:lnTo>
                        <a:lnTo>
                          <a:pt x="75099" y="28670"/>
                        </a:lnTo>
                        <a:lnTo>
                          <a:pt x="127582" y="88773"/>
                        </a:lnTo>
                        <a:cubicBezTo>
                          <a:pt x="129867" y="91345"/>
                          <a:pt x="131106" y="94679"/>
                          <a:pt x="131106" y="98203"/>
                        </a:cubicBezTo>
                        <a:lnTo>
                          <a:pt x="131106" y="240221"/>
                        </a:lnTo>
                        <a:cubicBezTo>
                          <a:pt x="131106" y="244602"/>
                          <a:pt x="129106" y="248698"/>
                          <a:pt x="125676" y="251365"/>
                        </a:cubicBezTo>
                        <a:lnTo>
                          <a:pt x="55287" y="3074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5" name="Google Shape;1665;p13"/>
                <p:cNvGrpSpPr/>
                <p:nvPr/>
              </p:nvGrpSpPr>
              <p:grpSpPr>
                <a:xfrm>
                  <a:off x="7451165" y="4164234"/>
                  <a:ext cx="159069" cy="350615"/>
                  <a:chOff x="7451165" y="4164234"/>
                  <a:chExt cx="159069" cy="350615"/>
                </a:xfrm>
              </p:grpSpPr>
              <p:sp>
                <p:nvSpPr>
                  <p:cNvPr id="1666" name="Google Shape;1666;p13"/>
                  <p:cNvSpPr/>
                  <p:nvPr/>
                </p:nvSpPr>
                <p:spPr>
                  <a:xfrm>
                    <a:off x="7465504" y="4178521"/>
                    <a:ext cx="130397" cy="322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97" h="322040" extrusionOk="0">
                        <a:moveTo>
                          <a:pt x="0" y="0"/>
                        </a:moveTo>
                        <a:lnTo>
                          <a:pt x="61627" y="322040"/>
                        </a:lnTo>
                        <a:lnTo>
                          <a:pt x="130397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7" name="Google Shape;1667;p13"/>
                  <p:cNvSpPr/>
                  <p:nvPr/>
                </p:nvSpPr>
                <p:spPr>
                  <a:xfrm>
                    <a:off x="7451165" y="4164234"/>
                    <a:ext cx="159069" cy="350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69" h="350615" extrusionOk="0">
                        <a:moveTo>
                          <a:pt x="76061" y="350615"/>
                        </a:moveTo>
                        <a:cubicBezTo>
                          <a:pt x="75965" y="350615"/>
                          <a:pt x="75965" y="350615"/>
                          <a:pt x="75870" y="350615"/>
                        </a:cubicBezTo>
                        <a:cubicBezTo>
                          <a:pt x="69107" y="350520"/>
                          <a:pt x="63297" y="345662"/>
                          <a:pt x="61964" y="338995"/>
                        </a:cubicBezTo>
                        <a:lnTo>
                          <a:pt x="241" y="16954"/>
                        </a:lnTo>
                        <a:cubicBezTo>
                          <a:pt x="-520" y="12763"/>
                          <a:pt x="527" y="8477"/>
                          <a:pt x="3290" y="5143"/>
                        </a:cubicBezTo>
                        <a:cubicBezTo>
                          <a:pt x="6052" y="1905"/>
                          <a:pt x="10052" y="0"/>
                          <a:pt x="14339" y="0"/>
                        </a:cubicBezTo>
                        <a:lnTo>
                          <a:pt x="144736" y="0"/>
                        </a:lnTo>
                        <a:cubicBezTo>
                          <a:pt x="149022" y="0"/>
                          <a:pt x="153118" y="1905"/>
                          <a:pt x="155880" y="5334"/>
                        </a:cubicBezTo>
                        <a:cubicBezTo>
                          <a:pt x="158547" y="8668"/>
                          <a:pt x="159690" y="13049"/>
                          <a:pt x="158738" y="17335"/>
                        </a:cubicBezTo>
                        <a:lnTo>
                          <a:pt x="90062" y="339376"/>
                        </a:lnTo>
                        <a:cubicBezTo>
                          <a:pt x="88538" y="345948"/>
                          <a:pt x="82728" y="350615"/>
                          <a:pt x="76061" y="350615"/>
                        </a:cubicBezTo>
                        <a:close/>
                        <a:moveTo>
                          <a:pt x="31579" y="28575"/>
                        </a:moveTo>
                        <a:lnTo>
                          <a:pt x="76727" y="264319"/>
                        </a:lnTo>
                        <a:lnTo>
                          <a:pt x="127019" y="28575"/>
                        </a:lnTo>
                        <a:lnTo>
                          <a:pt x="31579" y="2857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68" name="Google Shape;1668;p13"/>
              <p:cNvSpPr/>
              <p:nvPr/>
            </p:nvSpPr>
            <p:spPr>
              <a:xfrm>
                <a:off x="7310437" y="3666267"/>
                <a:ext cx="183356" cy="512254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512254" extrusionOk="0">
                    <a:moveTo>
                      <a:pt x="77534" y="431863"/>
                    </a:moveTo>
                    <a:lnTo>
                      <a:pt x="77534" y="490252"/>
                    </a:lnTo>
                    <a:cubicBezTo>
                      <a:pt x="77534" y="502444"/>
                      <a:pt x="86392" y="512255"/>
                      <a:pt x="97441" y="512255"/>
                    </a:cubicBezTo>
                    <a:lnTo>
                      <a:pt x="19907" y="512255"/>
                    </a:lnTo>
                    <a:cubicBezTo>
                      <a:pt x="8858" y="512255"/>
                      <a:pt x="0" y="502444"/>
                      <a:pt x="0" y="490252"/>
                    </a:cubicBezTo>
                    <a:lnTo>
                      <a:pt x="0" y="431863"/>
                    </a:lnTo>
                    <a:cubicBezTo>
                      <a:pt x="0" y="419671"/>
                      <a:pt x="8858" y="409765"/>
                      <a:pt x="19907" y="409765"/>
                    </a:cubicBezTo>
                    <a:lnTo>
                      <a:pt x="13145" y="409765"/>
                    </a:lnTo>
                    <a:lnTo>
                      <a:pt x="105823" y="328231"/>
                    </a:lnTo>
                    <a:lnTo>
                      <a:pt x="105823" y="186214"/>
                    </a:lnTo>
                    <a:lnTo>
                      <a:pt x="39719" y="102394"/>
                    </a:lnTo>
                    <a:lnTo>
                      <a:pt x="44482" y="102394"/>
                    </a:lnTo>
                    <a:cubicBezTo>
                      <a:pt x="34576" y="102394"/>
                      <a:pt x="26479" y="93535"/>
                      <a:pt x="26479" y="82487"/>
                    </a:cubicBezTo>
                    <a:lnTo>
                      <a:pt x="26479" y="19907"/>
                    </a:lnTo>
                    <a:cubicBezTo>
                      <a:pt x="26479" y="8858"/>
                      <a:pt x="34576" y="0"/>
                      <a:pt x="44482" y="0"/>
                    </a:cubicBezTo>
                    <a:lnTo>
                      <a:pt x="122015" y="0"/>
                    </a:lnTo>
                    <a:cubicBezTo>
                      <a:pt x="112109" y="0"/>
                      <a:pt x="104013" y="8858"/>
                      <a:pt x="104013" y="19907"/>
                    </a:cubicBezTo>
                    <a:lnTo>
                      <a:pt x="104013" y="82487"/>
                    </a:lnTo>
                    <a:cubicBezTo>
                      <a:pt x="104013" y="93535"/>
                      <a:pt x="112109" y="102394"/>
                      <a:pt x="122015" y="102394"/>
                    </a:cubicBezTo>
                    <a:lnTo>
                      <a:pt x="117253" y="102394"/>
                    </a:lnTo>
                    <a:lnTo>
                      <a:pt x="183356" y="186214"/>
                    </a:lnTo>
                    <a:lnTo>
                      <a:pt x="183356" y="328231"/>
                    </a:lnTo>
                    <a:lnTo>
                      <a:pt x="90678" y="409765"/>
                    </a:lnTo>
                    <a:lnTo>
                      <a:pt x="97441" y="409765"/>
                    </a:lnTo>
                    <a:cubicBezTo>
                      <a:pt x="86392" y="409765"/>
                      <a:pt x="77534" y="419671"/>
                      <a:pt x="77534" y="431863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7456646" y="4178521"/>
                <a:ext cx="96583" cy="322040"/>
              </a:xfrm>
              <a:custGeom>
                <a:avLst/>
                <a:gdLst/>
                <a:ahLst/>
                <a:cxnLst/>
                <a:rect l="l" t="t" r="r" b="b"/>
                <a:pathLst>
                  <a:path w="96583" h="322040" extrusionOk="0">
                    <a:moveTo>
                      <a:pt x="96583" y="110300"/>
                    </a:moveTo>
                    <a:lnTo>
                      <a:pt x="55816" y="322040"/>
                    </a:lnTo>
                    <a:lnTo>
                      <a:pt x="0" y="0"/>
                    </a:lnTo>
                    <a:lnTo>
                      <a:pt x="77533" y="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Two blocks">
  <p:cSld name="CUSTOM_21_2_1_1_1_1_1_1_1_1_1_1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14"/>
          <p:cNvSpPr/>
          <p:nvPr/>
        </p:nvSpPr>
        <p:spPr>
          <a:xfrm>
            <a:off x="1293075" y="3545039"/>
            <a:ext cx="7455300" cy="5570677"/>
          </a:xfrm>
          <a:custGeom>
            <a:avLst/>
            <a:gdLst/>
            <a:ahLst/>
            <a:cxnLst/>
            <a:rect l="l" t="t" r="r" b="b"/>
            <a:pathLst>
              <a:path w="1072705" h="1099295" extrusionOk="0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4"/>
          <p:cNvSpPr/>
          <p:nvPr/>
        </p:nvSpPr>
        <p:spPr>
          <a:xfrm>
            <a:off x="9540284" y="3482575"/>
            <a:ext cx="7454640" cy="5695617"/>
          </a:xfrm>
          <a:custGeom>
            <a:avLst/>
            <a:gdLst/>
            <a:ahLst/>
            <a:cxnLst/>
            <a:rect l="l" t="t" r="r" b="b"/>
            <a:pathLst>
              <a:path w="1072610" h="1123950" extrusionOk="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14"/>
          <p:cNvSpPr/>
          <p:nvPr/>
        </p:nvSpPr>
        <p:spPr>
          <a:xfrm>
            <a:off x="808200" y="3197172"/>
            <a:ext cx="1763648" cy="1508376"/>
          </a:xfrm>
          <a:custGeom>
            <a:avLst/>
            <a:gdLst/>
            <a:ahLst/>
            <a:cxnLst/>
            <a:rect l="l" t="t" r="r" b="b"/>
            <a:pathLst>
              <a:path w="440912" h="377094" extrusionOk="0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14"/>
          <p:cNvSpPr/>
          <p:nvPr/>
        </p:nvSpPr>
        <p:spPr>
          <a:xfrm>
            <a:off x="7502676" y="3036864"/>
            <a:ext cx="1662010" cy="1587044"/>
          </a:xfrm>
          <a:custGeom>
            <a:avLst/>
            <a:gdLst/>
            <a:ahLst/>
            <a:cxnLst/>
            <a:rect l="l" t="t" r="r" b="b"/>
            <a:pathLst>
              <a:path w="445579" h="425481" extrusionOk="0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14"/>
          <p:cNvSpPr/>
          <p:nvPr/>
        </p:nvSpPr>
        <p:spPr>
          <a:xfrm>
            <a:off x="9164682" y="3157936"/>
            <a:ext cx="1520823" cy="1586852"/>
          </a:xfrm>
          <a:custGeom>
            <a:avLst/>
            <a:gdLst/>
            <a:ahLst/>
            <a:cxnLst/>
            <a:rect l="l" t="t" r="r" b="b"/>
            <a:pathLst>
              <a:path w="403669" h="421195" extrusionOk="0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4"/>
          <p:cNvSpPr/>
          <p:nvPr/>
        </p:nvSpPr>
        <p:spPr>
          <a:xfrm>
            <a:off x="15924030" y="3036873"/>
            <a:ext cx="1512930" cy="1528358"/>
          </a:xfrm>
          <a:custGeom>
            <a:avLst/>
            <a:gdLst/>
            <a:ahLst/>
            <a:cxnLst/>
            <a:rect l="l" t="t" r="r" b="b"/>
            <a:pathLst>
              <a:path w="401574" h="405669" extrusionOk="0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7" name="Google Shape;1677;p14"/>
          <p:cNvGrpSpPr/>
          <p:nvPr/>
        </p:nvGrpSpPr>
        <p:grpSpPr>
          <a:xfrm>
            <a:off x="681449" y="7284913"/>
            <a:ext cx="2325543" cy="2324720"/>
            <a:chOff x="1209799" y="5559338"/>
            <a:chExt cx="2325543" cy="2324720"/>
          </a:xfrm>
        </p:grpSpPr>
        <p:grpSp>
          <p:nvGrpSpPr>
            <p:cNvPr id="1678" name="Google Shape;1678;p14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1679" name="Google Shape;1679;p14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1680" name="Google Shape;1680;p14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1681" name="Google Shape;1681;p14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037" h="1000696" extrusionOk="0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2" name="Google Shape;1682;p14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666" h="1029366" extrusionOk="0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3" name="Google Shape;1683;p14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1684" name="Google Shape;1684;p14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14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6" name="Google Shape;1686;p14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1687" name="Google Shape;1687;p14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8" name="Google Shape;1688;p14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9" name="Google Shape;1689;p14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1690" name="Google Shape;1690;p14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1" name="Google Shape;1691;p14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2" name="Google Shape;1692;p14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1693" name="Google Shape;1693;p14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4" name="Google Shape;1694;p14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5" name="Google Shape;1695;p14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1696" name="Google Shape;1696;p14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7" name="Google Shape;1697;p14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8" name="Google Shape;1698;p14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1699" name="Google Shape;1699;p14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0" name="Google Shape;1700;p14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1" name="Google Shape;1701;p14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1702" name="Google Shape;1702;p14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3" name="Google Shape;1703;p14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04" name="Google Shape;1704;p14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1705" name="Google Shape;1705;p14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98" h="986218" extrusionOk="0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73" h="1014793" extrusionOk="0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7" name="Google Shape;1707;p14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1708" name="Google Shape;1708;p14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0" name="Google Shape;1710;p14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1711" name="Google Shape;1711;p14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3" name="Google Shape;1713;p14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1714" name="Google Shape;1714;p14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6" name="Google Shape;1716;p14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1717" name="Google Shape;1717;p14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9" name="Google Shape;1719;p14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1720" name="Google Shape;1720;p14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2" name="Google Shape;1722;p14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1723" name="Google Shape;1723;p14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5" name="Google Shape;1725;p14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1726" name="Google Shape;1726;p14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28" name="Google Shape;1728;p14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1729" name="Google Shape;1729;p14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1" name="Google Shape;1731;p14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avLst/>
                <a:gdLst/>
                <a:ahLst/>
                <a:cxnLst/>
                <a:rect l="l" t="t" r="r" b="b"/>
                <a:pathLst>
                  <a:path w="676941" h="1000696" extrusionOk="0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14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986218" extrusionOk="0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3" name="Google Shape;1733;p14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1734" name="Google Shape;1734;p14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1735" name="Google Shape;1735;p14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1736" name="Google Shape;1736;p14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037" h="1000696" extrusionOk="0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7" name="Google Shape;1737;p14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666" h="1029366" extrusionOk="0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8" name="Google Shape;1738;p14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1739" name="Google Shape;1739;p14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0" name="Google Shape;1740;p14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1" name="Google Shape;1741;p14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1742" name="Google Shape;1742;p14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3" name="Google Shape;1743;p14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4" name="Google Shape;1744;p14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1745" name="Google Shape;1745;p14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6" name="Google Shape;1746;p14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7" name="Google Shape;1747;p14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1748" name="Google Shape;1748;p14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9" name="Google Shape;1749;p14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0" name="Google Shape;1750;p14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1751" name="Google Shape;1751;p14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2" name="Google Shape;1752;p14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3" name="Google Shape;1753;p14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1754" name="Google Shape;1754;p14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5" name="Google Shape;1755;p14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6" name="Google Shape;1756;p14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1757" name="Google Shape;1757;p14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8" name="Google Shape;1758;p14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9" name="Google Shape;1759;p14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1760" name="Google Shape;1760;p14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98" h="986218" extrusionOk="0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14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73" h="1014793" extrusionOk="0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2" name="Google Shape;1762;p14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1763" name="Google Shape;1763;p14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14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5" name="Google Shape;1765;p14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1766" name="Google Shape;1766;p14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14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8" name="Google Shape;1768;p14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1769" name="Google Shape;1769;p14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14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1" name="Google Shape;1771;p14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1772" name="Google Shape;1772;p14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14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4" name="Google Shape;1774;p14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1775" name="Google Shape;1775;p14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14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7" name="Google Shape;1777;p14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1778" name="Google Shape;1778;p14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14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0" name="Google Shape;1780;p14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1781" name="Google Shape;1781;p14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14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3" name="Google Shape;1783;p14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1784" name="Google Shape;1784;p14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14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6" name="Google Shape;1786;p14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avLst/>
                <a:gdLst/>
                <a:ahLst/>
                <a:cxnLst/>
                <a:rect l="l" t="t" r="r" b="b"/>
                <a:pathLst>
                  <a:path w="676941" h="1000696" extrusionOk="0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4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986218" extrusionOk="0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8" name="Google Shape;1788;p14"/>
          <p:cNvGrpSpPr/>
          <p:nvPr/>
        </p:nvGrpSpPr>
        <p:grpSpPr>
          <a:xfrm>
            <a:off x="16055772" y="7820131"/>
            <a:ext cx="1640705" cy="1710795"/>
            <a:chOff x="2451372" y="7926631"/>
            <a:chExt cx="1640705" cy="1710795"/>
          </a:xfrm>
        </p:grpSpPr>
        <p:grpSp>
          <p:nvGrpSpPr>
            <p:cNvPr id="1789" name="Google Shape;1789;p14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790" name="Google Shape;1790;p14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791" name="Google Shape;1791;p14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163" h="689754" extrusionOk="0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14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45" h="718292" extrusionOk="0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3" name="Google Shape;1793;p14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794" name="Google Shape;1794;p14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14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6" name="Google Shape;1796;p14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797" name="Google Shape;1797;p14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14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8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9" name="Google Shape;1799;p14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800" name="Google Shape;1800;p14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14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2" name="Google Shape;1802;p14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803" name="Google Shape;1803;p14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14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5" name="Google Shape;1805;p14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806" name="Google Shape;1806;p14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807" name="Google Shape;1807;p14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461" h="203449" extrusionOk="0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8" name="Google Shape;1808;p14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2" h="231831" extrusionOk="0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9" name="Google Shape;1809;p14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810" name="Google Shape;1810;p14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89" h="184179" extrusionOk="0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1" name="Google Shape;1811;p14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006" h="212690" extrusionOk="0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12" name="Google Shape;1812;p14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813" name="Google Shape;1813;p14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49" h="305983" extrusionOk="0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4" name="Google Shape;1814;p14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48" h="334248" extrusionOk="0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5" name="Google Shape;1815;p14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4" h="98583" extrusionOk="0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16" name="Google Shape;1816;p14"/>
            <p:cNvGrpSpPr/>
            <p:nvPr/>
          </p:nvGrpSpPr>
          <p:grpSpPr>
            <a:xfrm>
              <a:off x="2451372" y="7926631"/>
              <a:ext cx="1640705" cy="1710795"/>
              <a:chOff x="10913347" y="1720888"/>
              <a:chExt cx="918545" cy="957731"/>
            </a:xfrm>
          </p:grpSpPr>
          <p:grpSp>
            <p:nvGrpSpPr>
              <p:cNvPr id="1817" name="Google Shape;1817;p14"/>
              <p:cNvGrpSpPr/>
              <p:nvPr/>
            </p:nvGrpSpPr>
            <p:grpSpPr>
              <a:xfrm>
                <a:off x="10913347" y="1960327"/>
                <a:ext cx="918545" cy="718292"/>
                <a:chOff x="10913347" y="1960327"/>
                <a:chExt cx="918545" cy="718292"/>
              </a:xfrm>
            </p:grpSpPr>
            <p:sp>
              <p:nvSpPr>
                <p:cNvPr id="1818" name="Google Shape;1818;p14"/>
                <p:cNvSpPr/>
                <p:nvPr/>
              </p:nvSpPr>
              <p:spPr>
                <a:xfrm>
                  <a:off x="10927512" y="1974398"/>
                  <a:ext cx="890163" cy="68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163" h="689754" extrusionOk="0">
                      <a:moveTo>
                        <a:pt x="51289" y="202635"/>
                      </a:moveTo>
                      <a:cubicBezTo>
                        <a:pt x="-8529" y="281216"/>
                        <a:pt x="-147" y="371323"/>
                        <a:pt x="1092" y="383229"/>
                      </a:cubicBezTo>
                      <a:cubicBezTo>
                        <a:pt x="13379" y="496291"/>
                        <a:pt x="102438" y="564109"/>
                        <a:pt x="141585" y="593922"/>
                      </a:cubicBezTo>
                      <a:cubicBezTo>
                        <a:pt x="271316" y="692696"/>
                        <a:pt x="461054" y="719271"/>
                        <a:pt x="623265" y="654120"/>
                      </a:cubicBezTo>
                      <a:cubicBezTo>
                        <a:pt x="678891" y="631831"/>
                        <a:pt x="849674" y="563156"/>
                        <a:pt x="884154" y="393230"/>
                      </a:cubicBezTo>
                      <a:cubicBezTo>
                        <a:pt x="904919" y="290551"/>
                        <a:pt x="871963" y="170917"/>
                        <a:pt x="783857" y="92240"/>
                      </a:cubicBezTo>
                      <a:cubicBezTo>
                        <a:pt x="745471" y="57950"/>
                        <a:pt x="695941" y="25660"/>
                        <a:pt x="647078" y="9563"/>
                      </a:cubicBezTo>
                      <a:cubicBezTo>
                        <a:pt x="542874" y="-24822"/>
                        <a:pt x="518775" y="38329"/>
                        <a:pt x="492867" y="122244"/>
                      </a:cubicBezTo>
                      <a:cubicBezTo>
                        <a:pt x="452863" y="251784"/>
                        <a:pt x="401714" y="222828"/>
                        <a:pt x="292176" y="172536"/>
                      </a:cubicBezTo>
                      <a:cubicBezTo>
                        <a:pt x="189782" y="125482"/>
                        <a:pt x="129108" y="100432"/>
                        <a:pt x="51289" y="20263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14"/>
                <p:cNvSpPr/>
                <p:nvPr/>
              </p:nvSpPr>
              <p:spPr>
                <a:xfrm>
                  <a:off x="10913347" y="1960327"/>
                  <a:ext cx="918545" cy="7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45" h="718292" extrusionOk="0">
                      <a:moveTo>
                        <a:pt x="450073" y="718293"/>
                      </a:moveTo>
                      <a:cubicBezTo>
                        <a:pt x="340726" y="718293"/>
                        <a:pt x="232522" y="684384"/>
                        <a:pt x="147178" y="619423"/>
                      </a:cubicBezTo>
                      <a:cubicBezTo>
                        <a:pt x="107364" y="589039"/>
                        <a:pt x="14018" y="517982"/>
                        <a:pt x="1160" y="398920"/>
                      </a:cubicBezTo>
                      <a:cubicBezTo>
                        <a:pt x="-745" y="381203"/>
                        <a:pt x="-7222" y="288620"/>
                        <a:pt x="54214" y="208134"/>
                      </a:cubicBezTo>
                      <a:cubicBezTo>
                        <a:pt x="140511" y="94786"/>
                        <a:pt x="212614" y="127933"/>
                        <a:pt x="312342" y="173749"/>
                      </a:cubicBezTo>
                      <a:lnTo>
                        <a:pt x="323581" y="178987"/>
                      </a:lnTo>
                      <a:cubicBezTo>
                        <a:pt x="379112" y="204610"/>
                        <a:pt x="419212" y="223088"/>
                        <a:pt x="445215" y="211468"/>
                      </a:cubicBezTo>
                      <a:cubicBezTo>
                        <a:pt x="463979" y="203086"/>
                        <a:pt x="479314" y="177940"/>
                        <a:pt x="493412" y="132315"/>
                      </a:cubicBezTo>
                      <a:cubicBezTo>
                        <a:pt x="511033" y="75165"/>
                        <a:pt x="527607" y="29921"/>
                        <a:pt x="566278" y="9919"/>
                      </a:cubicBezTo>
                      <a:cubicBezTo>
                        <a:pt x="592091" y="-3416"/>
                        <a:pt x="624571" y="-3321"/>
                        <a:pt x="665719" y="10300"/>
                      </a:cubicBezTo>
                      <a:cubicBezTo>
                        <a:pt x="712106" y="25540"/>
                        <a:pt x="763731" y="56782"/>
                        <a:pt x="807451" y="95834"/>
                      </a:cubicBezTo>
                      <a:cubicBezTo>
                        <a:pt x="894129" y="173272"/>
                        <a:pt x="935276" y="296717"/>
                        <a:pt x="912226" y="410350"/>
                      </a:cubicBezTo>
                      <a:cubicBezTo>
                        <a:pt x="876221" y="587800"/>
                        <a:pt x="700486" y="658476"/>
                        <a:pt x="642668" y="681622"/>
                      </a:cubicBezTo>
                      <a:cubicBezTo>
                        <a:pt x="581137" y="706196"/>
                        <a:pt x="515414" y="718293"/>
                        <a:pt x="450073" y="718293"/>
                      </a:cubicBezTo>
                      <a:close/>
                      <a:moveTo>
                        <a:pt x="178515" y="160128"/>
                      </a:moveTo>
                      <a:cubicBezTo>
                        <a:pt x="143083" y="160128"/>
                        <a:pt x="112697" y="178321"/>
                        <a:pt x="76883" y="225374"/>
                      </a:cubicBezTo>
                      <a:cubicBezTo>
                        <a:pt x="76883" y="225374"/>
                        <a:pt x="76883" y="225374"/>
                        <a:pt x="76883" y="225374"/>
                      </a:cubicBezTo>
                      <a:cubicBezTo>
                        <a:pt x="22114" y="297288"/>
                        <a:pt x="27830" y="379965"/>
                        <a:pt x="29544" y="395776"/>
                      </a:cubicBezTo>
                      <a:cubicBezTo>
                        <a:pt x="41164" y="502647"/>
                        <a:pt x="127557" y="568560"/>
                        <a:pt x="164418" y="596659"/>
                      </a:cubicBezTo>
                      <a:cubicBezTo>
                        <a:pt x="292911" y="694576"/>
                        <a:pt x="476553" y="717436"/>
                        <a:pt x="632096" y="654952"/>
                      </a:cubicBezTo>
                      <a:cubicBezTo>
                        <a:pt x="686388" y="633139"/>
                        <a:pt x="851361" y="566846"/>
                        <a:pt x="884318" y="404539"/>
                      </a:cubicBezTo>
                      <a:cubicBezTo>
                        <a:pt x="905369" y="300717"/>
                        <a:pt x="867744" y="187846"/>
                        <a:pt x="788497" y="116980"/>
                      </a:cubicBezTo>
                      <a:cubicBezTo>
                        <a:pt x="747539" y="80404"/>
                        <a:pt x="699532" y="51352"/>
                        <a:pt x="656765" y="37255"/>
                      </a:cubicBezTo>
                      <a:cubicBezTo>
                        <a:pt x="623332" y="26206"/>
                        <a:pt x="597997" y="25540"/>
                        <a:pt x="579327" y="35160"/>
                      </a:cubicBezTo>
                      <a:cubicBezTo>
                        <a:pt x="550562" y="50019"/>
                        <a:pt x="536275" y="89929"/>
                        <a:pt x="520654" y="140506"/>
                      </a:cubicBezTo>
                      <a:cubicBezTo>
                        <a:pt x="503699" y="195275"/>
                        <a:pt x="484077" y="225184"/>
                        <a:pt x="456835" y="237280"/>
                      </a:cubicBezTo>
                      <a:cubicBezTo>
                        <a:pt x="418926" y="254235"/>
                        <a:pt x="373968" y="233375"/>
                        <a:pt x="311579" y="204705"/>
                      </a:cubicBezTo>
                      <a:lnTo>
                        <a:pt x="300340" y="199561"/>
                      </a:lnTo>
                      <a:cubicBezTo>
                        <a:pt x="249571" y="176225"/>
                        <a:pt x="211757" y="160128"/>
                        <a:pt x="178515" y="160128"/>
                      </a:cubicBezTo>
                      <a:close/>
                      <a:moveTo>
                        <a:pt x="65454" y="216706"/>
                      </a:moveTo>
                      <a:lnTo>
                        <a:pt x="65454" y="216706"/>
                      </a:lnTo>
                      <a:lnTo>
                        <a:pt x="65454" y="2167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0" name="Google Shape;1820;p14"/>
              <p:cNvGrpSpPr/>
              <p:nvPr/>
            </p:nvGrpSpPr>
            <p:grpSpPr>
              <a:xfrm>
                <a:off x="10974609" y="2212942"/>
                <a:ext cx="209169" cy="209168"/>
                <a:chOff x="10974609" y="2212942"/>
                <a:chExt cx="209169" cy="209168"/>
              </a:xfrm>
            </p:grpSpPr>
            <p:sp>
              <p:nvSpPr>
                <p:cNvPr id="1821" name="Google Shape;1821;p14"/>
                <p:cNvSpPr/>
                <p:nvPr/>
              </p:nvSpPr>
              <p:spPr>
                <a:xfrm>
                  <a:off x="10988802" y="2227230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14"/>
                <p:cNvSpPr/>
                <p:nvPr/>
              </p:nvSpPr>
              <p:spPr>
                <a:xfrm>
                  <a:off x="10974609" y="2212942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3" name="Google Shape;1823;p14"/>
              <p:cNvGrpSpPr/>
              <p:nvPr/>
            </p:nvGrpSpPr>
            <p:grpSpPr>
              <a:xfrm>
                <a:off x="11175206" y="2363437"/>
                <a:ext cx="209168" cy="209168"/>
                <a:chOff x="11175206" y="2363437"/>
                <a:chExt cx="209168" cy="209168"/>
              </a:xfrm>
            </p:grpSpPr>
            <p:sp>
              <p:nvSpPr>
                <p:cNvPr id="1824" name="Google Shape;1824;p14"/>
                <p:cNvSpPr/>
                <p:nvPr/>
              </p:nvSpPr>
              <p:spPr>
                <a:xfrm>
                  <a:off x="11189493" y="2377725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6" y="180594"/>
                        <a:pt x="90297" y="180594"/>
                      </a:cubicBezTo>
                      <a:cubicBezTo>
                        <a:pt x="40427" y="180594"/>
                        <a:pt x="0" y="140167"/>
                        <a:pt x="0" y="90297"/>
                      </a:cubicBezTo>
                      <a:cubicBezTo>
                        <a:pt x="0" y="40427"/>
                        <a:pt x="40428" y="0"/>
                        <a:pt x="90297" y="0"/>
                      </a:cubicBezTo>
                      <a:cubicBezTo>
                        <a:pt x="140167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14"/>
                <p:cNvSpPr/>
                <p:nvPr/>
              </p:nvSpPr>
              <p:spPr>
                <a:xfrm>
                  <a:off x="11175206" y="2363437"/>
                  <a:ext cx="209168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8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69" y="46958"/>
                        <a:pt x="209169" y="104584"/>
                      </a:cubicBezTo>
                      <a:cubicBezTo>
                        <a:pt x="209169" y="162211"/>
                        <a:pt x="162306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4" y="28575"/>
                        <a:pt x="28575" y="62675"/>
                        <a:pt x="28575" y="104584"/>
                      </a:cubicBezTo>
                      <a:cubicBezTo>
                        <a:pt x="28575" y="146494"/>
                        <a:pt x="62674" y="180594"/>
                        <a:pt x="104584" y="180594"/>
                      </a:cubicBezTo>
                      <a:cubicBezTo>
                        <a:pt x="146495" y="180594"/>
                        <a:pt x="180594" y="146494"/>
                        <a:pt x="180594" y="104584"/>
                      </a:cubicBezTo>
                      <a:cubicBezTo>
                        <a:pt x="180594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6" name="Google Shape;1826;p14"/>
              <p:cNvGrpSpPr/>
              <p:nvPr/>
            </p:nvGrpSpPr>
            <p:grpSpPr>
              <a:xfrm>
                <a:off x="11516391" y="2092546"/>
                <a:ext cx="209169" cy="209168"/>
                <a:chOff x="11516391" y="2092546"/>
                <a:chExt cx="209169" cy="209168"/>
              </a:xfrm>
            </p:grpSpPr>
            <p:sp>
              <p:nvSpPr>
                <p:cNvPr id="1827" name="Google Shape;1827;p14"/>
                <p:cNvSpPr/>
                <p:nvPr/>
              </p:nvSpPr>
              <p:spPr>
                <a:xfrm>
                  <a:off x="11530679" y="2106739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7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8" y="0"/>
                        <a:pt x="90297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14"/>
                <p:cNvSpPr/>
                <p:nvPr/>
              </p:nvSpPr>
              <p:spPr>
                <a:xfrm>
                  <a:off x="11516391" y="2092546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5" y="209169"/>
                      </a:moveTo>
                      <a:cubicBezTo>
                        <a:pt x="46863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5" y="0"/>
                      </a:cubicBezTo>
                      <a:cubicBezTo>
                        <a:pt x="162211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306" y="209169"/>
                        <a:pt x="104585" y="209169"/>
                      </a:cubicBezTo>
                      <a:close/>
                      <a:moveTo>
                        <a:pt x="104585" y="28480"/>
                      </a:moveTo>
                      <a:cubicBezTo>
                        <a:pt x="62675" y="28480"/>
                        <a:pt x="28575" y="62579"/>
                        <a:pt x="28575" y="104489"/>
                      </a:cubicBezTo>
                      <a:cubicBezTo>
                        <a:pt x="28575" y="146399"/>
                        <a:pt x="62675" y="180499"/>
                        <a:pt x="104585" y="180499"/>
                      </a:cubicBezTo>
                      <a:cubicBezTo>
                        <a:pt x="146495" y="180499"/>
                        <a:pt x="180595" y="146399"/>
                        <a:pt x="180595" y="104489"/>
                      </a:cubicBezTo>
                      <a:cubicBezTo>
                        <a:pt x="180595" y="62579"/>
                        <a:pt x="146495" y="28480"/>
                        <a:pt x="104585" y="28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9" name="Google Shape;1829;p14"/>
              <p:cNvGrpSpPr/>
              <p:nvPr/>
            </p:nvGrpSpPr>
            <p:grpSpPr>
              <a:xfrm>
                <a:off x="11426094" y="2333338"/>
                <a:ext cx="209169" cy="209168"/>
                <a:chOff x="11426094" y="2333338"/>
                <a:chExt cx="209169" cy="209168"/>
              </a:xfrm>
            </p:grpSpPr>
            <p:sp>
              <p:nvSpPr>
                <p:cNvPr id="1830" name="Google Shape;1830;p14"/>
                <p:cNvSpPr/>
                <p:nvPr/>
              </p:nvSpPr>
              <p:spPr>
                <a:xfrm>
                  <a:off x="11440382" y="2347626"/>
                  <a:ext cx="180594" cy="180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94" h="180593" extrusionOk="0">
                      <a:moveTo>
                        <a:pt x="180594" y="90297"/>
                      </a:moveTo>
                      <a:cubicBezTo>
                        <a:pt x="180594" y="140167"/>
                        <a:pt x="140167" y="180594"/>
                        <a:pt x="90298" y="180594"/>
                      </a:cubicBezTo>
                      <a:cubicBezTo>
                        <a:pt x="40427" y="180594"/>
                        <a:pt x="1" y="140167"/>
                        <a:pt x="1" y="90297"/>
                      </a:cubicBezTo>
                      <a:cubicBezTo>
                        <a:pt x="1" y="40427"/>
                        <a:pt x="40429" y="0"/>
                        <a:pt x="90298" y="0"/>
                      </a:cubicBezTo>
                      <a:cubicBezTo>
                        <a:pt x="140168" y="0"/>
                        <a:pt x="180594" y="40427"/>
                        <a:pt x="180594" y="90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14"/>
                <p:cNvSpPr/>
                <p:nvPr/>
              </p:nvSpPr>
              <p:spPr>
                <a:xfrm>
                  <a:off x="11426094" y="2333338"/>
                  <a:ext cx="209169" cy="209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69" h="209168" extrusionOk="0">
                      <a:moveTo>
                        <a:pt x="104584" y="209169"/>
                      </a:moveTo>
                      <a:cubicBezTo>
                        <a:pt x="46959" y="209169"/>
                        <a:pt x="0" y="162211"/>
                        <a:pt x="0" y="104584"/>
                      </a:cubicBezTo>
                      <a:cubicBezTo>
                        <a:pt x="0" y="46958"/>
                        <a:pt x="46959" y="0"/>
                        <a:pt x="104584" y="0"/>
                      </a:cubicBezTo>
                      <a:cubicBezTo>
                        <a:pt x="162306" y="0"/>
                        <a:pt x="209170" y="46958"/>
                        <a:pt x="209170" y="104584"/>
                      </a:cubicBezTo>
                      <a:cubicBezTo>
                        <a:pt x="209170" y="162211"/>
                        <a:pt x="162211" y="209169"/>
                        <a:pt x="104584" y="209169"/>
                      </a:cubicBezTo>
                      <a:close/>
                      <a:moveTo>
                        <a:pt x="104584" y="28575"/>
                      </a:moveTo>
                      <a:cubicBezTo>
                        <a:pt x="62675" y="28575"/>
                        <a:pt x="28575" y="62675"/>
                        <a:pt x="28575" y="104584"/>
                      </a:cubicBezTo>
                      <a:cubicBezTo>
                        <a:pt x="28575" y="146495"/>
                        <a:pt x="62675" y="180594"/>
                        <a:pt x="104584" y="180594"/>
                      </a:cubicBezTo>
                      <a:cubicBezTo>
                        <a:pt x="146495" y="180594"/>
                        <a:pt x="180595" y="146495"/>
                        <a:pt x="180595" y="104584"/>
                      </a:cubicBezTo>
                      <a:cubicBezTo>
                        <a:pt x="180595" y="62675"/>
                        <a:pt x="146495" y="28575"/>
                        <a:pt x="10458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2" name="Google Shape;1832;p14"/>
              <p:cNvGrpSpPr/>
              <p:nvPr/>
            </p:nvGrpSpPr>
            <p:grpSpPr>
              <a:xfrm>
                <a:off x="10932301" y="1720888"/>
                <a:ext cx="646499" cy="499292"/>
                <a:chOff x="10932301" y="1720888"/>
                <a:chExt cx="646499" cy="499292"/>
              </a:xfrm>
            </p:grpSpPr>
            <p:grpSp>
              <p:nvGrpSpPr>
                <p:cNvPr id="1833" name="Google Shape;1833;p14"/>
                <p:cNvGrpSpPr/>
                <p:nvPr/>
              </p:nvGrpSpPr>
              <p:grpSpPr>
                <a:xfrm>
                  <a:off x="11292848" y="1720888"/>
                  <a:ext cx="285952" cy="231831"/>
                  <a:chOff x="11292848" y="1720888"/>
                  <a:chExt cx="285952" cy="231831"/>
                </a:xfrm>
              </p:grpSpPr>
              <p:sp>
                <p:nvSpPr>
                  <p:cNvPr id="1834" name="Google Shape;1834;p14"/>
                  <p:cNvSpPr/>
                  <p:nvPr/>
                </p:nvSpPr>
                <p:spPr>
                  <a:xfrm>
                    <a:off x="11307222" y="1734999"/>
                    <a:ext cx="257461" cy="203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461" h="203449" extrusionOk="0">
                        <a:moveTo>
                          <a:pt x="0" y="110183"/>
                        </a:moveTo>
                        <a:cubicBezTo>
                          <a:pt x="10002" y="90562"/>
                          <a:pt x="30290" y="57701"/>
                          <a:pt x="68199" y="32555"/>
                        </a:cubicBezTo>
                        <a:cubicBezTo>
                          <a:pt x="150495" y="-22024"/>
                          <a:pt x="244030" y="7504"/>
                          <a:pt x="257461" y="11981"/>
                        </a:cubicBezTo>
                        <a:cubicBezTo>
                          <a:pt x="254603" y="34460"/>
                          <a:pt x="247459" y="69893"/>
                          <a:pt x="226409" y="107897"/>
                        </a:cubicBezTo>
                        <a:cubicBezTo>
                          <a:pt x="209741" y="137996"/>
                          <a:pt x="189262" y="174953"/>
                          <a:pt x="146304" y="193241"/>
                        </a:cubicBezTo>
                        <a:cubicBezTo>
                          <a:pt x="91249" y="216673"/>
                          <a:pt x="37148" y="193241"/>
                          <a:pt x="24385" y="187336"/>
                        </a:cubicBezTo>
                        <a:cubicBezTo>
                          <a:pt x="16193" y="161618"/>
                          <a:pt x="8096" y="135901"/>
                          <a:pt x="0" y="11018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5" name="Google Shape;1835;p14"/>
                  <p:cNvSpPr/>
                  <p:nvPr/>
                </p:nvSpPr>
                <p:spPr>
                  <a:xfrm>
                    <a:off x="11292848" y="1720888"/>
                    <a:ext cx="285952" cy="231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2" h="231831" extrusionOk="0">
                        <a:moveTo>
                          <a:pt x="109338" y="231831"/>
                        </a:moveTo>
                        <a:cubicBezTo>
                          <a:pt x="75239" y="231831"/>
                          <a:pt x="46569" y="220877"/>
                          <a:pt x="32663" y="214400"/>
                        </a:cubicBezTo>
                        <a:cubicBezTo>
                          <a:pt x="29043" y="212686"/>
                          <a:pt x="26281" y="209543"/>
                          <a:pt x="25042" y="205733"/>
                        </a:cubicBezTo>
                        <a:lnTo>
                          <a:pt x="659" y="128580"/>
                        </a:lnTo>
                        <a:cubicBezTo>
                          <a:pt x="-484" y="125056"/>
                          <a:pt x="-104" y="121151"/>
                          <a:pt x="1516" y="117817"/>
                        </a:cubicBezTo>
                        <a:cubicBezTo>
                          <a:pt x="18851" y="83718"/>
                          <a:pt x="44092" y="54952"/>
                          <a:pt x="74573" y="34759"/>
                        </a:cubicBezTo>
                        <a:cubicBezTo>
                          <a:pt x="160107" y="-21915"/>
                          <a:pt x="257548" y="6279"/>
                          <a:pt x="276217" y="12566"/>
                        </a:cubicBezTo>
                        <a:cubicBezTo>
                          <a:pt x="282694" y="14756"/>
                          <a:pt x="286694" y="21138"/>
                          <a:pt x="285837" y="27901"/>
                        </a:cubicBezTo>
                        <a:cubicBezTo>
                          <a:pt x="281361" y="63906"/>
                          <a:pt x="270311" y="97910"/>
                          <a:pt x="253072" y="128961"/>
                        </a:cubicBezTo>
                        <a:cubicBezTo>
                          <a:pt x="235449" y="160775"/>
                          <a:pt x="213543" y="200303"/>
                          <a:pt x="166108" y="220497"/>
                        </a:cubicBezTo>
                        <a:cubicBezTo>
                          <a:pt x="146677" y="228783"/>
                          <a:pt x="127246" y="231831"/>
                          <a:pt x="109338" y="231831"/>
                        </a:cubicBezTo>
                        <a:close/>
                        <a:moveTo>
                          <a:pt x="50379" y="190969"/>
                        </a:moveTo>
                        <a:cubicBezTo>
                          <a:pt x="71049" y="199541"/>
                          <a:pt x="113053" y="212019"/>
                          <a:pt x="155059" y="194207"/>
                        </a:cubicBezTo>
                        <a:cubicBezTo>
                          <a:pt x="193540" y="177920"/>
                          <a:pt x="211923" y="144582"/>
                          <a:pt x="228211" y="115150"/>
                        </a:cubicBezTo>
                        <a:cubicBezTo>
                          <a:pt x="241736" y="90671"/>
                          <a:pt x="250975" y="64286"/>
                          <a:pt x="255833" y="36283"/>
                        </a:cubicBezTo>
                        <a:cubicBezTo>
                          <a:pt x="225924" y="28473"/>
                          <a:pt x="153916" y="16471"/>
                          <a:pt x="90384" y="58572"/>
                        </a:cubicBezTo>
                        <a:cubicBezTo>
                          <a:pt x="65524" y="75050"/>
                          <a:pt x="44665" y="98195"/>
                          <a:pt x="29710" y="125627"/>
                        </a:cubicBezTo>
                        <a:lnTo>
                          <a:pt x="50379" y="19096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6" name="Google Shape;1836;p14"/>
                <p:cNvGrpSpPr/>
                <p:nvPr/>
              </p:nvGrpSpPr>
              <p:grpSpPr>
                <a:xfrm>
                  <a:off x="11190563" y="1827754"/>
                  <a:ext cx="209006" cy="212690"/>
                  <a:chOff x="11190563" y="1827754"/>
                  <a:chExt cx="209006" cy="212690"/>
                </a:xfrm>
              </p:grpSpPr>
              <p:sp>
                <p:nvSpPr>
                  <p:cNvPr id="1837" name="Google Shape;1837;p14"/>
                  <p:cNvSpPr/>
                  <p:nvPr/>
                </p:nvSpPr>
                <p:spPr>
                  <a:xfrm>
                    <a:off x="11204733" y="1842073"/>
                    <a:ext cx="180389" cy="184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389" h="184179" extrusionOk="0">
                        <a:moveTo>
                          <a:pt x="150591" y="147317"/>
                        </a:moveTo>
                        <a:cubicBezTo>
                          <a:pt x="182213" y="126077"/>
                          <a:pt x="189929" y="82928"/>
                          <a:pt x="167640" y="52067"/>
                        </a:cubicBezTo>
                        <a:lnTo>
                          <a:pt x="150114" y="27874"/>
                        </a:lnTo>
                        <a:cubicBezTo>
                          <a:pt x="127540" y="-3463"/>
                          <a:pt x="83248" y="-9274"/>
                          <a:pt x="53244" y="15015"/>
                        </a:cubicBezTo>
                        <a:lnTo>
                          <a:pt x="0" y="58068"/>
                        </a:lnTo>
                        <a:cubicBezTo>
                          <a:pt x="31813" y="100645"/>
                          <a:pt x="63818" y="142269"/>
                          <a:pt x="95727" y="184179"/>
                        </a:cubicBezTo>
                        <a:lnTo>
                          <a:pt x="150591" y="147317"/>
                        </a:lnTo>
                        <a:close/>
                      </a:path>
                    </a:pathLst>
                  </a:custGeom>
                  <a:solidFill>
                    <a:srgbClr val="3D495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8" name="Google Shape;1838;p14"/>
                  <p:cNvSpPr/>
                  <p:nvPr/>
                </p:nvSpPr>
                <p:spPr>
                  <a:xfrm>
                    <a:off x="11190563" y="1827754"/>
                    <a:ext cx="209006" cy="212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006" h="212690" extrusionOk="0">
                        <a:moveTo>
                          <a:pt x="109992" y="212691"/>
                        </a:moveTo>
                        <a:cubicBezTo>
                          <a:pt x="105705" y="212691"/>
                          <a:pt x="101420" y="210786"/>
                          <a:pt x="98657" y="207071"/>
                        </a:cubicBezTo>
                        <a:lnTo>
                          <a:pt x="81513" y="184592"/>
                        </a:lnTo>
                        <a:cubicBezTo>
                          <a:pt x="55699" y="150778"/>
                          <a:pt x="29030" y="115821"/>
                          <a:pt x="2836" y="80865"/>
                        </a:cubicBezTo>
                        <a:cubicBezTo>
                          <a:pt x="-1736" y="74673"/>
                          <a:pt x="-688" y="66006"/>
                          <a:pt x="5313" y="61243"/>
                        </a:cubicBezTo>
                        <a:lnTo>
                          <a:pt x="58557" y="18190"/>
                        </a:lnTo>
                        <a:cubicBezTo>
                          <a:pt x="76178" y="3903"/>
                          <a:pt x="98182" y="-2289"/>
                          <a:pt x="120660" y="759"/>
                        </a:cubicBezTo>
                        <a:cubicBezTo>
                          <a:pt x="143139" y="3712"/>
                          <a:pt x="162760" y="15523"/>
                          <a:pt x="176000" y="33811"/>
                        </a:cubicBezTo>
                        <a:lnTo>
                          <a:pt x="193527" y="58005"/>
                        </a:lnTo>
                        <a:cubicBezTo>
                          <a:pt x="206576" y="76102"/>
                          <a:pt x="211623" y="98200"/>
                          <a:pt x="207719" y="120108"/>
                        </a:cubicBezTo>
                        <a:cubicBezTo>
                          <a:pt x="203813" y="142110"/>
                          <a:pt x="191430" y="161065"/>
                          <a:pt x="172857" y="173448"/>
                        </a:cubicBezTo>
                        <a:lnTo>
                          <a:pt x="172857" y="173448"/>
                        </a:lnTo>
                        <a:lnTo>
                          <a:pt x="118088" y="210214"/>
                        </a:lnTo>
                        <a:cubicBezTo>
                          <a:pt x="115517" y="211929"/>
                          <a:pt x="112754" y="212691"/>
                          <a:pt x="109992" y="212691"/>
                        </a:cubicBezTo>
                        <a:close/>
                        <a:moveTo>
                          <a:pt x="33888" y="74769"/>
                        </a:moveTo>
                        <a:cubicBezTo>
                          <a:pt x="57319" y="105915"/>
                          <a:pt x="81036" y="137062"/>
                          <a:pt x="104087" y="167256"/>
                        </a:cubicBezTo>
                        <a:lnTo>
                          <a:pt x="113135" y="179067"/>
                        </a:lnTo>
                        <a:lnTo>
                          <a:pt x="156759" y="149730"/>
                        </a:lnTo>
                        <a:cubicBezTo>
                          <a:pt x="168761" y="141634"/>
                          <a:pt x="176858" y="129347"/>
                          <a:pt x="179429" y="115059"/>
                        </a:cubicBezTo>
                        <a:cubicBezTo>
                          <a:pt x="182001" y="100772"/>
                          <a:pt x="178667" y="86484"/>
                          <a:pt x="170190" y="74673"/>
                        </a:cubicBezTo>
                        <a:lnTo>
                          <a:pt x="152664" y="50480"/>
                        </a:lnTo>
                        <a:cubicBezTo>
                          <a:pt x="144092" y="38574"/>
                          <a:pt x="131233" y="30954"/>
                          <a:pt x="116659" y="28953"/>
                        </a:cubicBezTo>
                        <a:cubicBezTo>
                          <a:pt x="102086" y="27048"/>
                          <a:pt x="87798" y="31049"/>
                          <a:pt x="76369" y="40288"/>
                        </a:cubicBezTo>
                        <a:lnTo>
                          <a:pt x="33888" y="74769"/>
                        </a:lnTo>
                        <a:close/>
                        <a:moveTo>
                          <a:pt x="164761" y="161637"/>
                        </a:moveTo>
                        <a:lnTo>
                          <a:pt x="164761" y="161637"/>
                        </a:lnTo>
                        <a:lnTo>
                          <a:pt x="164761" y="1616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9" name="Google Shape;1839;p14"/>
                <p:cNvGrpSpPr/>
                <p:nvPr/>
              </p:nvGrpSpPr>
              <p:grpSpPr>
                <a:xfrm>
                  <a:off x="10932301" y="1885932"/>
                  <a:ext cx="382548" cy="334248"/>
                  <a:chOff x="10932301" y="1885932"/>
                  <a:chExt cx="382548" cy="334248"/>
                </a:xfrm>
              </p:grpSpPr>
              <p:sp>
                <p:nvSpPr>
                  <p:cNvPr id="1840" name="Google Shape;1840;p14"/>
                  <p:cNvSpPr/>
                  <p:nvPr/>
                </p:nvSpPr>
                <p:spPr>
                  <a:xfrm>
                    <a:off x="10946706" y="1900046"/>
                    <a:ext cx="353849" cy="30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849" h="305983" extrusionOk="0">
                        <a:moveTo>
                          <a:pt x="258123" y="0"/>
                        </a:moveTo>
                        <a:lnTo>
                          <a:pt x="22188" y="190881"/>
                        </a:lnTo>
                        <a:cubicBezTo>
                          <a:pt x="-3147" y="213360"/>
                          <a:pt x="-7339" y="251270"/>
                          <a:pt x="12473" y="278702"/>
                        </a:cubicBezTo>
                        <a:cubicBezTo>
                          <a:pt x="32571" y="306515"/>
                          <a:pt x="70671" y="314230"/>
                          <a:pt x="100008" y="296418"/>
                        </a:cubicBezTo>
                        <a:lnTo>
                          <a:pt x="353850" y="126016"/>
                        </a:lnTo>
                        <a:cubicBezTo>
                          <a:pt x="321846" y="84296"/>
                          <a:pt x="289841" y="42577"/>
                          <a:pt x="25812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1" name="Google Shape;1841;p14"/>
                  <p:cNvSpPr/>
                  <p:nvPr/>
                </p:nvSpPr>
                <p:spPr>
                  <a:xfrm>
                    <a:off x="10932301" y="1885932"/>
                    <a:ext cx="382548" cy="334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48" h="334248" extrusionOk="0">
                        <a:moveTo>
                          <a:pt x="80314" y="334249"/>
                        </a:moveTo>
                        <a:cubicBezTo>
                          <a:pt x="55263" y="334249"/>
                          <a:pt x="30688" y="322628"/>
                          <a:pt x="15257" y="301293"/>
                        </a:cubicBezTo>
                        <a:cubicBezTo>
                          <a:pt x="-8936" y="267765"/>
                          <a:pt x="-3888" y="221854"/>
                          <a:pt x="27068" y="194422"/>
                        </a:cubicBezTo>
                        <a:lnTo>
                          <a:pt x="263479" y="3160"/>
                        </a:lnTo>
                        <a:cubicBezTo>
                          <a:pt x="266527" y="684"/>
                          <a:pt x="270337" y="-364"/>
                          <a:pt x="274242" y="112"/>
                        </a:cubicBezTo>
                        <a:cubicBezTo>
                          <a:pt x="278051" y="588"/>
                          <a:pt x="281577" y="2589"/>
                          <a:pt x="283958" y="5732"/>
                        </a:cubicBezTo>
                        <a:cubicBezTo>
                          <a:pt x="309961" y="40593"/>
                          <a:pt x="336630" y="75455"/>
                          <a:pt x="362444" y="109173"/>
                        </a:cubicBezTo>
                        <a:lnTo>
                          <a:pt x="379588" y="131652"/>
                        </a:lnTo>
                        <a:cubicBezTo>
                          <a:pt x="381970" y="134795"/>
                          <a:pt x="383017" y="138796"/>
                          <a:pt x="382351" y="142606"/>
                        </a:cubicBezTo>
                        <a:cubicBezTo>
                          <a:pt x="381684" y="146511"/>
                          <a:pt x="379493" y="149940"/>
                          <a:pt x="376255" y="152131"/>
                        </a:cubicBezTo>
                        <a:lnTo>
                          <a:pt x="122413" y="322533"/>
                        </a:lnTo>
                        <a:cubicBezTo>
                          <a:pt x="109269" y="330439"/>
                          <a:pt x="94695" y="334249"/>
                          <a:pt x="80314" y="334249"/>
                        </a:cubicBezTo>
                        <a:close/>
                        <a:moveTo>
                          <a:pt x="269955" y="34593"/>
                        </a:moveTo>
                        <a:lnTo>
                          <a:pt x="45547" y="216139"/>
                        </a:lnTo>
                        <a:cubicBezTo>
                          <a:pt x="26116" y="233379"/>
                          <a:pt x="22878" y="262907"/>
                          <a:pt x="38403" y="284528"/>
                        </a:cubicBezTo>
                        <a:cubicBezTo>
                          <a:pt x="54024" y="306150"/>
                          <a:pt x="84123" y="312246"/>
                          <a:pt x="106983" y="298435"/>
                        </a:cubicBezTo>
                        <a:lnTo>
                          <a:pt x="347680" y="136891"/>
                        </a:lnTo>
                        <a:lnTo>
                          <a:pt x="339679" y="126414"/>
                        </a:lnTo>
                        <a:cubicBezTo>
                          <a:pt x="316819" y="96505"/>
                          <a:pt x="293197" y="65549"/>
                          <a:pt x="269955" y="345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2" name="Google Shape;1842;p14"/>
                <p:cNvSpPr/>
                <p:nvPr/>
              </p:nvSpPr>
              <p:spPr>
                <a:xfrm>
                  <a:off x="11367253" y="1750599"/>
                  <a:ext cx="132444" cy="98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4" h="98583" extrusionOk="0">
                      <a:moveTo>
                        <a:pt x="739" y="98584"/>
                      </a:moveTo>
                      <a:cubicBezTo>
                        <a:pt x="-2309" y="82868"/>
                        <a:pt x="4263" y="65246"/>
                        <a:pt x="16931" y="53054"/>
                      </a:cubicBezTo>
                      <a:cubicBezTo>
                        <a:pt x="30171" y="40481"/>
                        <a:pt x="47602" y="35624"/>
                        <a:pt x="62080" y="32861"/>
                      </a:cubicBezTo>
                      <a:cubicBezTo>
                        <a:pt x="76939" y="30099"/>
                        <a:pt x="90083" y="28956"/>
                        <a:pt x="101608" y="25051"/>
                      </a:cubicBezTo>
                      <a:cubicBezTo>
                        <a:pt x="107324" y="23241"/>
                        <a:pt x="112753" y="20383"/>
                        <a:pt x="117801" y="16478"/>
                      </a:cubicBezTo>
                      <a:cubicBezTo>
                        <a:pt x="122944" y="12573"/>
                        <a:pt x="127326" y="7430"/>
                        <a:pt x="130374" y="0"/>
                      </a:cubicBezTo>
                      <a:cubicBezTo>
                        <a:pt x="133803" y="7430"/>
                        <a:pt x="132660" y="16669"/>
                        <a:pt x="129231" y="24670"/>
                      </a:cubicBezTo>
                      <a:cubicBezTo>
                        <a:pt x="125707" y="32671"/>
                        <a:pt x="119611" y="39624"/>
                        <a:pt x="112371" y="44768"/>
                      </a:cubicBezTo>
                      <a:cubicBezTo>
                        <a:pt x="97893" y="54959"/>
                        <a:pt x="81320" y="58293"/>
                        <a:pt x="67318" y="60960"/>
                      </a:cubicBezTo>
                      <a:cubicBezTo>
                        <a:pt x="53126" y="63532"/>
                        <a:pt x="40934" y="65532"/>
                        <a:pt x="30361" y="70961"/>
                      </a:cubicBezTo>
                      <a:cubicBezTo>
                        <a:pt x="19503" y="76391"/>
                        <a:pt x="9407" y="85344"/>
                        <a:pt x="739" y="9858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43" name="Google Shape;1843;p14"/>
          <p:cNvGrpSpPr/>
          <p:nvPr/>
        </p:nvGrpSpPr>
        <p:grpSpPr>
          <a:xfrm>
            <a:off x="848858" y="802503"/>
            <a:ext cx="1661977" cy="1823204"/>
            <a:chOff x="848858" y="802503"/>
            <a:chExt cx="1661977" cy="1823204"/>
          </a:xfrm>
        </p:grpSpPr>
        <p:grpSp>
          <p:nvGrpSpPr>
            <p:cNvPr id="1844" name="Google Shape;1844;p1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1845" name="Google Shape;1845;p1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1846" name="Google Shape;1846;p1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1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65" h="628420" extrusionOk="0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48" name="Google Shape;1848;p1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49" name="Google Shape;1849;p1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1850" name="Google Shape;1850;p1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1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76" h="628420" extrusionOk="0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2" name="Google Shape;1852;p1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1853" name="Google Shape;1853;p1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1854" name="Google Shape;1854;p1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1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6" name="Google Shape;1856;p1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1857" name="Google Shape;1857;p1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1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859" name="Google Shape;1859;p1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avLst/>
                <a:gdLst/>
                <a:ahLst/>
                <a:cxnLst/>
                <a:rect l="l" t="t" r="r" b="b"/>
                <a:pathLst>
                  <a:path w="248221" h="248221" extrusionOk="0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0" name="Google Shape;1860;p14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1861" name="Google Shape;1861;p14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1862" name="Google Shape;1862;p14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14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65" h="628420" extrusionOk="0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4" name="Google Shape;1864;p14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65" name="Google Shape;1865;p14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1866" name="Google Shape;1866;p14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14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76" h="628420" extrusionOk="0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8" name="Google Shape;1868;p14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1869" name="Google Shape;1869;p14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1870" name="Google Shape;1870;p14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1" name="Google Shape;1871;p14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2" name="Google Shape;1872;p14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1873" name="Google Shape;1873;p14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14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875" name="Google Shape;1875;p14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avLst/>
                <a:gdLst/>
                <a:ahLst/>
                <a:cxnLst/>
                <a:rect l="l" t="t" r="r" b="b"/>
                <a:pathLst>
                  <a:path w="248221" h="248221" extrusionOk="0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76" name="Google Shape;1876;p14"/>
          <p:cNvGrpSpPr/>
          <p:nvPr/>
        </p:nvGrpSpPr>
        <p:grpSpPr>
          <a:xfrm>
            <a:off x="15838851" y="1003560"/>
            <a:ext cx="1536327" cy="1421090"/>
            <a:chOff x="5140976" y="802510"/>
            <a:chExt cx="1536327" cy="1421090"/>
          </a:xfrm>
        </p:grpSpPr>
        <p:grpSp>
          <p:nvGrpSpPr>
            <p:cNvPr id="1877" name="Google Shape;1877;p14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878" name="Google Shape;1878;p14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879" name="Google Shape;1879;p14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818" extrusionOk="0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14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481393" extrusionOk="0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1" name="Google Shape;1881;p14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882" name="Google Shape;1882;p14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360" extrusionOk="0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3" name="Google Shape;1883;p14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931" extrusionOk="0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4" name="Google Shape;1884;p14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885" name="Google Shape;1885;p14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866" extrusionOk="0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6" name="Google Shape;1886;p14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7" h="99441" extrusionOk="0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7" name="Google Shape;1887;p14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888" name="Google Shape;1888;p14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14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0" name="Google Shape;1890;p14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891" name="Google Shape;1891;p14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14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3" name="Google Shape;1893;p14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894" name="Google Shape;1894;p14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14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3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6" name="Google Shape;1896;p14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897" name="Google Shape;1897;p14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723" extrusionOk="0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14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9" name="Google Shape;1899;p14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900" name="Google Shape;1900;p14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14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2" name="Google Shape;1902;p14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903" name="Google Shape;1903;p14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14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5" name="Google Shape;1905;p14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906" name="Google Shape;1906;p14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723" extrusionOk="0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14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01" h="481298" extrusionOk="0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8" name="Google Shape;1908;p14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909" name="Google Shape;1909;p14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14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1" name="Google Shape;1911;p14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912" name="Google Shape;1912;p14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14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4" name="Google Shape;1914;p14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915" name="Google Shape;1915;p14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14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7" name="Google Shape;1917;p14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918" name="Google Shape;1918;p14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14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0" name="Google Shape;1920;p14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921" name="Google Shape;1921;p14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2" name="Google Shape;1922;p14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10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3" name="Google Shape;1923;p14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924" name="Google Shape;1924;p14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12" h="452818" extrusionOk="0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5" name="Google Shape;1925;p14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687" h="481393" extrusionOk="0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6" name="Google Shape;1926;p14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927" name="Google Shape;1927;p14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91" h="256413" extrusionOk="0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14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7" h="284988" extrusionOk="0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29" name="Google Shape;1929;p14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08196" extrusionOk="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0" name="Google Shape;1930;p14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1931" name="Google Shape;1931;p14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1932" name="Google Shape;1932;p14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818" extrusionOk="0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14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481393" extrusionOk="0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4" name="Google Shape;1934;p14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1935" name="Google Shape;1935;p14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360" extrusionOk="0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14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931" extrusionOk="0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7" name="Google Shape;1937;p14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1938" name="Google Shape;1938;p14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866" extrusionOk="0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14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7" h="99441" extrusionOk="0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0" name="Google Shape;1940;p14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1941" name="Google Shape;1941;p14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14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3" name="Google Shape;1943;p14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1944" name="Google Shape;1944;p14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14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6" name="Google Shape;1946;p14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1947" name="Google Shape;1947;p14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14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3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9" name="Google Shape;1949;p14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1950" name="Google Shape;1950;p14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723" extrusionOk="0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14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2" name="Google Shape;1952;p14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1953" name="Google Shape;1953;p14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4" name="Google Shape;1954;p14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5" name="Google Shape;1955;p14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1956" name="Google Shape;1956;p14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14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8" name="Google Shape;1958;p14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1959" name="Google Shape;1959;p14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723" extrusionOk="0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14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01" h="481298" extrusionOk="0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1" name="Google Shape;1961;p14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1962" name="Google Shape;1962;p14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14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4" name="Google Shape;1964;p14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1965" name="Google Shape;1965;p14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14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7" name="Google Shape;1967;p14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1968" name="Google Shape;1968;p14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14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0" name="Google Shape;1970;p14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1971" name="Google Shape;1971;p14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2" name="Google Shape;1972;p14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3" name="Google Shape;1973;p14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1974" name="Google Shape;1974;p14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14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10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6" name="Google Shape;1976;p14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1977" name="Google Shape;1977;p14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12" h="452818" extrusionOk="0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8" name="Google Shape;1978;p14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687" h="481393" extrusionOk="0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9" name="Google Shape;1979;p14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1980" name="Google Shape;1980;p14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91" h="256413" extrusionOk="0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1" name="Google Shape;1981;p14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7" h="284988" extrusionOk="0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82" name="Google Shape;1982;p14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08196" extrusionOk="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Free writting">
  <p:cSld name="CUSTOM_21_1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18"/>
          <p:cNvSpPr/>
          <p:nvPr/>
        </p:nvSpPr>
        <p:spPr>
          <a:xfrm>
            <a:off x="1090663" y="2383800"/>
            <a:ext cx="16106666" cy="6851356"/>
          </a:xfrm>
          <a:custGeom>
            <a:avLst/>
            <a:gdLst/>
            <a:ahLst/>
            <a:cxnLst/>
            <a:rect l="l" t="t" r="r" b="b"/>
            <a:pathLst>
              <a:path w="1072705" h="1099295" extrusionOk="0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18"/>
          <p:cNvSpPr/>
          <p:nvPr/>
        </p:nvSpPr>
        <p:spPr>
          <a:xfrm rot="4336257">
            <a:off x="853462" y="8226736"/>
            <a:ext cx="1386374" cy="1185709"/>
          </a:xfrm>
          <a:custGeom>
            <a:avLst/>
            <a:gdLst/>
            <a:ahLst/>
            <a:cxnLst/>
            <a:rect l="l" t="t" r="r" b="b"/>
            <a:pathLst>
              <a:path w="440912" h="377094" extrusionOk="0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5" name="Google Shape;2545;p18"/>
          <p:cNvGrpSpPr/>
          <p:nvPr/>
        </p:nvGrpSpPr>
        <p:grpSpPr>
          <a:xfrm rot="-2700000">
            <a:off x="15311961" y="1114478"/>
            <a:ext cx="1385374" cy="1640151"/>
            <a:chOff x="15662019" y="7573647"/>
            <a:chExt cx="1385387" cy="1640167"/>
          </a:xfrm>
        </p:grpSpPr>
        <p:grpSp>
          <p:nvGrpSpPr>
            <p:cNvPr id="2546" name="Google Shape;2546;p18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2547" name="Google Shape;2547;p1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548" name="Google Shape;2548;p1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1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0" name="Google Shape;2550;p1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551" name="Google Shape;2551;p1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1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3" name="Google Shape;2553;p1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554" name="Google Shape;2554;p1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1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6" name="Google Shape;2556;p1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557" name="Google Shape;2557;p1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1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9" name="Google Shape;2559;p1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560" name="Google Shape;2560;p1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1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2" name="Google Shape;2562;p1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563" name="Google Shape;2563;p1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1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5" name="Google Shape;2565;p1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566" name="Google Shape;2566;p1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1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68" name="Google Shape;2568;p1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69" name="Google Shape;2569;p1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570" name="Google Shape;2570;p1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1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72" name="Google Shape;2572;p1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3" name="Google Shape;2573;p18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2574" name="Google Shape;2574;p18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2575" name="Google Shape;2575;p18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6" name="Google Shape;2576;p18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7" name="Google Shape;2577;p18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2578" name="Google Shape;2578;p18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9" name="Google Shape;2579;p18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0" name="Google Shape;2580;p18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2581" name="Google Shape;2581;p18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2" name="Google Shape;2582;p18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3" name="Google Shape;2583;p18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2584" name="Google Shape;2584;p18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18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6" name="Google Shape;2586;p18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2587" name="Google Shape;2587;p18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8" name="Google Shape;2588;p18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9" name="Google Shape;2589;p18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2590" name="Google Shape;2590;p18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18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2" name="Google Shape;2592;p18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2593" name="Google Shape;2593;p18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5" name="Google Shape;2595;p18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6" name="Google Shape;2596;p18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2597" name="Google Shape;2597;p18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9" name="Google Shape;2599;p18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0" name="Google Shape;2600;p18"/>
          <p:cNvGrpSpPr/>
          <p:nvPr/>
        </p:nvGrpSpPr>
        <p:grpSpPr>
          <a:xfrm>
            <a:off x="16340811" y="2296267"/>
            <a:ext cx="1268764" cy="1512536"/>
            <a:chOff x="16295136" y="957167"/>
            <a:chExt cx="1268764" cy="1512536"/>
          </a:xfrm>
        </p:grpSpPr>
        <p:grpSp>
          <p:nvGrpSpPr>
            <p:cNvPr id="2601" name="Google Shape;2601;p18"/>
            <p:cNvGrpSpPr/>
            <p:nvPr/>
          </p:nvGrpSpPr>
          <p:grpSpPr>
            <a:xfrm rot="1552322">
              <a:off x="16540639" y="1061526"/>
              <a:ext cx="777769" cy="1303822"/>
              <a:chOff x="5875210" y="3579589"/>
              <a:chExt cx="504443" cy="845629"/>
            </a:xfrm>
          </p:grpSpPr>
          <p:grpSp>
            <p:nvGrpSpPr>
              <p:cNvPr id="2602" name="Google Shape;2602;p18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2603" name="Google Shape;2603;p18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2604" name="Google Shape;2604;p18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868" h="817149" extrusionOk="0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5" name="Google Shape;2605;p18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443" h="845629" extrusionOk="0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06" name="Google Shape;2606;p18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2607" name="Google Shape;2607;p18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773" h="413670" extrusionOk="0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8" name="Google Shape;2608;p18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348" h="442245" extrusionOk="0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09" name="Google Shape;2609;p18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avLst/>
                <a:gdLst/>
                <a:ahLst/>
                <a:cxnLst/>
                <a:rect l="l" t="t" r="r" b="b"/>
                <a:pathLst>
                  <a:path w="195738" h="817149" extrusionOk="0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0" name="Google Shape;2610;p18"/>
            <p:cNvGrpSpPr/>
            <p:nvPr/>
          </p:nvGrpSpPr>
          <p:grpSpPr>
            <a:xfrm rot="1552322">
              <a:off x="16540628" y="1061521"/>
              <a:ext cx="777769" cy="1303822"/>
              <a:chOff x="5875210" y="3579589"/>
              <a:chExt cx="504443" cy="845629"/>
            </a:xfrm>
          </p:grpSpPr>
          <p:grpSp>
            <p:nvGrpSpPr>
              <p:cNvPr id="2611" name="Google Shape;2611;p18"/>
              <p:cNvGrpSpPr/>
              <p:nvPr/>
            </p:nvGrpSpPr>
            <p:grpSpPr>
              <a:xfrm>
                <a:off x="5875210" y="3579589"/>
                <a:ext cx="504443" cy="845629"/>
                <a:chOff x="5875210" y="3579589"/>
                <a:chExt cx="504443" cy="845629"/>
              </a:xfrm>
            </p:grpSpPr>
            <p:grpSp>
              <p:nvGrpSpPr>
                <p:cNvPr id="2612" name="Google Shape;2612;p18"/>
                <p:cNvGrpSpPr/>
                <p:nvPr/>
              </p:nvGrpSpPr>
              <p:grpSpPr>
                <a:xfrm>
                  <a:off x="5875210" y="3579589"/>
                  <a:ext cx="504443" cy="845629"/>
                  <a:chOff x="5875210" y="3579589"/>
                  <a:chExt cx="504443" cy="845629"/>
                </a:xfrm>
              </p:grpSpPr>
              <p:sp>
                <p:nvSpPr>
                  <p:cNvPr id="2613" name="Google Shape;2613;p18"/>
                  <p:cNvSpPr/>
                  <p:nvPr/>
                </p:nvSpPr>
                <p:spPr>
                  <a:xfrm>
                    <a:off x="5889498" y="3593782"/>
                    <a:ext cx="475868" cy="81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868" h="817149" extrusionOk="0">
                        <a:moveTo>
                          <a:pt x="422910" y="817150"/>
                        </a:moveTo>
                        <a:lnTo>
                          <a:pt x="52959" y="817150"/>
                        </a:lnTo>
                        <a:cubicBezTo>
                          <a:pt x="23813" y="817150"/>
                          <a:pt x="0" y="793337"/>
                          <a:pt x="0" y="764191"/>
                        </a:cubicBezTo>
                        <a:lnTo>
                          <a:pt x="0" y="52959"/>
                        </a:lnTo>
                        <a:cubicBezTo>
                          <a:pt x="0" y="23813"/>
                          <a:pt x="23813" y="0"/>
                          <a:pt x="52959" y="0"/>
                        </a:cubicBezTo>
                        <a:lnTo>
                          <a:pt x="422910" y="0"/>
                        </a:lnTo>
                        <a:cubicBezTo>
                          <a:pt x="452056" y="0"/>
                          <a:pt x="475869" y="23813"/>
                          <a:pt x="475869" y="52959"/>
                        </a:cubicBezTo>
                        <a:lnTo>
                          <a:pt x="475869" y="764191"/>
                        </a:lnTo>
                        <a:cubicBezTo>
                          <a:pt x="475774" y="793337"/>
                          <a:pt x="451961" y="817150"/>
                          <a:pt x="422910" y="817150"/>
                        </a:cubicBez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4" name="Google Shape;2614;p18"/>
                  <p:cNvSpPr/>
                  <p:nvPr/>
                </p:nvSpPr>
                <p:spPr>
                  <a:xfrm>
                    <a:off x="5875210" y="3579589"/>
                    <a:ext cx="504443" cy="845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443" h="845629" extrusionOk="0">
                        <a:moveTo>
                          <a:pt x="437197" y="845630"/>
                        </a:moveTo>
                        <a:lnTo>
                          <a:pt x="67246" y="845630"/>
                        </a:lnTo>
                        <a:cubicBezTo>
                          <a:pt x="30194" y="845630"/>
                          <a:pt x="0" y="815435"/>
                          <a:pt x="0" y="778478"/>
                        </a:cubicBezTo>
                        <a:lnTo>
                          <a:pt x="0" y="67246"/>
                        </a:lnTo>
                        <a:cubicBezTo>
                          <a:pt x="0" y="30194"/>
                          <a:pt x="30194" y="0"/>
                          <a:pt x="67246" y="0"/>
                        </a:cubicBezTo>
                        <a:lnTo>
                          <a:pt x="437197" y="0"/>
                        </a:lnTo>
                        <a:cubicBezTo>
                          <a:pt x="474250" y="0"/>
                          <a:pt x="504444" y="30194"/>
                          <a:pt x="504444" y="67246"/>
                        </a:cubicBezTo>
                        <a:lnTo>
                          <a:pt x="504444" y="778478"/>
                        </a:lnTo>
                        <a:cubicBezTo>
                          <a:pt x="504349" y="815435"/>
                          <a:pt x="474250" y="845630"/>
                          <a:pt x="437197" y="845630"/>
                        </a:cubicBezTo>
                        <a:close/>
                        <a:moveTo>
                          <a:pt x="67246" y="28480"/>
                        </a:moveTo>
                        <a:cubicBezTo>
                          <a:pt x="45911" y="28480"/>
                          <a:pt x="28575" y="45815"/>
                          <a:pt x="28575" y="67151"/>
                        </a:cubicBezTo>
                        <a:lnTo>
                          <a:pt x="28575" y="778383"/>
                        </a:lnTo>
                        <a:cubicBezTo>
                          <a:pt x="28575" y="799719"/>
                          <a:pt x="45911" y="816959"/>
                          <a:pt x="67246" y="816959"/>
                        </a:cubicBezTo>
                        <a:lnTo>
                          <a:pt x="437197" y="816959"/>
                        </a:lnTo>
                        <a:cubicBezTo>
                          <a:pt x="458533" y="816959"/>
                          <a:pt x="475869" y="799624"/>
                          <a:pt x="475869" y="778383"/>
                        </a:cubicBezTo>
                        <a:lnTo>
                          <a:pt x="475869" y="67151"/>
                        </a:lnTo>
                        <a:cubicBezTo>
                          <a:pt x="475869" y="45815"/>
                          <a:pt x="458533" y="28480"/>
                          <a:pt x="437197" y="28480"/>
                        </a:cubicBezTo>
                        <a:lnTo>
                          <a:pt x="67246" y="2848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15" name="Google Shape;2615;p18"/>
                <p:cNvGrpSpPr/>
                <p:nvPr/>
              </p:nvGrpSpPr>
              <p:grpSpPr>
                <a:xfrm>
                  <a:off x="5875210" y="3776090"/>
                  <a:ext cx="504348" cy="442245"/>
                  <a:chOff x="5875210" y="3776090"/>
                  <a:chExt cx="504348" cy="442245"/>
                </a:xfrm>
              </p:grpSpPr>
              <p:sp>
                <p:nvSpPr>
                  <p:cNvPr id="2616" name="Google Shape;2616;p18"/>
                  <p:cNvSpPr/>
                  <p:nvPr/>
                </p:nvSpPr>
                <p:spPr>
                  <a:xfrm>
                    <a:off x="5889498" y="3790378"/>
                    <a:ext cx="475773" cy="413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773" h="413670" extrusionOk="0">
                        <a:moveTo>
                          <a:pt x="0" y="0"/>
                        </a:moveTo>
                        <a:lnTo>
                          <a:pt x="475774" y="0"/>
                        </a:lnTo>
                        <a:lnTo>
                          <a:pt x="475774" y="413671"/>
                        </a:lnTo>
                        <a:lnTo>
                          <a:pt x="0" y="41367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7" name="Google Shape;2617;p18"/>
                  <p:cNvSpPr/>
                  <p:nvPr/>
                </p:nvSpPr>
                <p:spPr>
                  <a:xfrm>
                    <a:off x="5875210" y="3776090"/>
                    <a:ext cx="504348" cy="442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348" h="442245" extrusionOk="0">
                        <a:moveTo>
                          <a:pt x="490061" y="442246"/>
                        </a:moveTo>
                        <a:lnTo>
                          <a:pt x="14288" y="442246"/>
                        </a:lnTo>
                        <a:cubicBezTo>
                          <a:pt x="6382" y="442246"/>
                          <a:pt x="0" y="435864"/>
                          <a:pt x="0" y="427958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490061" y="0"/>
                        </a:lnTo>
                        <a:cubicBezTo>
                          <a:pt x="497967" y="0"/>
                          <a:pt x="504349" y="6382"/>
                          <a:pt x="504349" y="14288"/>
                        </a:cubicBezTo>
                        <a:lnTo>
                          <a:pt x="504349" y="427958"/>
                        </a:lnTo>
                        <a:cubicBezTo>
                          <a:pt x="504349" y="435864"/>
                          <a:pt x="497967" y="442246"/>
                          <a:pt x="490061" y="442246"/>
                        </a:cubicBezTo>
                        <a:close/>
                        <a:moveTo>
                          <a:pt x="28575" y="413671"/>
                        </a:moveTo>
                        <a:lnTo>
                          <a:pt x="475774" y="413671"/>
                        </a:lnTo>
                        <a:lnTo>
                          <a:pt x="475774" y="28575"/>
                        </a:lnTo>
                        <a:lnTo>
                          <a:pt x="28575" y="28575"/>
                        </a:lnTo>
                        <a:lnTo>
                          <a:pt x="28575" y="41367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18" name="Google Shape;2618;p18"/>
              <p:cNvSpPr/>
              <p:nvPr/>
            </p:nvSpPr>
            <p:spPr>
              <a:xfrm>
                <a:off x="5889498" y="3593782"/>
                <a:ext cx="195738" cy="817149"/>
              </a:xfrm>
              <a:custGeom>
                <a:avLst/>
                <a:gdLst/>
                <a:ahLst/>
                <a:cxnLst/>
                <a:rect l="l" t="t" r="r" b="b"/>
                <a:pathLst>
                  <a:path w="195738" h="817149" extrusionOk="0">
                    <a:moveTo>
                      <a:pt x="195739" y="817150"/>
                    </a:moveTo>
                    <a:lnTo>
                      <a:pt x="52864" y="817150"/>
                    </a:lnTo>
                    <a:cubicBezTo>
                      <a:pt x="23813" y="817150"/>
                      <a:pt x="0" y="793337"/>
                      <a:pt x="0" y="764191"/>
                    </a:cubicBezTo>
                    <a:lnTo>
                      <a:pt x="0" y="52959"/>
                    </a:lnTo>
                    <a:cubicBezTo>
                      <a:pt x="0" y="23813"/>
                      <a:pt x="23813" y="0"/>
                      <a:pt x="52864" y="0"/>
                    </a:cubicBezTo>
                    <a:lnTo>
                      <a:pt x="195739" y="0"/>
                    </a:lnTo>
                    <a:cubicBezTo>
                      <a:pt x="166688" y="0"/>
                      <a:pt x="142875" y="23813"/>
                      <a:pt x="142875" y="52959"/>
                    </a:cubicBezTo>
                    <a:lnTo>
                      <a:pt x="142875" y="764191"/>
                    </a:lnTo>
                    <a:cubicBezTo>
                      <a:pt x="142875" y="793337"/>
                      <a:pt x="166688" y="817150"/>
                      <a:pt x="195739" y="81715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3"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20"/>
          <p:cNvSpPr/>
          <p:nvPr/>
        </p:nvSpPr>
        <p:spPr>
          <a:xfrm>
            <a:off x="1160925" y="2358150"/>
            <a:ext cx="5296481" cy="7117935"/>
          </a:xfrm>
          <a:custGeom>
            <a:avLst/>
            <a:gdLst/>
            <a:ahLst/>
            <a:cxnLst/>
            <a:rect l="l" t="t" r="r" b="b"/>
            <a:pathLst>
              <a:path w="1072705" h="1099295" extrusionOk="0">
                <a:moveTo>
                  <a:pt x="1072698" y="1081075"/>
                </a:moveTo>
                <a:lnTo>
                  <a:pt x="871720" y="1081075"/>
                </a:lnTo>
                <a:cubicBezTo>
                  <a:pt x="812189" y="1081075"/>
                  <a:pt x="698747" y="1114031"/>
                  <a:pt x="576446" y="1091267"/>
                </a:cubicBezTo>
                <a:cubicBezTo>
                  <a:pt x="491292" y="1075360"/>
                  <a:pt x="351941" y="1098886"/>
                  <a:pt x="265359" y="1099268"/>
                </a:cubicBezTo>
                <a:cubicBezTo>
                  <a:pt x="193350" y="1099268"/>
                  <a:pt x="-7" y="1081075"/>
                  <a:pt x="-7" y="1081075"/>
                </a:cubicBezTo>
                <a:lnTo>
                  <a:pt x="-7" y="-13"/>
                </a:lnTo>
                <a:lnTo>
                  <a:pt x="1072698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20"/>
          <p:cNvSpPr/>
          <p:nvPr/>
        </p:nvSpPr>
        <p:spPr>
          <a:xfrm>
            <a:off x="12442450" y="2384888"/>
            <a:ext cx="4684624" cy="7118479"/>
          </a:xfrm>
          <a:custGeom>
            <a:avLst/>
            <a:gdLst/>
            <a:ahLst/>
            <a:cxnLst/>
            <a:rect l="l" t="t" r="r" b="b"/>
            <a:pathLst>
              <a:path w="1072610" h="1111828" extrusionOk="0">
                <a:moveTo>
                  <a:pt x="1072603" y="1081075"/>
                </a:moveTo>
                <a:cubicBezTo>
                  <a:pt x="1072603" y="1081075"/>
                  <a:pt x="918774" y="1106411"/>
                  <a:pt x="868577" y="1106411"/>
                </a:cubicBezTo>
                <a:cubicBezTo>
                  <a:pt x="809046" y="1106411"/>
                  <a:pt x="658551" y="1122318"/>
                  <a:pt x="536250" y="1099553"/>
                </a:cubicBezTo>
                <a:cubicBezTo>
                  <a:pt x="451192" y="1083647"/>
                  <a:pt x="332891" y="1095362"/>
                  <a:pt x="246309" y="1095743"/>
                </a:cubicBezTo>
                <a:cubicBezTo>
                  <a:pt x="174300" y="1095743"/>
                  <a:pt x="-7" y="1081361"/>
                  <a:pt x="-7" y="1081361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20"/>
          <p:cNvSpPr/>
          <p:nvPr/>
        </p:nvSpPr>
        <p:spPr>
          <a:xfrm>
            <a:off x="7107613" y="2413150"/>
            <a:ext cx="4684624" cy="3065574"/>
          </a:xfrm>
          <a:custGeom>
            <a:avLst/>
            <a:gdLst/>
            <a:ahLst/>
            <a:cxnLst/>
            <a:rect l="l" t="t" r="r" b="b"/>
            <a:pathLst>
              <a:path w="1072610" h="1123950" extrusionOk="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20"/>
          <p:cNvSpPr/>
          <p:nvPr/>
        </p:nvSpPr>
        <p:spPr>
          <a:xfrm flipH="1">
            <a:off x="7107613" y="6355500"/>
            <a:ext cx="4684624" cy="3065574"/>
          </a:xfrm>
          <a:custGeom>
            <a:avLst/>
            <a:gdLst/>
            <a:ahLst/>
            <a:cxnLst/>
            <a:rect l="l" t="t" r="r" b="b"/>
            <a:pathLst>
              <a:path w="1072610" h="1123950" extrusionOk="0">
                <a:moveTo>
                  <a:pt x="1072603" y="1081075"/>
                </a:moveTo>
                <a:cubicBezTo>
                  <a:pt x="1072603" y="1081075"/>
                  <a:pt x="874387" y="1082694"/>
                  <a:pt x="824191" y="1082694"/>
                </a:cubicBezTo>
                <a:cubicBezTo>
                  <a:pt x="764660" y="1082694"/>
                  <a:pt x="658551" y="1121937"/>
                  <a:pt x="536345" y="1099172"/>
                </a:cubicBezTo>
                <a:cubicBezTo>
                  <a:pt x="451192" y="1083361"/>
                  <a:pt x="329748" y="1123556"/>
                  <a:pt x="243166" y="1123937"/>
                </a:cubicBezTo>
                <a:cubicBezTo>
                  <a:pt x="171157" y="1123937"/>
                  <a:pt x="-7" y="1081075"/>
                  <a:pt x="-7" y="1081075"/>
                </a:cubicBezTo>
                <a:lnTo>
                  <a:pt x="-7" y="-13"/>
                </a:lnTo>
                <a:lnTo>
                  <a:pt x="1072603" y="-13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20"/>
          <p:cNvSpPr/>
          <p:nvPr/>
        </p:nvSpPr>
        <p:spPr>
          <a:xfrm>
            <a:off x="744575" y="2073884"/>
            <a:ext cx="1324360" cy="1206931"/>
          </a:xfrm>
          <a:custGeom>
            <a:avLst/>
            <a:gdLst/>
            <a:ahLst/>
            <a:cxnLst/>
            <a:rect l="l" t="t" r="r" b="b"/>
            <a:pathLst>
              <a:path w="421100" h="383762" extrusionOk="0">
                <a:moveTo>
                  <a:pt x="346036" y="-13"/>
                </a:moveTo>
                <a:lnTo>
                  <a:pt x="366038" y="22942"/>
                </a:lnTo>
                <a:cubicBezTo>
                  <a:pt x="359649" y="27305"/>
                  <a:pt x="354418" y="33153"/>
                  <a:pt x="350798" y="39992"/>
                </a:cubicBezTo>
                <a:cubicBezTo>
                  <a:pt x="357762" y="42107"/>
                  <a:pt x="365286" y="41316"/>
                  <a:pt x="371658" y="37801"/>
                </a:cubicBezTo>
                <a:cubicBezTo>
                  <a:pt x="371128" y="47612"/>
                  <a:pt x="368972" y="57271"/>
                  <a:pt x="365276" y="66376"/>
                </a:cubicBezTo>
                <a:cubicBezTo>
                  <a:pt x="371087" y="65614"/>
                  <a:pt x="388803" y="56851"/>
                  <a:pt x="394709" y="55899"/>
                </a:cubicBezTo>
                <a:cubicBezTo>
                  <a:pt x="398328" y="66853"/>
                  <a:pt x="413759" y="80664"/>
                  <a:pt x="421093" y="96856"/>
                </a:cubicBezTo>
                <a:cubicBezTo>
                  <a:pt x="320509" y="199536"/>
                  <a:pt x="195350" y="287356"/>
                  <a:pt x="85241" y="383749"/>
                </a:cubicBezTo>
                <a:cubicBezTo>
                  <a:pt x="78479" y="380035"/>
                  <a:pt x="72287" y="369367"/>
                  <a:pt x="65525" y="365652"/>
                </a:cubicBezTo>
                <a:lnTo>
                  <a:pt x="77240" y="350031"/>
                </a:lnTo>
                <a:cubicBezTo>
                  <a:pt x="68858" y="352031"/>
                  <a:pt x="55714" y="348507"/>
                  <a:pt x="47332" y="350031"/>
                </a:cubicBezTo>
                <a:cubicBezTo>
                  <a:pt x="54138" y="342887"/>
                  <a:pt x="60026" y="334915"/>
                  <a:pt x="64858" y="326314"/>
                </a:cubicBezTo>
                <a:cubicBezTo>
                  <a:pt x="59429" y="326314"/>
                  <a:pt x="32473" y="328123"/>
                  <a:pt x="28568" y="328505"/>
                </a:cubicBezTo>
                <a:lnTo>
                  <a:pt x="-7" y="295262"/>
                </a:lnTo>
                <a:cubicBezTo>
                  <a:pt x="34092" y="254590"/>
                  <a:pt x="104101" y="197821"/>
                  <a:pt x="133343" y="174009"/>
                </a:cubicBezTo>
                <a:cubicBezTo>
                  <a:pt x="214019" y="109906"/>
                  <a:pt x="265073" y="63900"/>
                  <a:pt x="346036" y="-13"/>
                </a:cubicBez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20"/>
          <p:cNvSpPr/>
          <p:nvPr/>
        </p:nvSpPr>
        <p:spPr>
          <a:xfrm>
            <a:off x="5499976" y="2073878"/>
            <a:ext cx="1390263" cy="1353715"/>
          </a:xfrm>
          <a:custGeom>
            <a:avLst/>
            <a:gdLst/>
            <a:ahLst/>
            <a:cxnLst/>
            <a:rect l="l" t="t" r="r" b="b"/>
            <a:pathLst>
              <a:path w="442055" h="430434" extrusionOk="0">
                <a:moveTo>
                  <a:pt x="68287" y="14941"/>
                </a:moveTo>
                <a:cubicBezTo>
                  <a:pt x="75050" y="21704"/>
                  <a:pt x="81812" y="23895"/>
                  <a:pt x="87337" y="31420"/>
                </a:cubicBezTo>
                <a:cubicBezTo>
                  <a:pt x="79279" y="31172"/>
                  <a:pt x="71459" y="28667"/>
                  <a:pt x="64763" y="24181"/>
                </a:cubicBezTo>
                <a:cubicBezTo>
                  <a:pt x="56476" y="32086"/>
                  <a:pt x="54666" y="33039"/>
                  <a:pt x="46284" y="40945"/>
                </a:cubicBezTo>
                <a:lnTo>
                  <a:pt x="59524" y="54184"/>
                </a:lnTo>
                <a:cubicBezTo>
                  <a:pt x="45332" y="46850"/>
                  <a:pt x="28853" y="52660"/>
                  <a:pt x="26377" y="65805"/>
                </a:cubicBezTo>
                <a:cubicBezTo>
                  <a:pt x="27615" y="67900"/>
                  <a:pt x="40855" y="84855"/>
                  <a:pt x="42093" y="86569"/>
                </a:cubicBezTo>
                <a:cubicBezTo>
                  <a:pt x="33882" y="83902"/>
                  <a:pt x="25472" y="81864"/>
                  <a:pt x="16947" y="80473"/>
                </a:cubicBezTo>
                <a:cubicBezTo>
                  <a:pt x="11899" y="88855"/>
                  <a:pt x="4279" y="94094"/>
                  <a:pt x="-7" y="102000"/>
                </a:cubicBezTo>
                <a:cubicBezTo>
                  <a:pt x="77526" y="171723"/>
                  <a:pt x="342893" y="400228"/>
                  <a:pt x="369277" y="430422"/>
                </a:cubicBezTo>
                <a:lnTo>
                  <a:pt x="389660" y="397180"/>
                </a:lnTo>
                <a:cubicBezTo>
                  <a:pt x="382279" y="394970"/>
                  <a:pt x="375563" y="390941"/>
                  <a:pt x="370134" y="385464"/>
                </a:cubicBezTo>
                <a:cubicBezTo>
                  <a:pt x="375792" y="385578"/>
                  <a:pt x="381412" y="386502"/>
                  <a:pt x="386803" y="388226"/>
                </a:cubicBezTo>
                <a:cubicBezTo>
                  <a:pt x="395213" y="389617"/>
                  <a:pt x="403157" y="383930"/>
                  <a:pt x="404548" y="375520"/>
                </a:cubicBezTo>
                <a:cubicBezTo>
                  <a:pt x="404834" y="373796"/>
                  <a:pt x="404824" y="372043"/>
                  <a:pt x="404519" y="370319"/>
                </a:cubicBezTo>
                <a:cubicBezTo>
                  <a:pt x="396109" y="367271"/>
                  <a:pt x="388375" y="362613"/>
                  <a:pt x="381755" y="356603"/>
                </a:cubicBezTo>
                <a:cubicBezTo>
                  <a:pt x="394089" y="362490"/>
                  <a:pt x="408767" y="360347"/>
                  <a:pt x="418902" y="351174"/>
                </a:cubicBezTo>
                <a:lnTo>
                  <a:pt x="403472" y="336886"/>
                </a:lnTo>
                <a:cubicBezTo>
                  <a:pt x="411530" y="336429"/>
                  <a:pt x="419550" y="338248"/>
                  <a:pt x="426617" y="342125"/>
                </a:cubicBezTo>
                <a:lnTo>
                  <a:pt x="442048" y="317836"/>
                </a:lnTo>
                <a:cubicBezTo>
                  <a:pt x="415930" y="302415"/>
                  <a:pt x="391422" y="284423"/>
                  <a:pt x="368896" y="264115"/>
                </a:cubicBezTo>
                <a:cubicBezTo>
                  <a:pt x="345750" y="243446"/>
                  <a:pt x="139724" y="56851"/>
                  <a:pt x="120579" y="35515"/>
                </a:cubicBezTo>
                <a:cubicBezTo>
                  <a:pt x="114674" y="28943"/>
                  <a:pt x="89909" y="3226"/>
                  <a:pt x="82003" y="-13"/>
                </a:cubicBezTo>
                <a:cubicBezTo>
                  <a:pt x="82098" y="82"/>
                  <a:pt x="73145" y="8941"/>
                  <a:pt x="68287" y="14941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20"/>
          <p:cNvSpPr/>
          <p:nvPr/>
        </p:nvSpPr>
        <p:spPr>
          <a:xfrm>
            <a:off x="10913073" y="2112817"/>
            <a:ext cx="1262950" cy="1275829"/>
          </a:xfrm>
          <a:custGeom>
            <a:avLst/>
            <a:gdLst/>
            <a:ahLst/>
            <a:cxnLst/>
            <a:rect l="l" t="t" r="r" b="b"/>
            <a:pathLst>
              <a:path w="401574" h="405669" extrusionOk="0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accent4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20"/>
          <p:cNvSpPr/>
          <p:nvPr/>
        </p:nvSpPr>
        <p:spPr>
          <a:xfrm>
            <a:off x="6808950" y="2157762"/>
            <a:ext cx="1386668" cy="1185961"/>
          </a:xfrm>
          <a:custGeom>
            <a:avLst/>
            <a:gdLst/>
            <a:ahLst/>
            <a:cxnLst/>
            <a:rect l="l" t="t" r="r" b="b"/>
            <a:pathLst>
              <a:path w="440912" h="377094" extrusionOk="0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20"/>
          <p:cNvSpPr/>
          <p:nvPr/>
        </p:nvSpPr>
        <p:spPr>
          <a:xfrm>
            <a:off x="12127299" y="2088419"/>
            <a:ext cx="1269539" cy="1324658"/>
          </a:xfrm>
          <a:custGeom>
            <a:avLst/>
            <a:gdLst/>
            <a:ahLst/>
            <a:cxnLst/>
            <a:rect l="l" t="t" r="r" b="b"/>
            <a:pathLst>
              <a:path w="403669" h="421195" extrusionOk="0">
                <a:moveTo>
                  <a:pt x="16280" y="360223"/>
                </a:moveTo>
                <a:lnTo>
                  <a:pt x="50285" y="335934"/>
                </a:lnTo>
                <a:cubicBezTo>
                  <a:pt x="46722" y="347935"/>
                  <a:pt x="41322" y="359308"/>
                  <a:pt x="34283" y="369652"/>
                </a:cubicBezTo>
                <a:cubicBezTo>
                  <a:pt x="43265" y="363957"/>
                  <a:pt x="52847" y="359261"/>
                  <a:pt x="62858" y="355651"/>
                </a:cubicBezTo>
                <a:cubicBezTo>
                  <a:pt x="61505" y="364738"/>
                  <a:pt x="58467" y="373491"/>
                  <a:pt x="53904" y="381463"/>
                </a:cubicBezTo>
                <a:lnTo>
                  <a:pt x="65239" y="392036"/>
                </a:lnTo>
                <a:cubicBezTo>
                  <a:pt x="69954" y="386607"/>
                  <a:pt x="75297" y="381740"/>
                  <a:pt x="81146" y="377558"/>
                </a:cubicBezTo>
                <a:cubicBezTo>
                  <a:pt x="82955" y="382606"/>
                  <a:pt x="77050" y="388702"/>
                  <a:pt x="75621" y="394608"/>
                </a:cubicBezTo>
                <a:cubicBezTo>
                  <a:pt x="72478" y="408134"/>
                  <a:pt x="92576" y="409848"/>
                  <a:pt x="97148" y="421183"/>
                </a:cubicBezTo>
                <a:cubicBezTo>
                  <a:pt x="203256" y="313236"/>
                  <a:pt x="305431" y="201603"/>
                  <a:pt x="403662" y="86284"/>
                </a:cubicBezTo>
                <a:lnTo>
                  <a:pt x="378707" y="61709"/>
                </a:lnTo>
                <a:lnTo>
                  <a:pt x="358418" y="81902"/>
                </a:lnTo>
                <a:cubicBezTo>
                  <a:pt x="359257" y="73177"/>
                  <a:pt x="363019" y="64986"/>
                  <a:pt x="369086" y="58661"/>
                </a:cubicBezTo>
                <a:lnTo>
                  <a:pt x="353847" y="66186"/>
                </a:lnTo>
                <a:cubicBezTo>
                  <a:pt x="354989" y="60623"/>
                  <a:pt x="357371" y="55385"/>
                  <a:pt x="360800" y="50851"/>
                </a:cubicBezTo>
                <a:lnTo>
                  <a:pt x="346512" y="36754"/>
                </a:lnTo>
                <a:cubicBezTo>
                  <a:pt x="341997" y="40688"/>
                  <a:pt x="338140" y="45317"/>
                  <a:pt x="335082" y="50470"/>
                </a:cubicBezTo>
                <a:cubicBezTo>
                  <a:pt x="335187" y="42412"/>
                  <a:pt x="337178" y="34477"/>
                  <a:pt x="340892" y="27324"/>
                </a:cubicBezTo>
                <a:lnTo>
                  <a:pt x="331367" y="17799"/>
                </a:lnTo>
                <a:lnTo>
                  <a:pt x="319080" y="29038"/>
                </a:lnTo>
                <a:cubicBezTo>
                  <a:pt x="323900" y="18349"/>
                  <a:pt x="319766" y="5751"/>
                  <a:pt x="309555" y="-13"/>
                </a:cubicBezTo>
                <a:cubicBezTo>
                  <a:pt x="261930" y="61138"/>
                  <a:pt x="209733" y="119145"/>
                  <a:pt x="156203" y="175533"/>
                </a:cubicBezTo>
                <a:cubicBezTo>
                  <a:pt x="121913" y="211538"/>
                  <a:pt x="86985" y="246970"/>
                  <a:pt x="51428" y="281832"/>
                </a:cubicBezTo>
                <a:cubicBezTo>
                  <a:pt x="37712" y="295262"/>
                  <a:pt x="-7" y="331648"/>
                  <a:pt x="-7" y="331648"/>
                </a:cubicBezTo>
                <a:cubicBezTo>
                  <a:pt x="4279" y="338410"/>
                  <a:pt x="10280" y="356318"/>
                  <a:pt x="16280" y="360223"/>
                </a:cubicBezTo>
                <a:close/>
              </a:path>
            </a:pathLst>
          </a:custGeom>
          <a:solidFill>
            <a:schemeClr val="accent5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20"/>
          <p:cNvSpPr/>
          <p:nvPr/>
        </p:nvSpPr>
        <p:spPr>
          <a:xfrm>
            <a:off x="16040889" y="2081669"/>
            <a:ext cx="1401346" cy="1338138"/>
          </a:xfrm>
          <a:custGeom>
            <a:avLst/>
            <a:gdLst/>
            <a:ahLst/>
            <a:cxnLst/>
            <a:rect l="l" t="t" r="r" b="b"/>
            <a:pathLst>
              <a:path w="445579" h="425481" extrusionOk="0">
                <a:moveTo>
                  <a:pt x="67144" y="15037"/>
                </a:moveTo>
                <a:cubicBezTo>
                  <a:pt x="74002" y="21704"/>
                  <a:pt x="80765" y="23800"/>
                  <a:pt x="86194" y="31229"/>
                </a:cubicBezTo>
                <a:cubicBezTo>
                  <a:pt x="78145" y="31123"/>
                  <a:pt x="70287" y="28746"/>
                  <a:pt x="63524" y="24371"/>
                </a:cubicBezTo>
                <a:cubicBezTo>
                  <a:pt x="55333" y="32467"/>
                  <a:pt x="53523" y="33896"/>
                  <a:pt x="45332" y="41421"/>
                </a:cubicBezTo>
                <a:lnTo>
                  <a:pt x="58762" y="54470"/>
                </a:lnTo>
                <a:cubicBezTo>
                  <a:pt x="44474" y="47326"/>
                  <a:pt x="28091" y="53422"/>
                  <a:pt x="25805" y="66567"/>
                </a:cubicBezTo>
                <a:cubicBezTo>
                  <a:pt x="27043" y="68662"/>
                  <a:pt x="40664" y="85045"/>
                  <a:pt x="41902" y="87141"/>
                </a:cubicBezTo>
                <a:cubicBezTo>
                  <a:pt x="33606" y="84626"/>
                  <a:pt x="25139" y="82712"/>
                  <a:pt x="16566" y="81426"/>
                </a:cubicBezTo>
                <a:cubicBezTo>
                  <a:pt x="11708" y="89903"/>
                  <a:pt x="4184" y="95237"/>
                  <a:pt x="-7" y="103238"/>
                </a:cubicBezTo>
                <a:cubicBezTo>
                  <a:pt x="78669" y="171723"/>
                  <a:pt x="347845" y="395846"/>
                  <a:pt x="374706" y="425469"/>
                </a:cubicBezTo>
                <a:lnTo>
                  <a:pt x="394518" y="391941"/>
                </a:lnTo>
                <a:cubicBezTo>
                  <a:pt x="387079" y="389884"/>
                  <a:pt x="380288" y="385940"/>
                  <a:pt x="374801" y="380511"/>
                </a:cubicBezTo>
                <a:cubicBezTo>
                  <a:pt x="380478" y="380606"/>
                  <a:pt x="386117" y="381473"/>
                  <a:pt x="391565" y="383083"/>
                </a:cubicBezTo>
                <a:cubicBezTo>
                  <a:pt x="400052" y="384273"/>
                  <a:pt x="407910" y="378358"/>
                  <a:pt x="409101" y="369872"/>
                </a:cubicBezTo>
                <a:cubicBezTo>
                  <a:pt x="409339" y="368214"/>
                  <a:pt x="409301" y="366538"/>
                  <a:pt x="408996" y="364890"/>
                </a:cubicBezTo>
                <a:cubicBezTo>
                  <a:pt x="400538" y="361956"/>
                  <a:pt x="392708" y="357422"/>
                  <a:pt x="385945" y="351555"/>
                </a:cubicBezTo>
                <a:cubicBezTo>
                  <a:pt x="398395" y="357175"/>
                  <a:pt x="413006" y="354765"/>
                  <a:pt x="422998" y="345459"/>
                </a:cubicBezTo>
                <a:lnTo>
                  <a:pt x="407377" y="331457"/>
                </a:lnTo>
                <a:cubicBezTo>
                  <a:pt x="415397" y="330876"/>
                  <a:pt x="423417" y="332553"/>
                  <a:pt x="430523" y="336315"/>
                </a:cubicBezTo>
                <a:lnTo>
                  <a:pt x="445572" y="311740"/>
                </a:lnTo>
                <a:cubicBezTo>
                  <a:pt x="419207" y="296720"/>
                  <a:pt x="394385" y="279146"/>
                  <a:pt x="371468" y="259258"/>
                </a:cubicBezTo>
                <a:cubicBezTo>
                  <a:pt x="348131" y="238969"/>
                  <a:pt x="138962" y="55804"/>
                  <a:pt x="119531" y="34849"/>
                </a:cubicBezTo>
                <a:cubicBezTo>
                  <a:pt x="113531" y="28372"/>
                  <a:pt x="88289" y="3035"/>
                  <a:pt x="80384" y="-13"/>
                </a:cubicBezTo>
                <a:cubicBezTo>
                  <a:pt x="80669" y="-13"/>
                  <a:pt x="71906" y="9036"/>
                  <a:pt x="67144" y="15037"/>
                </a:cubicBezTo>
                <a:close/>
              </a:path>
            </a:pathLst>
          </a:custGeom>
          <a:solidFill>
            <a:schemeClr val="accent6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20"/>
          <p:cNvSpPr/>
          <p:nvPr/>
        </p:nvSpPr>
        <p:spPr>
          <a:xfrm>
            <a:off x="10870510" y="5979967"/>
            <a:ext cx="1262950" cy="1275829"/>
          </a:xfrm>
          <a:custGeom>
            <a:avLst/>
            <a:gdLst/>
            <a:ahLst/>
            <a:cxnLst/>
            <a:rect l="l" t="t" r="r" b="b"/>
            <a:pathLst>
              <a:path w="401574" h="405669" extrusionOk="0">
                <a:moveTo>
                  <a:pt x="401567" y="323551"/>
                </a:moveTo>
                <a:lnTo>
                  <a:pt x="380135" y="345269"/>
                </a:lnTo>
                <a:cubicBezTo>
                  <a:pt x="375354" y="339134"/>
                  <a:pt x="369096" y="334315"/>
                  <a:pt x="361943" y="331267"/>
                </a:cubicBezTo>
                <a:cubicBezTo>
                  <a:pt x="360428" y="338391"/>
                  <a:pt x="361800" y="345821"/>
                  <a:pt x="365752" y="351936"/>
                </a:cubicBezTo>
                <a:cubicBezTo>
                  <a:pt x="356066" y="352022"/>
                  <a:pt x="346417" y="350574"/>
                  <a:pt x="337177" y="347650"/>
                </a:cubicBezTo>
                <a:cubicBezTo>
                  <a:pt x="338321" y="353460"/>
                  <a:pt x="348608" y="370415"/>
                  <a:pt x="349846" y="376225"/>
                </a:cubicBezTo>
                <a:cubicBezTo>
                  <a:pt x="339083" y="380701"/>
                  <a:pt x="326414" y="397084"/>
                  <a:pt x="310889" y="405657"/>
                </a:cubicBezTo>
                <a:cubicBezTo>
                  <a:pt x="201065" y="312979"/>
                  <a:pt x="104196" y="194583"/>
                  <a:pt x="-7" y="91903"/>
                </a:cubicBezTo>
                <a:cubicBezTo>
                  <a:pt x="3231" y="84855"/>
                  <a:pt x="13423" y="77902"/>
                  <a:pt x="16566" y="70853"/>
                </a:cubicBezTo>
                <a:lnTo>
                  <a:pt x="32949" y="81426"/>
                </a:lnTo>
                <a:cubicBezTo>
                  <a:pt x="30377" y="73234"/>
                  <a:pt x="32949" y="59804"/>
                  <a:pt x="30377" y="51613"/>
                </a:cubicBezTo>
                <a:cubicBezTo>
                  <a:pt x="38007" y="57880"/>
                  <a:pt x="46389" y="63157"/>
                  <a:pt x="55333" y="67329"/>
                </a:cubicBezTo>
                <a:cubicBezTo>
                  <a:pt x="54857" y="61900"/>
                  <a:pt x="51142" y="35230"/>
                  <a:pt x="50475" y="31324"/>
                </a:cubicBezTo>
                <a:lnTo>
                  <a:pt x="81527" y="-13"/>
                </a:lnTo>
                <a:cubicBezTo>
                  <a:pt x="124580" y="31039"/>
                  <a:pt x="186302" y="96571"/>
                  <a:pt x="212305" y="124479"/>
                </a:cubicBezTo>
                <a:cubicBezTo>
                  <a:pt x="282123" y="200012"/>
                  <a:pt x="331748" y="247542"/>
                  <a:pt x="401567" y="323551"/>
                </a:cubicBezTo>
                <a:close/>
              </a:path>
            </a:pathLst>
          </a:custGeom>
          <a:solidFill>
            <a:schemeClr val="lt2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20"/>
          <p:cNvSpPr/>
          <p:nvPr/>
        </p:nvSpPr>
        <p:spPr>
          <a:xfrm>
            <a:off x="6766388" y="6024912"/>
            <a:ext cx="1386668" cy="1185961"/>
          </a:xfrm>
          <a:custGeom>
            <a:avLst/>
            <a:gdLst/>
            <a:ahLst/>
            <a:cxnLst/>
            <a:rect l="l" t="t" r="r" b="b"/>
            <a:pathLst>
              <a:path w="440912" h="377094" extrusionOk="0">
                <a:moveTo>
                  <a:pt x="10946" y="302977"/>
                </a:moveTo>
                <a:lnTo>
                  <a:pt x="49046" y="284975"/>
                </a:lnTo>
                <a:cubicBezTo>
                  <a:pt x="43455" y="296167"/>
                  <a:pt x="36169" y="306416"/>
                  <a:pt x="27425" y="315360"/>
                </a:cubicBezTo>
                <a:cubicBezTo>
                  <a:pt x="37207" y="311321"/>
                  <a:pt x="47389" y="308349"/>
                  <a:pt x="57809" y="306502"/>
                </a:cubicBezTo>
                <a:cubicBezTo>
                  <a:pt x="54933" y="315227"/>
                  <a:pt x="50437" y="323342"/>
                  <a:pt x="44569" y="330409"/>
                </a:cubicBezTo>
                <a:lnTo>
                  <a:pt x="54094" y="342792"/>
                </a:lnTo>
                <a:cubicBezTo>
                  <a:pt x="59695" y="338258"/>
                  <a:pt x="65801" y="334391"/>
                  <a:pt x="72287" y="331267"/>
                </a:cubicBezTo>
                <a:cubicBezTo>
                  <a:pt x="73240" y="336601"/>
                  <a:pt x="66286" y="341649"/>
                  <a:pt x="63905" y="347173"/>
                </a:cubicBezTo>
                <a:cubicBezTo>
                  <a:pt x="58476" y="359842"/>
                  <a:pt x="77907" y="365176"/>
                  <a:pt x="80479" y="377082"/>
                </a:cubicBezTo>
                <a:cubicBezTo>
                  <a:pt x="203856" y="289328"/>
                  <a:pt x="324004" y="197250"/>
                  <a:pt x="440905" y="100857"/>
                </a:cubicBezTo>
                <a:lnTo>
                  <a:pt x="420617" y="72282"/>
                </a:lnTo>
                <a:lnTo>
                  <a:pt x="397185" y="88665"/>
                </a:lnTo>
                <a:cubicBezTo>
                  <a:pt x="399481" y="80207"/>
                  <a:pt x="404586" y="72787"/>
                  <a:pt x="411663" y="67615"/>
                </a:cubicBezTo>
                <a:lnTo>
                  <a:pt x="395280" y="72377"/>
                </a:lnTo>
                <a:cubicBezTo>
                  <a:pt x="397433" y="67119"/>
                  <a:pt x="400681" y="62376"/>
                  <a:pt x="404805" y="58471"/>
                </a:cubicBezTo>
                <a:cubicBezTo>
                  <a:pt x="400995" y="52946"/>
                  <a:pt x="397185" y="47517"/>
                  <a:pt x="393280" y="42088"/>
                </a:cubicBezTo>
                <a:cubicBezTo>
                  <a:pt x="388146" y="45212"/>
                  <a:pt x="383526" y="49098"/>
                  <a:pt x="379564" y="53613"/>
                </a:cubicBezTo>
                <a:cubicBezTo>
                  <a:pt x="381078" y="45755"/>
                  <a:pt x="384336" y="38335"/>
                  <a:pt x="389089" y="31896"/>
                </a:cubicBezTo>
                <a:cubicBezTo>
                  <a:pt x="386517" y="28181"/>
                  <a:pt x="383850" y="24562"/>
                  <a:pt x="381183" y="20847"/>
                </a:cubicBezTo>
                <a:lnTo>
                  <a:pt x="367562" y="30372"/>
                </a:lnTo>
                <a:cubicBezTo>
                  <a:pt x="374115" y="20561"/>
                  <a:pt x="372087" y="7379"/>
                  <a:pt x="362895" y="-13"/>
                </a:cubicBezTo>
                <a:cubicBezTo>
                  <a:pt x="305173" y="51803"/>
                  <a:pt x="243832" y="99809"/>
                  <a:pt x="181158" y="145910"/>
                </a:cubicBezTo>
                <a:cubicBezTo>
                  <a:pt x="141153" y="175438"/>
                  <a:pt x="100577" y="204203"/>
                  <a:pt x="59428" y="232207"/>
                </a:cubicBezTo>
                <a:cubicBezTo>
                  <a:pt x="43522" y="243065"/>
                  <a:pt x="-7" y="272307"/>
                  <a:pt x="-7" y="272307"/>
                </a:cubicBezTo>
                <a:cubicBezTo>
                  <a:pt x="2945" y="279355"/>
                  <a:pt x="5803" y="297643"/>
                  <a:pt x="10946" y="302977"/>
                </a:cubicBezTo>
                <a:close/>
              </a:path>
            </a:pathLst>
          </a:custGeom>
          <a:solidFill>
            <a:schemeClr val="accent6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5" name="Google Shape;2715;p20"/>
          <p:cNvGrpSpPr/>
          <p:nvPr/>
        </p:nvGrpSpPr>
        <p:grpSpPr>
          <a:xfrm>
            <a:off x="16674336" y="349912"/>
            <a:ext cx="1176750" cy="1465271"/>
            <a:chOff x="11575336" y="613749"/>
            <a:chExt cx="1176750" cy="1465271"/>
          </a:xfrm>
        </p:grpSpPr>
        <p:grpSp>
          <p:nvGrpSpPr>
            <p:cNvPr id="2716" name="Google Shape;2716;p20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717" name="Google Shape;2717;p20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718" name="Google Shape;2718;p20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02" h="362045" extrusionOk="0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9" name="Google Shape;2719;p20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78" h="390525" extrusionOk="0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20" name="Google Shape;2720;p20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avLst/>
                <a:gdLst/>
                <a:ahLst/>
                <a:cxnLst/>
                <a:rect l="l" t="t" r="r" b="b"/>
                <a:pathLst>
                  <a:path w="421576" h="763053" extrusionOk="0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21" name="Google Shape;2721;p20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722" name="Google Shape;2722;p20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723" name="Google Shape;2723;p20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4" name="Google Shape;2724;p20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5" name="Google Shape;2725;p20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726" name="Google Shape;2726;p20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7" name="Google Shape;2727;p20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8" name="Google Shape;2728;p20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729" name="Google Shape;2729;p20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0" name="Google Shape;2730;p20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31" name="Google Shape;2731;p20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361950" extrusionOk="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2" name="Google Shape;2732;p20"/>
            <p:cNvGrpSpPr/>
            <p:nvPr/>
          </p:nvGrpSpPr>
          <p:grpSpPr>
            <a:xfrm rot="392636">
              <a:off x="11649302" y="667954"/>
              <a:ext cx="1028819" cy="1356862"/>
              <a:chOff x="4572000" y="3600062"/>
              <a:chExt cx="618078" cy="815155"/>
            </a:xfrm>
          </p:grpSpPr>
          <p:grpSp>
            <p:nvGrpSpPr>
              <p:cNvPr id="2733" name="Google Shape;2733;p20"/>
              <p:cNvGrpSpPr/>
              <p:nvPr/>
            </p:nvGrpSpPr>
            <p:grpSpPr>
              <a:xfrm>
                <a:off x="4572000" y="4024312"/>
                <a:ext cx="618078" cy="390525"/>
                <a:chOff x="4572000" y="4024312"/>
                <a:chExt cx="618078" cy="390525"/>
              </a:xfrm>
            </p:grpSpPr>
            <p:sp>
              <p:nvSpPr>
                <p:cNvPr id="2734" name="Google Shape;2734;p20"/>
                <p:cNvSpPr/>
                <p:nvPr/>
              </p:nvSpPr>
              <p:spPr>
                <a:xfrm>
                  <a:off x="4586287" y="4038599"/>
                  <a:ext cx="589502" cy="36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02" h="362045" extrusionOk="0">
                      <a:moveTo>
                        <a:pt x="0" y="0"/>
                      </a:moveTo>
                      <a:lnTo>
                        <a:pt x="589502" y="0"/>
                      </a:lnTo>
                      <a:lnTo>
                        <a:pt x="589502" y="362045"/>
                      </a:lnTo>
                      <a:lnTo>
                        <a:pt x="0" y="36204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5" name="Google Shape;2735;p20"/>
                <p:cNvSpPr/>
                <p:nvPr/>
              </p:nvSpPr>
              <p:spPr>
                <a:xfrm>
                  <a:off x="4572000" y="4024312"/>
                  <a:ext cx="618078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78" h="390525" extrusionOk="0">
                      <a:moveTo>
                        <a:pt x="603885" y="390525"/>
                      </a:moveTo>
                      <a:lnTo>
                        <a:pt x="14288" y="390525"/>
                      </a:lnTo>
                      <a:cubicBezTo>
                        <a:pt x="6382" y="390525"/>
                        <a:pt x="0" y="384143"/>
                        <a:pt x="0" y="3762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603790" y="0"/>
                      </a:lnTo>
                      <a:cubicBezTo>
                        <a:pt x="611696" y="0"/>
                        <a:pt x="618077" y="6382"/>
                        <a:pt x="618077" y="14288"/>
                      </a:cubicBezTo>
                      <a:lnTo>
                        <a:pt x="618077" y="376333"/>
                      </a:lnTo>
                      <a:cubicBezTo>
                        <a:pt x="618172" y="384143"/>
                        <a:pt x="611696" y="390525"/>
                        <a:pt x="603885" y="390525"/>
                      </a:cubicBezTo>
                      <a:close/>
                      <a:moveTo>
                        <a:pt x="28575" y="361950"/>
                      </a:moveTo>
                      <a:lnTo>
                        <a:pt x="589502" y="361950"/>
                      </a:lnTo>
                      <a:lnTo>
                        <a:pt x="589502" y="28575"/>
                      </a:lnTo>
                      <a:lnTo>
                        <a:pt x="28575" y="28575"/>
                      </a:lnTo>
                      <a:lnTo>
                        <a:pt x="28575" y="3619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36" name="Google Shape;2736;p20"/>
              <p:cNvSpPr/>
              <p:nvPr/>
            </p:nvSpPr>
            <p:spPr>
              <a:xfrm>
                <a:off x="4664868" y="3600062"/>
                <a:ext cx="421576" cy="763053"/>
              </a:xfrm>
              <a:custGeom>
                <a:avLst/>
                <a:gdLst/>
                <a:ahLst/>
                <a:cxnLst/>
                <a:rect l="l" t="t" r="r" b="b"/>
                <a:pathLst>
                  <a:path w="421576" h="763053" extrusionOk="0">
                    <a:moveTo>
                      <a:pt x="407575" y="763053"/>
                    </a:moveTo>
                    <a:lnTo>
                      <a:pt x="324803" y="763053"/>
                    </a:lnTo>
                    <a:cubicBezTo>
                      <a:pt x="317563" y="763053"/>
                      <a:pt x="311467" y="757624"/>
                      <a:pt x="310610" y="750480"/>
                    </a:cubicBezTo>
                    <a:cubicBezTo>
                      <a:pt x="300228" y="664279"/>
                      <a:pt x="289941" y="575411"/>
                      <a:pt x="279559" y="486543"/>
                    </a:cubicBezTo>
                    <a:cubicBezTo>
                      <a:pt x="269176" y="397865"/>
                      <a:pt x="258889" y="309092"/>
                      <a:pt x="248507" y="222986"/>
                    </a:cubicBezTo>
                    <a:cubicBezTo>
                      <a:pt x="247745" y="216318"/>
                      <a:pt x="251650" y="209937"/>
                      <a:pt x="258032" y="207746"/>
                    </a:cubicBezTo>
                    <a:cubicBezTo>
                      <a:pt x="304514" y="191839"/>
                      <a:pt x="335280" y="150215"/>
                      <a:pt x="331184" y="108876"/>
                    </a:cubicBezTo>
                    <a:cubicBezTo>
                      <a:pt x="325946" y="56013"/>
                      <a:pt x="263462" y="30105"/>
                      <a:pt x="220789" y="28676"/>
                    </a:cubicBezTo>
                    <a:cubicBezTo>
                      <a:pt x="174593" y="26961"/>
                      <a:pt x="107251" y="54108"/>
                      <a:pt x="101060" y="109067"/>
                    </a:cubicBezTo>
                    <a:cubicBezTo>
                      <a:pt x="96774" y="147167"/>
                      <a:pt x="123254" y="188029"/>
                      <a:pt x="165449" y="208317"/>
                    </a:cubicBezTo>
                    <a:cubicBezTo>
                      <a:pt x="170783" y="210889"/>
                      <a:pt x="173926" y="216414"/>
                      <a:pt x="173450" y="222319"/>
                    </a:cubicBezTo>
                    <a:cubicBezTo>
                      <a:pt x="166497" y="310616"/>
                      <a:pt x="154210" y="400246"/>
                      <a:pt x="142304" y="486924"/>
                    </a:cubicBezTo>
                    <a:cubicBezTo>
                      <a:pt x="130492" y="573125"/>
                      <a:pt x="118205" y="662374"/>
                      <a:pt x="111347" y="749814"/>
                    </a:cubicBezTo>
                    <a:cubicBezTo>
                      <a:pt x="110776" y="757243"/>
                      <a:pt x="104584" y="762958"/>
                      <a:pt x="97060" y="762958"/>
                    </a:cubicBezTo>
                    <a:lnTo>
                      <a:pt x="14288" y="762958"/>
                    </a:lnTo>
                    <a:cubicBezTo>
                      <a:pt x="6382" y="762958"/>
                      <a:pt x="0" y="756576"/>
                      <a:pt x="0" y="748671"/>
                    </a:cubicBezTo>
                    <a:cubicBezTo>
                      <a:pt x="0" y="740765"/>
                      <a:pt x="6382" y="734383"/>
                      <a:pt x="14288" y="734383"/>
                    </a:cubicBezTo>
                    <a:lnTo>
                      <a:pt x="83820" y="734383"/>
                    </a:lnTo>
                    <a:cubicBezTo>
                      <a:pt x="90868" y="650373"/>
                      <a:pt x="102584" y="565314"/>
                      <a:pt x="113824" y="483018"/>
                    </a:cubicBezTo>
                    <a:cubicBezTo>
                      <a:pt x="125254" y="399865"/>
                      <a:pt x="137065" y="313950"/>
                      <a:pt x="144018" y="229463"/>
                    </a:cubicBezTo>
                    <a:cubicBezTo>
                      <a:pt x="95536" y="202317"/>
                      <a:pt x="67056" y="153739"/>
                      <a:pt x="72390" y="105828"/>
                    </a:cubicBezTo>
                    <a:cubicBezTo>
                      <a:pt x="80105" y="37629"/>
                      <a:pt x="155734" y="-2280"/>
                      <a:pt x="221551" y="101"/>
                    </a:cubicBezTo>
                    <a:cubicBezTo>
                      <a:pt x="274606" y="1911"/>
                      <a:pt x="352520" y="36010"/>
                      <a:pt x="359378" y="106019"/>
                    </a:cubicBezTo>
                    <a:cubicBezTo>
                      <a:pt x="364426" y="156978"/>
                      <a:pt x="330613" y="207651"/>
                      <a:pt x="277939" y="230511"/>
                    </a:cubicBezTo>
                    <a:cubicBezTo>
                      <a:pt x="287846" y="313188"/>
                      <a:pt x="297751" y="398246"/>
                      <a:pt x="307658" y="483209"/>
                    </a:cubicBezTo>
                    <a:cubicBezTo>
                      <a:pt x="317468" y="567696"/>
                      <a:pt x="327374" y="652182"/>
                      <a:pt x="337185" y="734478"/>
                    </a:cubicBezTo>
                    <a:lnTo>
                      <a:pt x="407289" y="734478"/>
                    </a:lnTo>
                    <a:cubicBezTo>
                      <a:pt x="415195" y="734478"/>
                      <a:pt x="421576" y="740860"/>
                      <a:pt x="421576" y="748766"/>
                    </a:cubicBezTo>
                    <a:cubicBezTo>
                      <a:pt x="421576" y="756672"/>
                      <a:pt x="415480" y="763053"/>
                      <a:pt x="407575" y="7630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37" name="Google Shape;2737;p20"/>
              <p:cNvGrpSpPr/>
              <p:nvPr/>
            </p:nvGrpSpPr>
            <p:grpSpPr>
              <a:xfrm>
                <a:off x="4572000" y="4305775"/>
                <a:ext cx="612933" cy="109442"/>
                <a:chOff x="4572000" y="4305775"/>
                <a:chExt cx="612933" cy="109442"/>
              </a:xfrm>
            </p:grpSpPr>
            <p:grpSp>
              <p:nvGrpSpPr>
                <p:cNvPr id="2738" name="Google Shape;2738;p20"/>
                <p:cNvGrpSpPr/>
                <p:nvPr/>
              </p:nvGrpSpPr>
              <p:grpSpPr>
                <a:xfrm>
                  <a:off x="4572000" y="4305775"/>
                  <a:ext cx="156114" cy="109442"/>
                  <a:chOff x="4572000" y="4305775"/>
                  <a:chExt cx="156114" cy="109442"/>
                </a:xfrm>
              </p:grpSpPr>
              <p:sp>
                <p:nvSpPr>
                  <p:cNvPr id="2739" name="Google Shape;2739;p20"/>
                  <p:cNvSpPr/>
                  <p:nvPr/>
                </p:nvSpPr>
                <p:spPr>
                  <a:xfrm>
                    <a:off x="4586287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0" name="Google Shape;2740;p20"/>
                  <p:cNvSpPr/>
                  <p:nvPr/>
                </p:nvSpPr>
                <p:spPr>
                  <a:xfrm>
                    <a:off x="4572000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1" name="Google Shape;2741;p20"/>
                <p:cNvGrpSpPr/>
                <p:nvPr/>
              </p:nvGrpSpPr>
              <p:grpSpPr>
                <a:xfrm>
                  <a:off x="4800409" y="4305775"/>
                  <a:ext cx="156114" cy="109442"/>
                  <a:chOff x="4800409" y="4305775"/>
                  <a:chExt cx="156114" cy="109442"/>
                </a:xfrm>
              </p:grpSpPr>
              <p:sp>
                <p:nvSpPr>
                  <p:cNvPr id="2742" name="Google Shape;2742;p20"/>
                  <p:cNvSpPr/>
                  <p:nvPr/>
                </p:nvSpPr>
                <p:spPr>
                  <a:xfrm>
                    <a:off x="4814697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3" name="Google Shape;2743;p20"/>
                  <p:cNvSpPr/>
                  <p:nvPr/>
                </p:nvSpPr>
                <p:spPr>
                  <a:xfrm>
                    <a:off x="4800409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575" y="80867"/>
                        </a:moveTo>
                        <a:lnTo>
                          <a:pt x="127540" y="80867"/>
                        </a:lnTo>
                        <a:lnTo>
                          <a:pt x="127540" y="28575"/>
                        </a:lnTo>
                        <a:lnTo>
                          <a:pt x="28575" y="28575"/>
                        </a:lnTo>
                        <a:lnTo>
                          <a:pt x="28575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4" name="Google Shape;2744;p20"/>
                <p:cNvGrpSpPr/>
                <p:nvPr/>
              </p:nvGrpSpPr>
              <p:grpSpPr>
                <a:xfrm>
                  <a:off x="5028819" y="4305775"/>
                  <a:ext cx="156114" cy="109442"/>
                  <a:chOff x="5028819" y="4305775"/>
                  <a:chExt cx="156114" cy="109442"/>
                </a:xfrm>
              </p:grpSpPr>
              <p:sp>
                <p:nvSpPr>
                  <p:cNvPr id="2745" name="Google Shape;2745;p20"/>
                  <p:cNvSpPr/>
                  <p:nvPr/>
                </p:nvSpPr>
                <p:spPr>
                  <a:xfrm>
                    <a:off x="5043201" y="4320063"/>
                    <a:ext cx="127539" cy="8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39" h="80867" extrusionOk="0">
                        <a:moveTo>
                          <a:pt x="0" y="0"/>
                        </a:moveTo>
                        <a:lnTo>
                          <a:pt x="127540" y="0"/>
                        </a:lnTo>
                        <a:lnTo>
                          <a:pt x="127540" y="80867"/>
                        </a:lnTo>
                        <a:lnTo>
                          <a:pt x="0" y="8086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6" name="Google Shape;2746;p20"/>
                  <p:cNvSpPr/>
                  <p:nvPr/>
                </p:nvSpPr>
                <p:spPr>
                  <a:xfrm>
                    <a:off x="5028819" y="4305775"/>
                    <a:ext cx="156114" cy="109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14" h="109442" extrusionOk="0">
                        <a:moveTo>
                          <a:pt x="141827" y="109442"/>
                        </a:moveTo>
                        <a:lnTo>
                          <a:pt x="14288" y="109442"/>
                        </a:lnTo>
                        <a:cubicBezTo>
                          <a:pt x="6382" y="109442"/>
                          <a:pt x="0" y="103060"/>
                          <a:pt x="0" y="95155"/>
                        </a:cubicBezTo>
                        <a:lnTo>
                          <a:pt x="0" y="14288"/>
                        </a:ln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41827" y="0"/>
                        </a:lnTo>
                        <a:cubicBezTo>
                          <a:pt x="149733" y="0"/>
                          <a:pt x="156115" y="6382"/>
                          <a:pt x="156115" y="14288"/>
                        </a:cubicBezTo>
                        <a:lnTo>
                          <a:pt x="156115" y="95155"/>
                        </a:lnTo>
                        <a:cubicBezTo>
                          <a:pt x="156115" y="102965"/>
                          <a:pt x="149733" y="109442"/>
                          <a:pt x="141827" y="109442"/>
                        </a:cubicBezTo>
                        <a:close/>
                        <a:moveTo>
                          <a:pt x="28670" y="80867"/>
                        </a:moveTo>
                        <a:lnTo>
                          <a:pt x="127635" y="80867"/>
                        </a:lnTo>
                        <a:lnTo>
                          <a:pt x="127635" y="28575"/>
                        </a:lnTo>
                        <a:lnTo>
                          <a:pt x="28670" y="28575"/>
                        </a:lnTo>
                        <a:lnTo>
                          <a:pt x="28670" y="8086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47" name="Google Shape;2747;p20"/>
              <p:cNvSpPr/>
              <p:nvPr/>
            </p:nvSpPr>
            <p:spPr>
              <a:xfrm>
                <a:off x="4586287" y="4043362"/>
                <a:ext cx="1428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361950" extrusionOk="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8" name="Google Shape;2748;p20"/>
          <p:cNvGrpSpPr/>
          <p:nvPr/>
        </p:nvGrpSpPr>
        <p:grpSpPr>
          <a:xfrm rot="-1353410">
            <a:off x="697501" y="590198"/>
            <a:ext cx="1536328" cy="1421091"/>
            <a:chOff x="5140976" y="802510"/>
            <a:chExt cx="1536327" cy="1421090"/>
          </a:xfrm>
        </p:grpSpPr>
        <p:grpSp>
          <p:nvGrpSpPr>
            <p:cNvPr id="2749" name="Google Shape;2749;p2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750" name="Google Shape;2750;p2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751" name="Google Shape;2751;p2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818" extrusionOk="0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2" name="Google Shape;2752;p2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481393" extrusionOk="0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3" name="Google Shape;2753;p2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754" name="Google Shape;2754;p2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360" extrusionOk="0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5" name="Google Shape;2755;p2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931" extrusionOk="0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6" name="Google Shape;2756;p2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757" name="Google Shape;2757;p2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866" extrusionOk="0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2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7" h="99441" extrusionOk="0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9" name="Google Shape;2759;p2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760" name="Google Shape;2760;p2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2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2" name="Google Shape;2762;p2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763" name="Google Shape;2763;p2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4" name="Google Shape;2764;p2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5" name="Google Shape;2765;p2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766" name="Google Shape;2766;p2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2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3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8" name="Google Shape;2768;p2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769" name="Google Shape;2769;p2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723" extrusionOk="0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2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1" name="Google Shape;2771;p2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772" name="Google Shape;2772;p2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2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4" name="Google Shape;2774;p2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775" name="Google Shape;2775;p2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6" name="Google Shape;2776;p2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7" name="Google Shape;2777;p2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778" name="Google Shape;2778;p2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723" extrusionOk="0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2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01" h="481298" extrusionOk="0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0" name="Google Shape;2780;p2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781" name="Google Shape;2781;p2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2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3" name="Google Shape;2783;p2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784" name="Google Shape;2784;p2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2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6" name="Google Shape;2786;p2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787" name="Google Shape;2787;p2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2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9" name="Google Shape;2789;p2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790" name="Google Shape;2790;p2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1" name="Google Shape;2791;p2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2" name="Google Shape;2792;p2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793" name="Google Shape;2793;p2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4" name="Google Shape;2794;p2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10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5" name="Google Shape;2795;p2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796" name="Google Shape;2796;p2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12" h="452818" extrusionOk="0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2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687" h="481393" extrusionOk="0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8" name="Google Shape;2798;p2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799" name="Google Shape;2799;p2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91" h="256413" extrusionOk="0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2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7" h="284988" extrusionOk="0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01" name="Google Shape;2801;p2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08196" extrusionOk="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2" name="Google Shape;2802;p20"/>
            <p:cNvGrpSpPr/>
            <p:nvPr/>
          </p:nvGrpSpPr>
          <p:grpSpPr>
            <a:xfrm>
              <a:off x="5140976" y="802510"/>
              <a:ext cx="1536327" cy="1421090"/>
              <a:chOff x="1560766" y="5405182"/>
              <a:chExt cx="928687" cy="859028"/>
            </a:xfrm>
          </p:grpSpPr>
          <p:grpSp>
            <p:nvGrpSpPr>
              <p:cNvPr id="2803" name="Google Shape;2803;p20"/>
              <p:cNvGrpSpPr/>
              <p:nvPr/>
            </p:nvGrpSpPr>
            <p:grpSpPr>
              <a:xfrm>
                <a:off x="1580864" y="5520975"/>
                <a:ext cx="202501" cy="481393"/>
                <a:chOff x="1580864" y="5520975"/>
                <a:chExt cx="202501" cy="481393"/>
              </a:xfrm>
            </p:grpSpPr>
            <p:sp>
              <p:nvSpPr>
                <p:cNvPr id="2804" name="Google Shape;2804;p20"/>
                <p:cNvSpPr/>
                <p:nvPr/>
              </p:nvSpPr>
              <p:spPr>
                <a:xfrm>
                  <a:off x="1595151" y="5535262"/>
                  <a:ext cx="173926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818" extrusionOk="0">
                      <a:moveTo>
                        <a:pt x="0" y="0"/>
                      </a:moveTo>
                      <a:lnTo>
                        <a:pt x="173926" y="0"/>
                      </a:lnTo>
                      <a:lnTo>
                        <a:pt x="173926" y="452818"/>
                      </a:lnTo>
                      <a:lnTo>
                        <a:pt x="0" y="4528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20"/>
                <p:cNvSpPr/>
                <p:nvPr/>
              </p:nvSpPr>
              <p:spPr>
                <a:xfrm>
                  <a:off x="1580864" y="5520975"/>
                  <a:ext cx="202501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481393" extrusionOk="0">
                      <a:moveTo>
                        <a:pt x="188214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214" y="0"/>
                      </a:lnTo>
                      <a:cubicBezTo>
                        <a:pt x="196120" y="0"/>
                        <a:pt x="202501" y="6382"/>
                        <a:pt x="202501" y="14288"/>
                      </a:cubicBezTo>
                      <a:lnTo>
                        <a:pt x="202501" y="467106"/>
                      </a:lnTo>
                      <a:cubicBezTo>
                        <a:pt x="202501" y="475012"/>
                        <a:pt x="196120" y="481393"/>
                        <a:pt x="188214" y="481393"/>
                      </a:cubicBezTo>
                      <a:close/>
                      <a:moveTo>
                        <a:pt x="28575" y="452818"/>
                      </a:moveTo>
                      <a:lnTo>
                        <a:pt x="173926" y="452818"/>
                      </a:lnTo>
                      <a:lnTo>
                        <a:pt x="173926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6" name="Google Shape;2806;p20"/>
              <p:cNvGrpSpPr/>
              <p:nvPr/>
            </p:nvGrpSpPr>
            <p:grpSpPr>
              <a:xfrm>
                <a:off x="1615001" y="5405182"/>
                <a:ext cx="134227" cy="78931"/>
                <a:chOff x="1615001" y="5405182"/>
                <a:chExt cx="134227" cy="78931"/>
              </a:xfrm>
            </p:grpSpPr>
            <p:sp>
              <p:nvSpPr>
                <p:cNvPr id="2807" name="Google Shape;2807;p20"/>
                <p:cNvSpPr/>
                <p:nvPr/>
              </p:nvSpPr>
              <p:spPr>
                <a:xfrm>
                  <a:off x="1629251" y="5419465"/>
                  <a:ext cx="105727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360" extrusionOk="0">
                      <a:moveTo>
                        <a:pt x="105727" y="50361"/>
                      </a:moveTo>
                      <a:lnTo>
                        <a:pt x="0" y="50361"/>
                      </a:lnTo>
                      <a:lnTo>
                        <a:pt x="12478" y="24453"/>
                      </a:lnTo>
                      <a:cubicBezTo>
                        <a:pt x="14954" y="19405"/>
                        <a:pt x="18193" y="15118"/>
                        <a:pt x="22003" y="11594"/>
                      </a:cubicBezTo>
                      <a:cubicBezTo>
                        <a:pt x="42767" y="-7360"/>
                        <a:pt x="79915" y="-3074"/>
                        <a:pt x="93250" y="24453"/>
                      </a:cubicBezTo>
                      <a:lnTo>
                        <a:pt x="105727" y="503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20"/>
                <p:cNvSpPr/>
                <p:nvPr/>
              </p:nvSpPr>
              <p:spPr>
                <a:xfrm>
                  <a:off x="1615001" y="5405182"/>
                  <a:ext cx="134227" cy="7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931" extrusionOk="0">
                      <a:moveTo>
                        <a:pt x="119977" y="78931"/>
                      </a:moveTo>
                      <a:lnTo>
                        <a:pt x="14250" y="78931"/>
                      </a:lnTo>
                      <a:cubicBezTo>
                        <a:pt x="9297" y="78931"/>
                        <a:pt x="4725" y="76359"/>
                        <a:pt x="2153" y="72263"/>
                      </a:cubicBezTo>
                      <a:cubicBezTo>
                        <a:pt x="-419" y="68168"/>
                        <a:pt x="-704" y="62929"/>
                        <a:pt x="1391" y="58452"/>
                      </a:cubicBezTo>
                      <a:lnTo>
                        <a:pt x="13869" y="32544"/>
                      </a:lnTo>
                      <a:cubicBezTo>
                        <a:pt x="17108" y="25972"/>
                        <a:pt x="21394" y="20257"/>
                        <a:pt x="26537" y="15400"/>
                      </a:cubicBezTo>
                      <a:cubicBezTo>
                        <a:pt x="40348" y="2826"/>
                        <a:pt x="59875" y="-2508"/>
                        <a:pt x="78925" y="1112"/>
                      </a:cubicBezTo>
                      <a:cubicBezTo>
                        <a:pt x="97308" y="4636"/>
                        <a:pt x="112453" y="16066"/>
                        <a:pt x="120359" y="32449"/>
                      </a:cubicBezTo>
                      <a:lnTo>
                        <a:pt x="132836" y="58357"/>
                      </a:lnTo>
                      <a:cubicBezTo>
                        <a:pt x="134932" y="62738"/>
                        <a:pt x="134646" y="67977"/>
                        <a:pt x="132074" y="72168"/>
                      </a:cubicBezTo>
                      <a:cubicBezTo>
                        <a:pt x="129407" y="76455"/>
                        <a:pt x="124835" y="78931"/>
                        <a:pt x="119977" y="78931"/>
                      </a:cubicBezTo>
                      <a:close/>
                      <a:moveTo>
                        <a:pt x="36919" y="50356"/>
                      </a:moveTo>
                      <a:lnTo>
                        <a:pt x="97213" y="50356"/>
                      </a:lnTo>
                      <a:lnTo>
                        <a:pt x="94641" y="44927"/>
                      </a:lnTo>
                      <a:cubicBezTo>
                        <a:pt x="89212" y="33687"/>
                        <a:pt x="79115" y="30258"/>
                        <a:pt x="73496" y="29210"/>
                      </a:cubicBezTo>
                      <a:cubicBezTo>
                        <a:pt x="63494" y="27210"/>
                        <a:pt x="52826" y="30068"/>
                        <a:pt x="45873" y="36449"/>
                      </a:cubicBezTo>
                      <a:cubicBezTo>
                        <a:pt x="43301" y="38831"/>
                        <a:pt x="41206" y="41688"/>
                        <a:pt x="39491" y="45022"/>
                      </a:cubicBezTo>
                      <a:lnTo>
                        <a:pt x="36919" y="503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9" name="Google Shape;2809;p20"/>
              <p:cNvGrpSpPr/>
              <p:nvPr/>
            </p:nvGrpSpPr>
            <p:grpSpPr>
              <a:xfrm>
                <a:off x="1580941" y="5455538"/>
                <a:ext cx="202347" cy="99441"/>
                <a:chOff x="1580941" y="5455538"/>
                <a:chExt cx="202347" cy="99441"/>
              </a:xfrm>
            </p:grpSpPr>
            <p:sp>
              <p:nvSpPr>
                <p:cNvPr id="2810" name="Google Shape;2810;p20"/>
                <p:cNvSpPr/>
                <p:nvPr/>
              </p:nvSpPr>
              <p:spPr>
                <a:xfrm>
                  <a:off x="1595222" y="5469826"/>
                  <a:ext cx="173785" cy="7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866" extrusionOk="0">
                      <a:moveTo>
                        <a:pt x="173761" y="70390"/>
                      </a:moveTo>
                      <a:cubicBezTo>
                        <a:pt x="173856" y="70675"/>
                        <a:pt x="173666" y="70866"/>
                        <a:pt x="173380" y="70866"/>
                      </a:cubicBezTo>
                      <a:lnTo>
                        <a:pt x="406" y="70866"/>
                      </a:lnTo>
                      <a:cubicBezTo>
                        <a:pt x="120" y="70866"/>
                        <a:pt x="-70" y="70675"/>
                        <a:pt x="25" y="70390"/>
                      </a:cubicBezTo>
                      <a:lnTo>
                        <a:pt x="2406" y="65437"/>
                      </a:ln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1380" y="65437"/>
                      </a:lnTo>
                      <a:lnTo>
                        <a:pt x="173761" y="7039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20"/>
                <p:cNvSpPr/>
                <p:nvPr/>
              </p:nvSpPr>
              <p:spPr>
                <a:xfrm>
                  <a:off x="1580941" y="5455538"/>
                  <a:ext cx="202347" cy="9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7" h="99441" extrusionOk="0">
                      <a:moveTo>
                        <a:pt x="187661" y="99441"/>
                      </a:moveTo>
                      <a:lnTo>
                        <a:pt x="14687" y="99441"/>
                      </a:lnTo>
                      <a:cubicBezTo>
                        <a:pt x="10115" y="99441"/>
                        <a:pt x="5448" y="97060"/>
                        <a:pt x="2781" y="93440"/>
                      </a:cubicBezTo>
                      <a:cubicBezTo>
                        <a:pt x="114" y="89821"/>
                        <a:pt x="-744" y="84677"/>
                        <a:pt x="685" y="80296"/>
                      </a:cubicBezTo>
                      <a:cubicBezTo>
                        <a:pt x="876" y="79724"/>
                        <a:pt x="1161" y="79057"/>
                        <a:pt x="1447" y="78486"/>
                      </a:cubicBezTo>
                      <a:lnTo>
                        <a:pt x="35451" y="8096"/>
                      </a:lnTo>
                      <a:cubicBezTo>
                        <a:pt x="37832" y="3143"/>
                        <a:pt x="42881" y="0"/>
                        <a:pt x="48310" y="0"/>
                      </a:cubicBezTo>
                      <a:lnTo>
                        <a:pt x="154037" y="0"/>
                      </a:lnTo>
                      <a:cubicBezTo>
                        <a:pt x="159562" y="0"/>
                        <a:pt x="164515" y="3143"/>
                        <a:pt x="166896" y="8096"/>
                      </a:cubicBezTo>
                      <a:lnTo>
                        <a:pt x="200901" y="78486"/>
                      </a:lnTo>
                      <a:cubicBezTo>
                        <a:pt x="201186" y="79057"/>
                        <a:pt x="201377" y="79629"/>
                        <a:pt x="201662" y="80296"/>
                      </a:cubicBezTo>
                      <a:cubicBezTo>
                        <a:pt x="203091" y="84677"/>
                        <a:pt x="202234" y="89725"/>
                        <a:pt x="199567" y="93440"/>
                      </a:cubicBezTo>
                      <a:cubicBezTo>
                        <a:pt x="196900" y="97155"/>
                        <a:pt x="192233" y="99441"/>
                        <a:pt x="187661" y="99441"/>
                      </a:cubicBezTo>
                      <a:close/>
                      <a:moveTo>
                        <a:pt x="36785" y="70866"/>
                      </a:moveTo>
                      <a:lnTo>
                        <a:pt x="165468" y="70866"/>
                      </a:lnTo>
                      <a:lnTo>
                        <a:pt x="144989" y="28575"/>
                      </a:lnTo>
                      <a:lnTo>
                        <a:pt x="57168" y="28575"/>
                      </a:lnTo>
                      <a:lnTo>
                        <a:pt x="36785" y="708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2" name="Google Shape;2812;p20"/>
              <p:cNvGrpSpPr/>
              <p:nvPr/>
            </p:nvGrpSpPr>
            <p:grpSpPr>
              <a:xfrm>
                <a:off x="1757076" y="5521165"/>
                <a:ext cx="202596" cy="481393"/>
                <a:chOff x="1757076" y="5521165"/>
                <a:chExt cx="202596" cy="481393"/>
              </a:xfrm>
            </p:grpSpPr>
            <p:sp>
              <p:nvSpPr>
                <p:cNvPr id="2813" name="Google Shape;2813;p20"/>
                <p:cNvSpPr/>
                <p:nvPr/>
              </p:nvSpPr>
              <p:spPr>
                <a:xfrm>
                  <a:off x="177136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4" name="Google Shape;2814;p20"/>
                <p:cNvSpPr/>
                <p:nvPr/>
              </p:nvSpPr>
              <p:spPr>
                <a:xfrm>
                  <a:off x="175707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5" name="Google Shape;2815;p20"/>
              <p:cNvGrpSpPr/>
              <p:nvPr/>
            </p:nvGrpSpPr>
            <p:grpSpPr>
              <a:xfrm>
                <a:off x="1791213" y="5405437"/>
                <a:ext cx="134227" cy="78867"/>
                <a:chOff x="1791213" y="5405437"/>
                <a:chExt cx="134227" cy="78867"/>
              </a:xfrm>
            </p:grpSpPr>
            <p:sp>
              <p:nvSpPr>
                <p:cNvPr id="2816" name="Google Shape;2816;p20"/>
                <p:cNvSpPr/>
                <p:nvPr/>
              </p:nvSpPr>
              <p:spPr>
                <a:xfrm>
                  <a:off x="180546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20"/>
                <p:cNvSpPr/>
                <p:nvPr/>
              </p:nvSpPr>
              <p:spPr>
                <a:xfrm>
                  <a:off x="179121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7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8" name="Google Shape;2818;p20"/>
              <p:cNvGrpSpPr/>
              <p:nvPr/>
            </p:nvGrpSpPr>
            <p:grpSpPr>
              <a:xfrm>
                <a:off x="1757267" y="5455729"/>
                <a:ext cx="202343" cy="99535"/>
                <a:chOff x="1757267" y="5455729"/>
                <a:chExt cx="202343" cy="99535"/>
              </a:xfrm>
            </p:grpSpPr>
            <p:sp>
              <p:nvSpPr>
                <p:cNvPr id="2819" name="Google Shape;2819;p20"/>
                <p:cNvSpPr/>
                <p:nvPr/>
              </p:nvSpPr>
              <p:spPr>
                <a:xfrm>
                  <a:off x="177143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6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20"/>
                <p:cNvSpPr/>
                <p:nvPr/>
              </p:nvSpPr>
              <p:spPr>
                <a:xfrm>
                  <a:off x="1757267" y="5455729"/>
                  <a:ext cx="202343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43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1" y="0"/>
                      </a:cubicBezTo>
                      <a:lnTo>
                        <a:pt x="154019" y="0"/>
                      </a:lnTo>
                      <a:cubicBezTo>
                        <a:pt x="159544" y="0"/>
                        <a:pt x="164496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771"/>
                        <a:pt x="201073" y="78962"/>
                        <a:pt x="201263" y="79247"/>
                      </a:cubicBezTo>
                      <a:cubicBezTo>
                        <a:pt x="203073" y="83629"/>
                        <a:pt x="202596" y="89059"/>
                        <a:pt x="199929" y="93059"/>
                      </a:cubicBezTo>
                      <a:cubicBezTo>
                        <a:pt x="197167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1" name="Google Shape;2821;p20"/>
              <p:cNvGrpSpPr/>
              <p:nvPr/>
            </p:nvGrpSpPr>
            <p:grpSpPr>
              <a:xfrm>
                <a:off x="1931003" y="5526594"/>
                <a:ext cx="202596" cy="481393"/>
                <a:chOff x="1931003" y="5526594"/>
                <a:chExt cx="202596" cy="481393"/>
              </a:xfrm>
            </p:grpSpPr>
            <p:sp>
              <p:nvSpPr>
                <p:cNvPr id="2822" name="Google Shape;2822;p20"/>
                <p:cNvSpPr/>
                <p:nvPr/>
              </p:nvSpPr>
              <p:spPr>
                <a:xfrm>
                  <a:off x="1945386" y="5540977"/>
                  <a:ext cx="173926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26" h="452723" extrusionOk="0">
                      <a:moveTo>
                        <a:pt x="173926" y="162973"/>
                      </a:moveTo>
                      <a:lnTo>
                        <a:pt x="173926" y="452724"/>
                      </a:lnTo>
                      <a:lnTo>
                        <a:pt x="0" y="452724"/>
                      </a:lnTo>
                      <a:lnTo>
                        <a:pt x="0" y="0"/>
                      </a:lnTo>
                      <a:lnTo>
                        <a:pt x="173926" y="0"/>
                      </a:lnTo>
                      <a:lnTo>
                        <a:pt x="173926" y="111347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3" name="Google Shape;2823;p20"/>
                <p:cNvSpPr/>
                <p:nvPr/>
              </p:nvSpPr>
              <p:spPr>
                <a:xfrm>
                  <a:off x="1931003" y="5526594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4"/>
                      </a:moveTo>
                      <a:lnTo>
                        <a:pt x="14288" y="481394"/>
                      </a:lnTo>
                      <a:cubicBezTo>
                        <a:pt x="6382" y="481394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125635"/>
                      </a:lnTo>
                      <a:cubicBezTo>
                        <a:pt x="202597" y="133541"/>
                        <a:pt x="196215" y="139922"/>
                        <a:pt x="188309" y="139922"/>
                      </a:cubicBezTo>
                      <a:cubicBezTo>
                        <a:pt x="180404" y="139922"/>
                        <a:pt x="174022" y="133541"/>
                        <a:pt x="174022" y="125635"/>
                      </a:cubicBez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9"/>
                      </a:lnTo>
                      <a:lnTo>
                        <a:pt x="174022" y="452819"/>
                      </a:lnTo>
                      <a:lnTo>
                        <a:pt x="174022" y="177261"/>
                      </a:lnTo>
                      <a:cubicBezTo>
                        <a:pt x="174022" y="169355"/>
                        <a:pt x="180404" y="162973"/>
                        <a:pt x="188309" y="162973"/>
                      </a:cubicBezTo>
                      <a:cubicBezTo>
                        <a:pt x="196215" y="162973"/>
                        <a:pt x="202597" y="169355"/>
                        <a:pt x="202597" y="177261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215" y="481394"/>
                        <a:pt x="188309" y="4813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4" name="Google Shape;2824;p20"/>
              <p:cNvGrpSpPr/>
              <p:nvPr/>
            </p:nvGrpSpPr>
            <p:grpSpPr>
              <a:xfrm>
                <a:off x="1965235" y="5405437"/>
                <a:ext cx="134227" cy="78867"/>
                <a:chOff x="1965235" y="5405437"/>
                <a:chExt cx="134227" cy="78867"/>
              </a:xfrm>
            </p:grpSpPr>
            <p:sp>
              <p:nvSpPr>
                <p:cNvPr id="2825" name="Google Shape;2825;p20"/>
                <p:cNvSpPr/>
                <p:nvPr/>
              </p:nvSpPr>
              <p:spPr>
                <a:xfrm>
                  <a:off x="1979485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20"/>
                <p:cNvSpPr/>
                <p:nvPr/>
              </p:nvSpPr>
              <p:spPr>
                <a:xfrm>
                  <a:off x="1965235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67114" y="0"/>
                        <a:pt x="67114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835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lnTo>
                        <a:pt x="67114" y="28575"/>
                      </a:ln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7" name="Google Shape;2827;p20"/>
              <p:cNvGrpSpPr/>
              <p:nvPr/>
            </p:nvGrpSpPr>
            <p:grpSpPr>
              <a:xfrm>
                <a:off x="1931256" y="5455729"/>
                <a:ext cx="202281" cy="99535"/>
                <a:chOff x="1931256" y="5455729"/>
                <a:chExt cx="202281" cy="99535"/>
              </a:xfrm>
            </p:grpSpPr>
            <p:sp>
              <p:nvSpPr>
                <p:cNvPr id="2828" name="Google Shape;2828;p20"/>
                <p:cNvSpPr/>
                <p:nvPr/>
              </p:nvSpPr>
              <p:spPr>
                <a:xfrm>
                  <a:off x="1945456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20"/>
                <p:cNvSpPr/>
                <p:nvPr/>
              </p:nvSpPr>
              <p:spPr>
                <a:xfrm>
                  <a:off x="1931256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6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0" name="Google Shape;2830;p20"/>
              <p:cNvGrpSpPr/>
              <p:nvPr/>
            </p:nvGrpSpPr>
            <p:grpSpPr>
              <a:xfrm>
                <a:off x="2099210" y="5526690"/>
                <a:ext cx="202601" cy="481298"/>
                <a:chOff x="2099210" y="5526690"/>
                <a:chExt cx="202601" cy="481298"/>
              </a:xfrm>
            </p:grpSpPr>
            <p:sp>
              <p:nvSpPr>
                <p:cNvPr id="2831" name="Google Shape;2831;p20"/>
                <p:cNvSpPr/>
                <p:nvPr/>
              </p:nvSpPr>
              <p:spPr>
                <a:xfrm>
                  <a:off x="2113502" y="5540977"/>
                  <a:ext cx="174021" cy="45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723" extrusionOk="0">
                      <a:moveTo>
                        <a:pt x="1619" y="108871"/>
                      </a:moveTo>
                      <a:lnTo>
                        <a:pt x="0" y="0"/>
                      </a:lnTo>
                      <a:lnTo>
                        <a:pt x="174022" y="0"/>
                      </a:lnTo>
                      <a:lnTo>
                        <a:pt x="174022" y="452724"/>
                      </a:lnTo>
                      <a:lnTo>
                        <a:pt x="0" y="452724"/>
                      </a:lnTo>
                      <a:lnTo>
                        <a:pt x="1619" y="163449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2" name="Google Shape;2832;p20"/>
                <p:cNvSpPr/>
                <p:nvPr/>
              </p:nvSpPr>
              <p:spPr>
                <a:xfrm>
                  <a:off x="2099210" y="5526690"/>
                  <a:ext cx="202601" cy="48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01" h="481298" extrusionOk="0">
                      <a:moveTo>
                        <a:pt x="188314" y="481299"/>
                      </a:moveTo>
                      <a:lnTo>
                        <a:pt x="14292" y="481299"/>
                      </a:lnTo>
                      <a:cubicBezTo>
                        <a:pt x="10482" y="481299"/>
                        <a:pt x="6862" y="479774"/>
                        <a:pt x="4195" y="477108"/>
                      </a:cubicBezTo>
                      <a:cubicBezTo>
                        <a:pt x="1528" y="474440"/>
                        <a:pt x="4" y="470726"/>
                        <a:pt x="4" y="466916"/>
                      </a:cubicBezTo>
                      <a:lnTo>
                        <a:pt x="1528" y="177641"/>
                      </a:lnTo>
                      <a:cubicBezTo>
                        <a:pt x="1528" y="169736"/>
                        <a:pt x="7910" y="163449"/>
                        <a:pt x="15816" y="163449"/>
                      </a:cubicBezTo>
                      <a:cubicBezTo>
                        <a:pt x="15816" y="163449"/>
                        <a:pt x="15816" y="163449"/>
                        <a:pt x="15911" y="163449"/>
                      </a:cubicBezTo>
                      <a:cubicBezTo>
                        <a:pt x="23817" y="163449"/>
                        <a:pt x="30198" y="169926"/>
                        <a:pt x="30103" y="177832"/>
                      </a:cubicBezTo>
                      <a:lnTo>
                        <a:pt x="28579" y="452819"/>
                      </a:lnTo>
                      <a:lnTo>
                        <a:pt x="173931" y="452819"/>
                      </a:lnTo>
                      <a:lnTo>
                        <a:pt x="173931" y="28575"/>
                      </a:lnTo>
                      <a:lnTo>
                        <a:pt x="28770" y="28575"/>
                      </a:lnTo>
                      <a:lnTo>
                        <a:pt x="30103" y="122968"/>
                      </a:lnTo>
                      <a:cubicBezTo>
                        <a:pt x="30198" y="130873"/>
                        <a:pt x="23912" y="137351"/>
                        <a:pt x="16006" y="137446"/>
                      </a:cubicBezTo>
                      <a:cubicBezTo>
                        <a:pt x="8101" y="138017"/>
                        <a:pt x="1623" y="131255"/>
                        <a:pt x="1528" y="123349"/>
                      </a:cubicBezTo>
                      <a:lnTo>
                        <a:pt x="4" y="14478"/>
                      </a:lnTo>
                      <a:cubicBezTo>
                        <a:pt x="-91" y="10668"/>
                        <a:pt x="1433" y="6954"/>
                        <a:pt x="4100" y="4286"/>
                      </a:cubicBezTo>
                      <a:cubicBezTo>
                        <a:pt x="6767" y="1620"/>
                        <a:pt x="10482" y="0"/>
                        <a:pt x="14292" y="0"/>
                      </a:cubicBezTo>
                      <a:lnTo>
                        <a:pt x="188314" y="0"/>
                      </a:lnTo>
                      <a:cubicBezTo>
                        <a:pt x="196219" y="0"/>
                        <a:pt x="202601" y="6382"/>
                        <a:pt x="202601" y="14288"/>
                      </a:cubicBezTo>
                      <a:lnTo>
                        <a:pt x="202601" y="467106"/>
                      </a:lnTo>
                      <a:cubicBezTo>
                        <a:pt x="202601" y="474917"/>
                        <a:pt x="196219" y="481299"/>
                        <a:pt x="188314" y="4812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3" name="Google Shape;2833;p20"/>
              <p:cNvGrpSpPr/>
              <p:nvPr/>
            </p:nvGrpSpPr>
            <p:grpSpPr>
              <a:xfrm>
                <a:off x="2133447" y="5405437"/>
                <a:ext cx="134227" cy="78867"/>
                <a:chOff x="2133447" y="5405437"/>
                <a:chExt cx="134227" cy="78867"/>
              </a:xfrm>
            </p:grpSpPr>
            <p:sp>
              <p:nvSpPr>
                <p:cNvPr id="2834" name="Google Shape;2834;p20"/>
                <p:cNvSpPr/>
                <p:nvPr/>
              </p:nvSpPr>
              <p:spPr>
                <a:xfrm>
                  <a:off x="2147696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8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8" y="5024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5" name="Google Shape;2835;p20"/>
                <p:cNvSpPr/>
                <p:nvPr/>
              </p:nvSpPr>
              <p:spPr>
                <a:xfrm>
                  <a:off x="2133447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104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8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486"/>
                        <a:pt x="124835" y="78867"/>
                        <a:pt x="119977" y="78867"/>
                      </a:cubicBezTo>
                      <a:close/>
                      <a:moveTo>
                        <a:pt x="36919" y="50292"/>
                      </a:moveTo>
                      <a:lnTo>
                        <a:pt x="97117" y="50292"/>
                      </a:lnTo>
                      <a:lnTo>
                        <a:pt x="94546" y="44958"/>
                      </a:lnTo>
                      <a:cubicBezTo>
                        <a:pt x="89593" y="34671"/>
                        <a:pt x="79306" y="28575"/>
                        <a:pt x="67019" y="28575"/>
                      </a:cubicBezTo>
                      <a:cubicBezTo>
                        <a:pt x="54731" y="28575"/>
                        <a:pt x="44444" y="34671"/>
                        <a:pt x="39491" y="44958"/>
                      </a:cubicBezTo>
                      <a:lnTo>
                        <a:pt x="36919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6" name="Google Shape;2836;p20"/>
              <p:cNvGrpSpPr/>
              <p:nvPr/>
            </p:nvGrpSpPr>
            <p:grpSpPr>
              <a:xfrm>
                <a:off x="2099467" y="5455729"/>
                <a:ext cx="202281" cy="99535"/>
                <a:chOff x="2099467" y="5455729"/>
                <a:chExt cx="202281" cy="99535"/>
              </a:xfrm>
            </p:grpSpPr>
            <p:sp>
              <p:nvSpPr>
                <p:cNvPr id="2837" name="Google Shape;2837;p20"/>
                <p:cNvSpPr/>
                <p:nvPr/>
              </p:nvSpPr>
              <p:spPr>
                <a:xfrm>
                  <a:off x="2113572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6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20"/>
                <p:cNvSpPr/>
                <p:nvPr/>
              </p:nvSpPr>
              <p:spPr>
                <a:xfrm>
                  <a:off x="2099467" y="5455729"/>
                  <a:ext cx="202281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81" h="99535" extrusionOk="0">
                      <a:moveTo>
                        <a:pt x="187580" y="99536"/>
                      </a:moveTo>
                      <a:lnTo>
                        <a:pt x="14606" y="99536"/>
                      </a:lnTo>
                      <a:cubicBezTo>
                        <a:pt x="9844" y="99536"/>
                        <a:pt x="5081" y="96964"/>
                        <a:pt x="2414" y="93059"/>
                      </a:cubicBezTo>
                      <a:cubicBezTo>
                        <a:pt x="-253" y="89059"/>
                        <a:pt x="-729" y="83725"/>
                        <a:pt x="1081" y="79247"/>
                      </a:cubicBezTo>
                      <a:lnTo>
                        <a:pt x="35371" y="8096"/>
                      </a:lnTo>
                      <a:cubicBezTo>
                        <a:pt x="37752" y="3143"/>
                        <a:pt x="42800" y="0"/>
                        <a:pt x="48229" y="0"/>
                      </a:cubicBezTo>
                      <a:lnTo>
                        <a:pt x="153957" y="0"/>
                      </a:lnTo>
                      <a:cubicBezTo>
                        <a:pt x="159481" y="0"/>
                        <a:pt x="164434" y="3143"/>
                        <a:pt x="166815" y="8096"/>
                      </a:cubicBezTo>
                      <a:lnTo>
                        <a:pt x="200820" y="78486"/>
                      </a:lnTo>
                      <a:cubicBezTo>
                        <a:pt x="200915" y="78771"/>
                        <a:pt x="201010" y="78962"/>
                        <a:pt x="201201" y="79247"/>
                      </a:cubicBezTo>
                      <a:cubicBezTo>
                        <a:pt x="203011" y="83629"/>
                        <a:pt x="202534" y="89059"/>
                        <a:pt x="199867" y="93059"/>
                      </a:cubicBezTo>
                      <a:cubicBezTo>
                        <a:pt x="197105" y="96964"/>
                        <a:pt x="192343" y="99536"/>
                        <a:pt x="187580" y="99536"/>
                      </a:cubicBezTo>
                      <a:close/>
                      <a:moveTo>
                        <a:pt x="36704" y="70961"/>
                      </a:moveTo>
                      <a:lnTo>
                        <a:pt x="165387" y="70961"/>
                      </a:lnTo>
                      <a:lnTo>
                        <a:pt x="144908" y="28575"/>
                      </a:lnTo>
                      <a:lnTo>
                        <a:pt x="57088" y="28575"/>
                      </a:lnTo>
                      <a:lnTo>
                        <a:pt x="36704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9" name="Google Shape;2839;p20"/>
              <p:cNvGrpSpPr/>
              <p:nvPr/>
            </p:nvGrpSpPr>
            <p:grpSpPr>
              <a:xfrm>
                <a:off x="2273236" y="5521165"/>
                <a:ext cx="202596" cy="481393"/>
                <a:chOff x="2273236" y="5521165"/>
                <a:chExt cx="202596" cy="481393"/>
              </a:xfrm>
            </p:grpSpPr>
            <p:sp>
              <p:nvSpPr>
                <p:cNvPr id="2840" name="Google Shape;2840;p20"/>
                <p:cNvSpPr/>
                <p:nvPr/>
              </p:nvSpPr>
              <p:spPr>
                <a:xfrm>
                  <a:off x="2287524" y="5535453"/>
                  <a:ext cx="174021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21" h="452818" extrusionOk="0">
                      <a:moveTo>
                        <a:pt x="0" y="0"/>
                      </a:moveTo>
                      <a:lnTo>
                        <a:pt x="174022" y="0"/>
                      </a:lnTo>
                      <a:lnTo>
                        <a:pt x="174022" y="452819"/>
                      </a:lnTo>
                      <a:lnTo>
                        <a:pt x="0" y="45281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20"/>
                <p:cNvSpPr/>
                <p:nvPr/>
              </p:nvSpPr>
              <p:spPr>
                <a:xfrm>
                  <a:off x="2273236" y="5521165"/>
                  <a:ext cx="202596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96" h="481393" extrusionOk="0">
                      <a:moveTo>
                        <a:pt x="188309" y="481393"/>
                      </a:moveTo>
                      <a:lnTo>
                        <a:pt x="14288" y="481393"/>
                      </a:lnTo>
                      <a:cubicBezTo>
                        <a:pt x="6382" y="481393"/>
                        <a:pt x="0" y="475012"/>
                        <a:pt x="0" y="467106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88309" y="0"/>
                      </a:lnTo>
                      <a:cubicBezTo>
                        <a:pt x="196215" y="0"/>
                        <a:pt x="202597" y="6382"/>
                        <a:pt x="202597" y="14288"/>
                      </a:cubicBezTo>
                      <a:lnTo>
                        <a:pt x="202597" y="467106"/>
                      </a:lnTo>
                      <a:cubicBezTo>
                        <a:pt x="202597" y="475012"/>
                        <a:pt x="196120" y="481393"/>
                        <a:pt x="188309" y="481393"/>
                      </a:cubicBezTo>
                      <a:close/>
                      <a:moveTo>
                        <a:pt x="28575" y="452818"/>
                      </a:moveTo>
                      <a:lnTo>
                        <a:pt x="174022" y="452818"/>
                      </a:lnTo>
                      <a:lnTo>
                        <a:pt x="174022" y="28575"/>
                      </a:lnTo>
                      <a:lnTo>
                        <a:pt x="28575" y="28575"/>
                      </a:lnTo>
                      <a:lnTo>
                        <a:pt x="28575" y="4528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2" name="Google Shape;2842;p20"/>
              <p:cNvGrpSpPr/>
              <p:nvPr/>
            </p:nvGrpSpPr>
            <p:grpSpPr>
              <a:xfrm>
                <a:off x="2307373" y="5405437"/>
                <a:ext cx="134227" cy="78867"/>
                <a:chOff x="2307373" y="5405437"/>
                <a:chExt cx="134227" cy="78867"/>
              </a:xfrm>
            </p:grpSpPr>
            <p:sp>
              <p:nvSpPr>
                <p:cNvPr id="2843" name="Google Shape;2843;p20"/>
                <p:cNvSpPr/>
                <p:nvPr/>
              </p:nvSpPr>
              <p:spPr>
                <a:xfrm>
                  <a:off x="2321623" y="5419772"/>
                  <a:ext cx="105727" cy="50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" h="50244" extrusionOk="0">
                      <a:moveTo>
                        <a:pt x="105727" y="50244"/>
                      </a:moveTo>
                      <a:lnTo>
                        <a:pt x="0" y="50244"/>
                      </a:lnTo>
                      <a:lnTo>
                        <a:pt x="12478" y="24432"/>
                      </a:lnTo>
                      <a:cubicBezTo>
                        <a:pt x="28289" y="-8144"/>
                        <a:pt x="77533" y="-8144"/>
                        <a:pt x="93250" y="24432"/>
                      </a:cubicBezTo>
                      <a:lnTo>
                        <a:pt x="105727" y="5024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20"/>
                <p:cNvSpPr/>
                <p:nvPr/>
              </p:nvSpPr>
              <p:spPr>
                <a:xfrm>
                  <a:off x="2307373" y="5405437"/>
                  <a:ext cx="134227" cy="7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27" h="78867" extrusionOk="0">
                      <a:moveTo>
                        <a:pt x="119977" y="78867"/>
                      </a:moveTo>
                      <a:lnTo>
                        <a:pt x="14250" y="78867"/>
                      </a:lnTo>
                      <a:cubicBezTo>
                        <a:pt x="9297" y="78867"/>
                        <a:pt x="4725" y="76295"/>
                        <a:pt x="2153" y="72200"/>
                      </a:cubicBezTo>
                      <a:cubicBezTo>
                        <a:pt x="-419" y="68009"/>
                        <a:pt x="-704" y="62865"/>
                        <a:pt x="1391" y="58388"/>
                      </a:cubicBezTo>
                      <a:lnTo>
                        <a:pt x="13869" y="32575"/>
                      </a:lnTo>
                      <a:cubicBezTo>
                        <a:pt x="23585" y="12478"/>
                        <a:pt x="43968" y="0"/>
                        <a:pt x="67114" y="0"/>
                      </a:cubicBezTo>
                      <a:cubicBezTo>
                        <a:pt x="90260" y="0"/>
                        <a:pt x="110643" y="12478"/>
                        <a:pt x="120359" y="32575"/>
                      </a:cubicBezTo>
                      <a:lnTo>
                        <a:pt x="132836" y="58484"/>
                      </a:lnTo>
                      <a:cubicBezTo>
                        <a:pt x="134932" y="62865"/>
                        <a:pt x="134646" y="68104"/>
                        <a:pt x="132074" y="72295"/>
                      </a:cubicBezTo>
                      <a:cubicBezTo>
                        <a:pt x="129502" y="76391"/>
                        <a:pt x="124931" y="78867"/>
                        <a:pt x="119977" y="78867"/>
                      </a:cubicBezTo>
                      <a:close/>
                      <a:moveTo>
                        <a:pt x="37015" y="50292"/>
                      </a:moveTo>
                      <a:lnTo>
                        <a:pt x="97213" y="50292"/>
                      </a:lnTo>
                      <a:lnTo>
                        <a:pt x="94641" y="44958"/>
                      </a:lnTo>
                      <a:cubicBezTo>
                        <a:pt x="89688" y="34671"/>
                        <a:pt x="79401" y="28575"/>
                        <a:pt x="67114" y="28575"/>
                      </a:cubicBezTo>
                      <a:cubicBezTo>
                        <a:pt x="54827" y="28575"/>
                        <a:pt x="44540" y="34671"/>
                        <a:pt x="39586" y="44958"/>
                      </a:cubicBezTo>
                      <a:lnTo>
                        <a:pt x="37015" y="502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5" name="Google Shape;2845;p20"/>
              <p:cNvGrpSpPr/>
              <p:nvPr/>
            </p:nvGrpSpPr>
            <p:grpSpPr>
              <a:xfrm>
                <a:off x="2273427" y="5455729"/>
                <a:ext cx="202310" cy="99535"/>
                <a:chOff x="2273427" y="5455729"/>
                <a:chExt cx="202310" cy="99535"/>
              </a:xfrm>
            </p:grpSpPr>
            <p:sp>
              <p:nvSpPr>
                <p:cNvPr id="2846" name="Google Shape;2846;p20"/>
                <p:cNvSpPr/>
                <p:nvPr/>
              </p:nvSpPr>
              <p:spPr>
                <a:xfrm>
                  <a:off x="2287594" y="5470016"/>
                  <a:ext cx="173785" cy="7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85" h="70960" extrusionOk="0">
                      <a:moveTo>
                        <a:pt x="173761" y="70389"/>
                      </a:moveTo>
                      <a:cubicBezTo>
                        <a:pt x="173856" y="70675"/>
                        <a:pt x="173665" y="70961"/>
                        <a:pt x="173380" y="70961"/>
                      </a:cubicBezTo>
                      <a:lnTo>
                        <a:pt x="406" y="70961"/>
                      </a:lnTo>
                      <a:cubicBezTo>
                        <a:pt x="120" y="70961"/>
                        <a:pt x="-70" y="70675"/>
                        <a:pt x="25" y="70389"/>
                      </a:cubicBezTo>
                      <a:lnTo>
                        <a:pt x="34029" y="0"/>
                      </a:lnTo>
                      <a:lnTo>
                        <a:pt x="139757" y="0"/>
                      </a:lnTo>
                      <a:lnTo>
                        <a:pt x="173761" y="703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7" name="Google Shape;2847;p20"/>
                <p:cNvSpPr/>
                <p:nvPr/>
              </p:nvSpPr>
              <p:spPr>
                <a:xfrm>
                  <a:off x="2273427" y="5455729"/>
                  <a:ext cx="202310" cy="9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310" h="99535" extrusionOk="0">
                      <a:moveTo>
                        <a:pt x="187547" y="99536"/>
                      </a:moveTo>
                      <a:lnTo>
                        <a:pt x="14573" y="99536"/>
                      </a:lnTo>
                      <a:cubicBezTo>
                        <a:pt x="9715" y="99536"/>
                        <a:pt x="4858" y="96869"/>
                        <a:pt x="2286" y="92869"/>
                      </a:cubicBezTo>
                      <a:cubicBezTo>
                        <a:pt x="-286" y="88868"/>
                        <a:pt x="-762" y="83344"/>
                        <a:pt x="1238" y="78867"/>
                      </a:cubicBezTo>
                      <a:lnTo>
                        <a:pt x="35433" y="8096"/>
                      </a:lnTo>
                      <a:cubicBezTo>
                        <a:pt x="37814" y="3143"/>
                        <a:pt x="42862" y="0"/>
                        <a:pt x="48292" y="0"/>
                      </a:cubicBezTo>
                      <a:lnTo>
                        <a:pt x="154019" y="0"/>
                      </a:lnTo>
                      <a:cubicBezTo>
                        <a:pt x="159543" y="0"/>
                        <a:pt x="164497" y="3143"/>
                        <a:pt x="166878" y="8096"/>
                      </a:cubicBezTo>
                      <a:lnTo>
                        <a:pt x="200882" y="78486"/>
                      </a:lnTo>
                      <a:cubicBezTo>
                        <a:pt x="200977" y="78581"/>
                        <a:pt x="200977" y="78771"/>
                        <a:pt x="201072" y="78867"/>
                      </a:cubicBezTo>
                      <a:cubicBezTo>
                        <a:pt x="203073" y="83248"/>
                        <a:pt x="202597" y="88772"/>
                        <a:pt x="200025" y="92869"/>
                      </a:cubicBezTo>
                      <a:cubicBezTo>
                        <a:pt x="197453" y="96964"/>
                        <a:pt x="192405" y="99536"/>
                        <a:pt x="187547" y="99536"/>
                      </a:cubicBezTo>
                      <a:close/>
                      <a:moveTo>
                        <a:pt x="36766" y="70961"/>
                      </a:moveTo>
                      <a:lnTo>
                        <a:pt x="165449" y="70961"/>
                      </a:lnTo>
                      <a:lnTo>
                        <a:pt x="144970" y="28575"/>
                      </a:lnTo>
                      <a:lnTo>
                        <a:pt x="57150" y="28575"/>
                      </a:lnTo>
                      <a:lnTo>
                        <a:pt x="36766" y="70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8" name="Google Shape;2848;p20"/>
              <p:cNvGrpSpPr/>
              <p:nvPr/>
            </p:nvGrpSpPr>
            <p:grpSpPr>
              <a:xfrm>
                <a:off x="1560766" y="5782817"/>
                <a:ext cx="928687" cy="481393"/>
                <a:chOff x="1560766" y="5782817"/>
                <a:chExt cx="928687" cy="481393"/>
              </a:xfrm>
            </p:grpSpPr>
            <p:sp>
              <p:nvSpPr>
                <p:cNvPr id="2849" name="Google Shape;2849;p20"/>
                <p:cNvSpPr/>
                <p:nvPr/>
              </p:nvSpPr>
              <p:spPr>
                <a:xfrm>
                  <a:off x="1575054" y="5797104"/>
                  <a:ext cx="900112" cy="45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12" h="452818" extrusionOk="0">
                      <a:moveTo>
                        <a:pt x="900113" y="0"/>
                      </a:moveTo>
                      <a:lnTo>
                        <a:pt x="900113" y="325850"/>
                      </a:lnTo>
                      <a:cubicBezTo>
                        <a:pt x="900113" y="395668"/>
                        <a:pt x="842963" y="452818"/>
                        <a:pt x="773144" y="452818"/>
                      </a:cubicBezTo>
                      <a:lnTo>
                        <a:pt x="126968" y="452818"/>
                      </a:lnTo>
                      <a:cubicBezTo>
                        <a:pt x="108966" y="452818"/>
                        <a:pt x="91726" y="449009"/>
                        <a:pt x="76200" y="442150"/>
                      </a:cubicBezTo>
                      <a:cubicBezTo>
                        <a:pt x="31433" y="422529"/>
                        <a:pt x="0" y="377666"/>
                        <a:pt x="0" y="325850"/>
                      </a:cubicBezTo>
                      <a:lnTo>
                        <a:pt x="0" y="0"/>
                      </a:lnTo>
                      <a:lnTo>
                        <a:pt x="90011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0" name="Google Shape;2850;p20"/>
                <p:cNvSpPr/>
                <p:nvPr/>
              </p:nvSpPr>
              <p:spPr>
                <a:xfrm>
                  <a:off x="1560766" y="5782817"/>
                  <a:ext cx="928687" cy="48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687" h="481393" extrusionOk="0">
                      <a:moveTo>
                        <a:pt x="787432" y="481393"/>
                      </a:moveTo>
                      <a:lnTo>
                        <a:pt x="141256" y="481393"/>
                      </a:lnTo>
                      <a:cubicBezTo>
                        <a:pt x="121634" y="481393"/>
                        <a:pt x="102584" y="477393"/>
                        <a:pt x="84677" y="469487"/>
                      </a:cubicBezTo>
                      <a:cubicBezTo>
                        <a:pt x="33242" y="446913"/>
                        <a:pt x="0" y="396145"/>
                        <a:pt x="0" y="340138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914400" y="0"/>
                      </a:lnTo>
                      <a:cubicBezTo>
                        <a:pt x="922306" y="0"/>
                        <a:pt x="928688" y="6382"/>
                        <a:pt x="928688" y="14288"/>
                      </a:cubicBezTo>
                      <a:lnTo>
                        <a:pt x="928688" y="340138"/>
                      </a:lnTo>
                      <a:cubicBezTo>
                        <a:pt x="928688" y="418052"/>
                        <a:pt x="865346" y="481393"/>
                        <a:pt x="787432" y="481393"/>
                      </a:cubicBezTo>
                      <a:close/>
                      <a:moveTo>
                        <a:pt x="28575" y="28575"/>
                      </a:moveTo>
                      <a:lnTo>
                        <a:pt x="28575" y="340138"/>
                      </a:lnTo>
                      <a:cubicBezTo>
                        <a:pt x="28575" y="384810"/>
                        <a:pt x="55150" y="425387"/>
                        <a:pt x="96203" y="443389"/>
                      </a:cubicBezTo>
                      <a:cubicBezTo>
                        <a:pt x="110490" y="449675"/>
                        <a:pt x="125539" y="452818"/>
                        <a:pt x="141256" y="452818"/>
                      </a:cubicBezTo>
                      <a:lnTo>
                        <a:pt x="787432" y="452818"/>
                      </a:lnTo>
                      <a:cubicBezTo>
                        <a:pt x="849535" y="452818"/>
                        <a:pt x="900113" y="402241"/>
                        <a:pt x="900113" y="340138"/>
                      </a:cubicBezTo>
                      <a:lnTo>
                        <a:pt x="900113" y="28575"/>
                      </a:lnTo>
                      <a:lnTo>
                        <a:pt x="28575" y="2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1" name="Google Shape;2851;p20"/>
              <p:cNvGrpSpPr/>
              <p:nvPr/>
            </p:nvGrpSpPr>
            <p:grpSpPr>
              <a:xfrm>
                <a:off x="1724405" y="5870161"/>
                <a:ext cx="612267" cy="284988"/>
                <a:chOff x="1724405" y="5870161"/>
                <a:chExt cx="612267" cy="284988"/>
              </a:xfrm>
            </p:grpSpPr>
            <p:sp>
              <p:nvSpPr>
                <p:cNvPr id="2852" name="Google Shape;2852;p20"/>
                <p:cNvSpPr/>
                <p:nvPr/>
              </p:nvSpPr>
              <p:spPr>
                <a:xfrm>
                  <a:off x="1738693" y="5884449"/>
                  <a:ext cx="583691" cy="25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91" h="256413" extrusionOk="0">
                      <a:moveTo>
                        <a:pt x="583692" y="128207"/>
                      </a:moveTo>
                      <a:cubicBezTo>
                        <a:pt x="583692" y="199013"/>
                        <a:pt x="453028" y="256413"/>
                        <a:pt x="291846" y="256413"/>
                      </a:cubicBezTo>
                      <a:cubicBezTo>
                        <a:pt x="130664" y="256413"/>
                        <a:pt x="0" y="199013"/>
                        <a:pt x="0" y="128207"/>
                      </a:cubicBezTo>
                      <a:cubicBezTo>
                        <a:pt x="0" y="57400"/>
                        <a:pt x="130664" y="0"/>
                        <a:pt x="291846" y="0"/>
                      </a:cubicBezTo>
                      <a:cubicBezTo>
                        <a:pt x="453028" y="0"/>
                        <a:pt x="583692" y="57400"/>
                        <a:pt x="583692" y="1282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3" name="Google Shape;2853;p20"/>
                <p:cNvSpPr/>
                <p:nvPr/>
              </p:nvSpPr>
              <p:spPr>
                <a:xfrm>
                  <a:off x="1724405" y="5870161"/>
                  <a:ext cx="612267" cy="284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7" h="284988" extrusionOk="0">
                      <a:moveTo>
                        <a:pt x="306134" y="284988"/>
                      </a:moveTo>
                      <a:cubicBezTo>
                        <a:pt x="134493" y="284988"/>
                        <a:pt x="0" y="222409"/>
                        <a:pt x="0" y="142494"/>
                      </a:cubicBezTo>
                      <a:cubicBezTo>
                        <a:pt x="0" y="62579"/>
                        <a:pt x="134493" y="0"/>
                        <a:pt x="306134" y="0"/>
                      </a:cubicBezTo>
                      <a:cubicBezTo>
                        <a:pt x="477774" y="0"/>
                        <a:pt x="612267" y="62579"/>
                        <a:pt x="612267" y="142494"/>
                      </a:cubicBezTo>
                      <a:cubicBezTo>
                        <a:pt x="612267" y="222409"/>
                        <a:pt x="477774" y="284988"/>
                        <a:pt x="306134" y="284988"/>
                      </a:cubicBezTo>
                      <a:close/>
                      <a:moveTo>
                        <a:pt x="306134" y="28575"/>
                      </a:moveTo>
                      <a:cubicBezTo>
                        <a:pt x="140113" y="28575"/>
                        <a:pt x="28575" y="87439"/>
                        <a:pt x="28575" y="142494"/>
                      </a:cubicBezTo>
                      <a:cubicBezTo>
                        <a:pt x="28575" y="197549"/>
                        <a:pt x="140113" y="256413"/>
                        <a:pt x="306134" y="256413"/>
                      </a:cubicBezTo>
                      <a:cubicBezTo>
                        <a:pt x="472154" y="256413"/>
                        <a:pt x="583692" y="197549"/>
                        <a:pt x="583692" y="142494"/>
                      </a:cubicBezTo>
                      <a:cubicBezTo>
                        <a:pt x="583692" y="87439"/>
                        <a:pt x="472154" y="28575"/>
                        <a:pt x="30613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54" name="Google Shape;2854;p20"/>
              <p:cNvSpPr/>
              <p:nvPr/>
            </p:nvSpPr>
            <p:spPr>
              <a:xfrm>
                <a:off x="1575054" y="5431059"/>
                <a:ext cx="76200" cy="808196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08196" extrusionOk="0">
                    <a:moveTo>
                      <a:pt x="76200" y="0"/>
                    </a:moveTo>
                    <a:lnTo>
                      <a:pt x="76200" y="808196"/>
                    </a:lnTo>
                    <a:cubicBezTo>
                      <a:pt x="31433" y="788575"/>
                      <a:pt x="0" y="743712"/>
                      <a:pt x="0" y="691896"/>
                    </a:cubicBezTo>
                    <a:lnTo>
                      <a:pt x="0" y="366046"/>
                    </a:lnTo>
                    <a:lnTo>
                      <a:pt x="20098" y="366046"/>
                    </a:lnTo>
                    <a:lnTo>
                      <a:pt x="20098" y="104204"/>
                    </a:lnTo>
                    <a:lnTo>
                      <a:pt x="22574" y="104204"/>
                    </a:lnTo>
                    <a:lnTo>
                      <a:pt x="54197" y="38767"/>
                    </a:lnTo>
                    <a:lnTo>
                      <a:pt x="66675" y="12859"/>
                    </a:lnTo>
                    <a:cubicBezTo>
                      <a:pt x="69151" y="7811"/>
                      <a:pt x="72390" y="3524"/>
                      <a:pt x="76200" y="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5" name="Google Shape;2855;p20"/>
          <p:cNvGrpSpPr/>
          <p:nvPr/>
        </p:nvGrpSpPr>
        <p:grpSpPr>
          <a:xfrm>
            <a:off x="286698" y="3768949"/>
            <a:ext cx="1176746" cy="1373600"/>
            <a:chOff x="8127313" y="716372"/>
            <a:chExt cx="1477581" cy="1724761"/>
          </a:xfrm>
        </p:grpSpPr>
        <p:grpSp>
          <p:nvGrpSpPr>
            <p:cNvPr id="2856" name="Google Shape;2856;p20"/>
            <p:cNvGrpSpPr/>
            <p:nvPr/>
          </p:nvGrpSpPr>
          <p:grpSpPr>
            <a:xfrm flipH="1">
              <a:off x="8127313" y="730397"/>
              <a:ext cx="1477581" cy="1710736"/>
              <a:chOff x="8390004" y="456115"/>
              <a:chExt cx="904162" cy="1046834"/>
            </a:xfrm>
          </p:grpSpPr>
          <p:grpSp>
            <p:nvGrpSpPr>
              <p:cNvPr id="2857" name="Google Shape;2857;p20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858" name="Google Shape;2858;p20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7" h="129825" extrusionOk="0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20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29" h="158323" extrusionOk="0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0" name="Google Shape;2860;p20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861" name="Google Shape;2861;p20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4" h="180973" extrusionOk="0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2" name="Google Shape;2862;p20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73" h="221893" extrusionOk="0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63" name="Google Shape;2863;p20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avLst/>
                <a:gdLst/>
                <a:ahLst/>
                <a:cxnLst/>
                <a:rect l="l" t="t" r="r" b="b"/>
                <a:pathLst>
                  <a:path w="131254" h="126301" extrusionOk="0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20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66674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65" name="Google Shape;2865;p20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866" name="Google Shape;2866;p20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5" h="324612" extrusionOk="0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7" name="Google Shape;2867;p20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79" h="353169" extrusionOk="0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8" name="Google Shape;2868;p20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869" name="Google Shape;2869;p20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218" h="893293" extrusionOk="0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0" name="Google Shape;2870;p20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175" h="922341" extrusionOk="0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1" name="Google Shape;2871;p20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872" name="Google Shape;2872;p20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23240" extrusionOk="0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3" name="Google Shape;2873;p20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94" h="51843" extrusionOk="0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4" name="Google Shape;2874;p20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875" name="Google Shape;2875;p20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231" h="493699" extrusionOk="0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6" name="Google Shape;2876;p20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817" h="522335" extrusionOk="0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7" name="Google Shape;2877;p20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avLst/>
                <a:gdLst/>
                <a:ahLst/>
                <a:cxnLst/>
                <a:rect l="l" t="t" r="r" b="b"/>
                <a:pathLst>
                  <a:path w="115538" h="196310" extrusionOk="0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20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avLst/>
                <a:gdLst/>
                <a:ahLst/>
                <a:cxnLst/>
                <a:rect l="l" t="t" r="r" b="b"/>
                <a:pathLst>
                  <a:path w="768161" h="683935" extrusionOk="0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20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avLst/>
                <a:gdLst/>
                <a:ahLst/>
                <a:cxnLst/>
                <a:rect l="l" t="t" r="r" b="b"/>
                <a:pathLst>
                  <a:path w="390596" h="484128" extrusionOk="0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0" name="Google Shape;2880;p20"/>
            <p:cNvGrpSpPr/>
            <p:nvPr/>
          </p:nvGrpSpPr>
          <p:grpSpPr>
            <a:xfrm flipH="1">
              <a:off x="8127313" y="716372"/>
              <a:ext cx="1477581" cy="1710736"/>
              <a:chOff x="8390004" y="456115"/>
              <a:chExt cx="904162" cy="1046834"/>
            </a:xfrm>
          </p:grpSpPr>
          <p:grpSp>
            <p:nvGrpSpPr>
              <p:cNvPr id="2881" name="Google Shape;2881;p20"/>
              <p:cNvGrpSpPr/>
              <p:nvPr/>
            </p:nvGrpSpPr>
            <p:grpSpPr>
              <a:xfrm>
                <a:off x="8390004" y="1344626"/>
                <a:ext cx="193429" cy="158323"/>
                <a:chOff x="8390004" y="1344626"/>
                <a:chExt cx="193429" cy="158323"/>
              </a:xfrm>
            </p:grpSpPr>
            <p:sp>
              <p:nvSpPr>
                <p:cNvPr id="2882" name="Google Shape;2882;p20"/>
                <p:cNvSpPr/>
                <p:nvPr/>
              </p:nvSpPr>
              <p:spPr>
                <a:xfrm>
                  <a:off x="8404193" y="1358836"/>
                  <a:ext cx="164687" cy="1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7" h="129825" extrusionOk="0">
                      <a:moveTo>
                        <a:pt x="94012" y="0"/>
                      </a:moveTo>
                      <a:lnTo>
                        <a:pt x="0" y="122396"/>
                      </a:lnTo>
                      <a:lnTo>
                        <a:pt x="106680" y="129826"/>
                      </a:lnTo>
                      <a:lnTo>
                        <a:pt x="164687" y="5429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3" name="Google Shape;2883;p20"/>
                <p:cNvSpPr/>
                <p:nvPr/>
              </p:nvSpPr>
              <p:spPr>
                <a:xfrm>
                  <a:off x="8390004" y="1344626"/>
                  <a:ext cx="193429" cy="15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29" h="158323" extrusionOk="0">
                      <a:moveTo>
                        <a:pt x="120869" y="158323"/>
                      </a:moveTo>
                      <a:cubicBezTo>
                        <a:pt x="120488" y="158323"/>
                        <a:pt x="120202" y="158323"/>
                        <a:pt x="119916" y="158323"/>
                      </a:cubicBezTo>
                      <a:lnTo>
                        <a:pt x="13236" y="150894"/>
                      </a:lnTo>
                      <a:cubicBezTo>
                        <a:pt x="7998" y="150513"/>
                        <a:pt x="3330" y="147274"/>
                        <a:pt x="1235" y="142511"/>
                      </a:cubicBezTo>
                      <a:cubicBezTo>
                        <a:pt x="-861" y="137749"/>
                        <a:pt x="-289" y="132129"/>
                        <a:pt x="2950" y="127938"/>
                      </a:cubicBezTo>
                      <a:lnTo>
                        <a:pt x="97057" y="5542"/>
                      </a:lnTo>
                      <a:cubicBezTo>
                        <a:pt x="99343" y="2494"/>
                        <a:pt x="102771" y="589"/>
                        <a:pt x="106582" y="113"/>
                      </a:cubicBezTo>
                      <a:cubicBezTo>
                        <a:pt x="110296" y="-364"/>
                        <a:pt x="114106" y="684"/>
                        <a:pt x="117154" y="2970"/>
                      </a:cubicBezTo>
                      <a:lnTo>
                        <a:pt x="187830" y="57263"/>
                      </a:lnTo>
                      <a:cubicBezTo>
                        <a:pt x="194116" y="62025"/>
                        <a:pt x="195259" y="71074"/>
                        <a:pt x="190497" y="77265"/>
                      </a:cubicBezTo>
                      <a:lnTo>
                        <a:pt x="132394" y="152798"/>
                      </a:lnTo>
                      <a:cubicBezTo>
                        <a:pt x="129441" y="156227"/>
                        <a:pt x="125250" y="158323"/>
                        <a:pt x="120869" y="158323"/>
                      </a:cubicBezTo>
                      <a:close/>
                      <a:moveTo>
                        <a:pt x="41716" y="124128"/>
                      </a:moveTo>
                      <a:lnTo>
                        <a:pt x="114202" y="129177"/>
                      </a:lnTo>
                      <a:lnTo>
                        <a:pt x="158874" y="71074"/>
                      </a:lnTo>
                      <a:lnTo>
                        <a:pt x="110867" y="34117"/>
                      </a:lnTo>
                      <a:lnTo>
                        <a:pt x="41716" y="1241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84" name="Google Shape;2884;p20"/>
              <p:cNvGrpSpPr/>
              <p:nvPr/>
            </p:nvGrpSpPr>
            <p:grpSpPr>
              <a:xfrm>
                <a:off x="8437418" y="1249718"/>
                <a:ext cx="235873" cy="221893"/>
                <a:chOff x="8437418" y="1249718"/>
                <a:chExt cx="235873" cy="221893"/>
              </a:xfrm>
            </p:grpSpPr>
            <p:sp>
              <p:nvSpPr>
                <p:cNvPr id="2885" name="Google Shape;2885;p20"/>
                <p:cNvSpPr/>
                <p:nvPr/>
              </p:nvSpPr>
              <p:spPr>
                <a:xfrm rot="-3144837">
                  <a:off x="8502712" y="1270078"/>
                  <a:ext cx="104782" cy="18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4" h="180973" extrusionOk="0">
                      <a:moveTo>
                        <a:pt x="0" y="0"/>
                      </a:moveTo>
                      <a:lnTo>
                        <a:pt x="104774" y="0"/>
                      </a:lnTo>
                      <a:lnTo>
                        <a:pt x="104774" y="180974"/>
                      </a:lnTo>
                      <a:lnTo>
                        <a:pt x="0" y="18097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6" name="Google Shape;2886;p20"/>
                <p:cNvSpPr/>
                <p:nvPr/>
              </p:nvSpPr>
              <p:spPr>
                <a:xfrm>
                  <a:off x="8437418" y="1249718"/>
                  <a:ext cx="235873" cy="2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73" h="221893" extrusionOk="0">
                      <a:moveTo>
                        <a:pt x="157656" y="221893"/>
                      </a:moveTo>
                      <a:cubicBezTo>
                        <a:pt x="154608" y="221893"/>
                        <a:pt x="151560" y="220941"/>
                        <a:pt x="148989" y="218941"/>
                      </a:cubicBezTo>
                      <a:lnTo>
                        <a:pt x="5542" y="108641"/>
                      </a:lnTo>
                      <a:cubicBezTo>
                        <a:pt x="2494" y="106355"/>
                        <a:pt x="589" y="102926"/>
                        <a:pt x="113" y="99211"/>
                      </a:cubicBezTo>
                      <a:cubicBezTo>
                        <a:pt x="-363" y="95497"/>
                        <a:pt x="684" y="91687"/>
                        <a:pt x="2970" y="88639"/>
                      </a:cubicBezTo>
                      <a:lnTo>
                        <a:pt x="66883" y="5581"/>
                      </a:lnTo>
                      <a:cubicBezTo>
                        <a:pt x="71740" y="-706"/>
                        <a:pt x="80694" y="-1849"/>
                        <a:pt x="86885" y="3009"/>
                      </a:cubicBezTo>
                      <a:lnTo>
                        <a:pt x="230332" y="113308"/>
                      </a:lnTo>
                      <a:cubicBezTo>
                        <a:pt x="233380" y="115594"/>
                        <a:pt x="235285" y="119023"/>
                        <a:pt x="235761" y="122738"/>
                      </a:cubicBezTo>
                      <a:cubicBezTo>
                        <a:pt x="236237" y="126453"/>
                        <a:pt x="235190" y="130263"/>
                        <a:pt x="232904" y="133311"/>
                      </a:cubicBezTo>
                      <a:lnTo>
                        <a:pt x="168991" y="216369"/>
                      </a:lnTo>
                      <a:cubicBezTo>
                        <a:pt x="166133" y="219893"/>
                        <a:pt x="161847" y="221893"/>
                        <a:pt x="157656" y="221893"/>
                      </a:cubicBezTo>
                      <a:close/>
                      <a:moveTo>
                        <a:pt x="34212" y="94639"/>
                      </a:moveTo>
                      <a:lnTo>
                        <a:pt x="154989" y="187508"/>
                      </a:lnTo>
                      <a:lnTo>
                        <a:pt x="201471" y="127120"/>
                      </a:lnTo>
                      <a:lnTo>
                        <a:pt x="80694" y="34251"/>
                      </a:lnTo>
                      <a:lnTo>
                        <a:pt x="34212" y="946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87" name="Google Shape;2887;p20"/>
              <p:cNvSpPr/>
              <p:nvPr/>
            </p:nvSpPr>
            <p:spPr>
              <a:xfrm>
                <a:off x="8403145" y="1357978"/>
                <a:ext cx="131254" cy="126301"/>
              </a:xfrm>
              <a:custGeom>
                <a:avLst/>
                <a:gdLst/>
                <a:ahLst/>
                <a:cxnLst/>
                <a:rect l="l" t="t" r="r" b="b"/>
                <a:pathLst>
                  <a:path w="131254" h="126301" extrusionOk="0">
                    <a:moveTo>
                      <a:pt x="131255" y="28480"/>
                    </a:moveTo>
                    <a:lnTo>
                      <a:pt x="56007" y="126302"/>
                    </a:lnTo>
                    <a:lnTo>
                      <a:pt x="0" y="122396"/>
                    </a:lnTo>
                    <a:lnTo>
                      <a:pt x="94202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 rot="-3144837">
                <a:off x="8450770" y="1293300"/>
                <a:ext cx="104782" cy="66679"/>
              </a:xfrm>
              <a:custGeom>
                <a:avLst/>
                <a:gdLst/>
                <a:ahLst/>
                <a:cxnLst/>
                <a:rect l="l" t="t" r="r" b="b"/>
                <a:pathLst>
                  <a:path w="104774" h="66674" extrusionOk="0">
                    <a:moveTo>
                      <a:pt x="0" y="0"/>
                    </a:moveTo>
                    <a:lnTo>
                      <a:pt x="104774" y="0"/>
                    </a:lnTo>
                    <a:lnTo>
                      <a:pt x="104774" y="66675"/>
                    </a:lnTo>
                    <a:lnTo>
                      <a:pt x="0" y="66675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89" name="Google Shape;2889;p20"/>
              <p:cNvGrpSpPr/>
              <p:nvPr/>
            </p:nvGrpSpPr>
            <p:grpSpPr>
              <a:xfrm>
                <a:off x="8433011" y="1095392"/>
                <a:ext cx="388579" cy="353169"/>
                <a:chOff x="8433011" y="1095392"/>
                <a:chExt cx="388579" cy="353169"/>
              </a:xfrm>
            </p:grpSpPr>
            <p:sp>
              <p:nvSpPr>
                <p:cNvPr id="2890" name="Google Shape;2890;p20"/>
                <p:cNvSpPr/>
                <p:nvPr/>
              </p:nvSpPr>
              <p:spPr>
                <a:xfrm>
                  <a:off x="8447246" y="1109662"/>
                  <a:ext cx="360045" cy="32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5" h="324612" extrusionOk="0">
                      <a:moveTo>
                        <a:pt x="55150" y="0"/>
                      </a:moveTo>
                      <a:lnTo>
                        <a:pt x="0" y="149828"/>
                      </a:lnTo>
                      <a:lnTo>
                        <a:pt x="227267" y="324612"/>
                      </a:lnTo>
                      <a:lnTo>
                        <a:pt x="360045" y="234506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Google Shape;2891;p20"/>
                <p:cNvSpPr/>
                <p:nvPr/>
              </p:nvSpPr>
              <p:spPr>
                <a:xfrm>
                  <a:off x="8433011" y="1095392"/>
                  <a:ext cx="388579" cy="353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79" h="353169" extrusionOk="0">
                      <a:moveTo>
                        <a:pt x="241502" y="353169"/>
                      </a:moveTo>
                      <a:cubicBezTo>
                        <a:pt x="238454" y="353169"/>
                        <a:pt x="235310" y="352217"/>
                        <a:pt x="232834" y="350217"/>
                      </a:cubicBezTo>
                      <a:lnTo>
                        <a:pt x="5567" y="175433"/>
                      </a:lnTo>
                      <a:cubicBezTo>
                        <a:pt x="614" y="171623"/>
                        <a:pt x="-1291" y="165051"/>
                        <a:pt x="900" y="159145"/>
                      </a:cubicBezTo>
                      <a:lnTo>
                        <a:pt x="56050" y="9317"/>
                      </a:lnTo>
                      <a:cubicBezTo>
                        <a:pt x="57574" y="5031"/>
                        <a:pt x="61098" y="1792"/>
                        <a:pt x="65479" y="554"/>
                      </a:cubicBezTo>
                      <a:cubicBezTo>
                        <a:pt x="69861" y="-684"/>
                        <a:pt x="74528" y="173"/>
                        <a:pt x="78148" y="2935"/>
                      </a:cubicBezTo>
                      <a:lnTo>
                        <a:pt x="383043" y="237441"/>
                      </a:lnTo>
                      <a:cubicBezTo>
                        <a:pt x="386663" y="240203"/>
                        <a:pt x="388758" y="244584"/>
                        <a:pt x="388568" y="249156"/>
                      </a:cubicBezTo>
                      <a:cubicBezTo>
                        <a:pt x="388473" y="253728"/>
                        <a:pt x="386091" y="258015"/>
                        <a:pt x="382281" y="260586"/>
                      </a:cubicBezTo>
                      <a:lnTo>
                        <a:pt x="249502" y="350693"/>
                      </a:lnTo>
                      <a:cubicBezTo>
                        <a:pt x="247121" y="352407"/>
                        <a:pt x="244264" y="353169"/>
                        <a:pt x="241502" y="353169"/>
                      </a:cubicBezTo>
                      <a:close/>
                      <a:moveTo>
                        <a:pt x="31285" y="159145"/>
                      </a:moveTo>
                      <a:lnTo>
                        <a:pt x="242073" y="321261"/>
                      </a:lnTo>
                      <a:lnTo>
                        <a:pt x="349991" y="248013"/>
                      </a:lnTo>
                      <a:lnTo>
                        <a:pt x="76147" y="37416"/>
                      </a:lnTo>
                      <a:lnTo>
                        <a:pt x="31285" y="1591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2" name="Google Shape;2892;p20"/>
              <p:cNvGrpSpPr/>
              <p:nvPr/>
            </p:nvGrpSpPr>
            <p:grpSpPr>
              <a:xfrm>
                <a:off x="8457991" y="456115"/>
                <a:ext cx="836175" cy="922341"/>
                <a:chOff x="8457991" y="456115"/>
                <a:chExt cx="836175" cy="922341"/>
              </a:xfrm>
            </p:grpSpPr>
            <p:sp>
              <p:nvSpPr>
                <p:cNvPr id="2893" name="Google Shape;2893;p20"/>
                <p:cNvSpPr/>
                <p:nvPr/>
              </p:nvSpPr>
              <p:spPr>
                <a:xfrm>
                  <a:off x="8472298" y="470875"/>
                  <a:ext cx="807218" cy="89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218" h="893293" extrusionOk="0">
                      <a:moveTo>
                        <a:pt x="527017" y="680506"/>
                      </a:moveTo>
                      <a:lnTo>
                        <a:pt x="399573" y="880055"/>
                      </a:lnTo>
                      <a:cubicBezTo>
                        <a:pt x="388142" y="894914"/>
                        <a:pt x="366711" y="897676"/>
                        <a:pt x="351852" y="886246"/>
                      </a:cubicBezTo>
                      <a:lnTo>
                        <a:pt x="13239" y="625833"/>
                      </a:lnTo>
                      <a:cubicBezTo>
                        <a:pt x="-1620" y="614403"/>
                        <a:pt x="-4382" y="592972"/>
                        <a:pt x="7047" y="578112"/>
                      </a:cubicBezTo>
                      <a:lnTo>
                        <a:pt x="482345" y="60524"/>
                      </a:lnTo>
                      <a:cubicBezTo>
                        <a:pt x="547972" y="-10914"/>
                        <a:pt x="657319" y="-20343"/>
                        <a:pt x="734186" y="38807"/>
                      </a:cubicBezTo>
                      <a:lnTo>
                        <a:pt x="734186" y="38807"/>
                      </a:lnTo>
                      <a:cubicBezTo>
                        <a:pt x="811053" y="97957"/>
                        <a:pt x="830007" y="206066"/>
                        <a:pt x="777811" y="287791"/>
                      </a:cubicBezTo>
                      <a:lnTo>
                        <a:pt x="574642" y="606021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Google Shape;2894;p20"/>
                <p:cNvSpPr/>
                <p:nvPr/>
              </p:nvSpPr>
              <p:spPr>
                <a:xfrm>
                  <a:off x="8457991" y="456115"/>
                  <a:ext cx="836175" cy="922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175" h="922341" extrusionOk="0">
                      <a:moveTo>
                        <a:pt x="386828" y="922342"/>
                      </a:moveTo>
                      <a:cubicBezTo>
                        <a:pt x="376541" y="922342"/>
                        <a:pt x="366159" y="919103"/>
                        <a:pt x="357396" y="912341"/>
                      </a:cubicBezTo>
                      <a:lnTo>
                        <a:pt x="18782" y="651927"/>
                      </a:lnTo>
                      <a:cubicBezTo>
                        <a:pt x="8590" y="644117"/>
                        <a:pt x="2018" y="632687"/>
                        <a:pt x="399" y="619828"/>
                      </a:cubicBezTo>
                      <a:cubicBezTo>
                        <a:pt x="-1221" y="606969"/>
                        <a:pt x="2113" y="594301"/>
                        <a:pt x="10019" y="584109"/>
                      </a:cubicBezTo>
                      <a:cubicBezTo>
                        <a:pt x="10305" y="583823"/>
                        <a:pt x="10495" y="583442"/>
                        <a:pt x="10781" y="583157"/>
                      </a:cubicBezTo>
                      <a:lnTo>
                        <a:pt x="486079" y="65568"/>
                      </a:lnTo>
                      <a:cubicBezTo>
                        <a:pt x="557230" y="-11965"/>
                        <a:pt x="673816" y="-21967"/>
                        <a:pt x="757160" y="42137"/>
                      </a:cubicBezTo>
                      <a:cubicBezTo>
                        <a:pt x="840599" y="106240"/>
                        <a:pt x="860792" y="221492"/>
                        <a:pt x="804118" y="310170"/>
                      </a:cubicBezTo>
                      <a:lnTo>
                        <a:pt x="600950" y="628400"/>
                      </a:lnTo>
                      <a:cubicBezTo>
                        <a:pt x="596664" y="635068"/>
                        <a:pt x="587805" y="636973"/>
                        <a:pt x="581233" y="632782"/>
                      </a:cubicBezTo>
                      <a:cubicBezTo>
                        <a:pt x="574566" y="628496"/>
                        <a:pt x="572660" y="619733"/>
                        <a:pt x="576851" y="613065"/>
                      </a:cubicBezTo>
                      <a:lnTo>
                        <a:pt x="780020" y="294835"/>
                      </a:lnTo>
                      <a:cubicBezTo>
                        <a:pt x="828597" y="218730"/>
                        <a:pt x="811262" y="119861"/>
                        <a:pt x="739729" y="64806"/>
                      </a:cubicBezTo>
                      <a:cubicBezTo>
                        <a:pt x="668196" y="9752"/>
                        <a:pt x="568184" y="18419"/>
                        <a:pt x="507128" y="84904"/>
                      </a:cubicBezTo>
                      <a:lnTo>
                        <a:pt x="32307" y="601921"/>
                      </a:lnTo>
                      <a:cubicBezTo>
                        <a:pt x="29355" y="606017"/>
                        <a:pt x="28116" y="610970"/>
                        <a:pt x="28688" y="616113"/>
                      </a:cubicBezTo>
                      <a:cubicBezTo>
                        <a:pt x="29355" y="621352"/>
                        <a:pt x="32022" y="626019"/>
                        <a:pt x="36213" y="629258"/>
                      </a:cubicBezTo>
                      <a:lnTo>
                        <a:pt x="374827" y="889671"/>
                      </a:lnTo>
                      <a:cubicBezTo>
                        <a:pt x="383303" y="896243"/>
                        <a:pt x="395496" y="894719"/>
                        <a:pt x="402259" y="886433"/>
                      </a:cubicBezTo>
                      <a:lnTo>
                        <a:pt x="529226" y="687551"/>
                      </a:lnTo>
                      <a:cubicBezTo>
                        <a:pt x="533513" y="680883"/>
                        <a:pt x="542371" y="678978"/>
                        <a:pt x="548943" y="683169"/>
                      </a:cubicBezTo>
                      <a:cubicBezTo>
                        <a:pt x="555611" y="687455"/>
                        <a:pt x="557516" y="696218"/>
                        <a:pt x="553325" y="702886"/>
                      </a:cubicBezTo>
                      <a:lnTo>
                        <a:pt x="425880" y="902435"/>
                      </a:lnTo>
                      <a:cubicBezTo>
                        <a:pt x="425690" y="902816"/>
                        <a:pt x="425404" y="903101"/>
                        <a:pt x="425118" y="903482"/>
                      </a:cubicBezTo>
                      <a:cubicBezTo>
                        <a:pt x="415689" y="915865"/>
                        <a:pt x="401401" y="922342"/>
                        <a:pt x="386828" y="9223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5" name="Google Shape;2895;p20"/>
              <p:cNvGrpSpPr/>
              <p:nvPr/>
            </p:nvGrpSpPr>
            <p:grpSpPr>
              <a:xfrm>
                <a:off x="9017765" y="1062485"/>
                <a:ext cx="43394" cy="51843"/>
                <a:chOff x="9017765" y="1062485"/>
                <a:chExt cx="43394" cy="51843"/>
              </a:xfrm>
            </p:grpSpPr>
            <p:sp>
              <p:nvSpPr>
                <p:cNvPr id="2896" name="Google Shape;2896;p20"/>
                <p:cNvSpPr/>
                <p:nvPr/>
              </p:nvSpPr>
              <p:spPr>
                <a:xfrm>
                  <a:off x="9032081" y="1076800"/>
                  <a:ext cx="14858" cy="2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23240" extrusionOk="0">
                      <a:moveTo>
                        <a:pt x="14859" y="0"/>
                      </a:moveTo>
                      <a:lnTo>
                        <a:pt x="0" y="2324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Google Shape;2897;p20"/>
                <p:cNvSpPr/>
                <p:nvPr/>
              </p:nvSpPr>
              <p:spPr>
                <a:xfrm>
                  <a:off x="9017765" y="1062485"/>
                  <a:ext cx="43394" cy="5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94" h="51843" extrusionOk="0">
                      <a:moveTo>
                        <a:pt x="14315" y="51844"/>
                      </a:moveTo>
                      <a:cubicBezTo>
                        <a:pt x="11648" y="51844"/>
                        <a:pt x="8981" y="51082"/>
                        <a:pt x="6600" y="49558"/>
                      </a:cubicBezTo>
                      <a:cubicBezTo>
                        <a:pt x="-67" y="45272"/>
                        <a:pt x="-1973" y="36508"/>
                        <a:pt x="2218" y="29841"/>
                      </a:cubicBezTo>
                      <a:lnTo>
                        <a:pt x="17077" y="6600"/>
                      </a:lnTo>
                      <a:cubicBezTo>
                        <a:pt x="21364" y="-68"/>
                        <a:pt x="30127" y="-1973"/>
                        <a:pt x="36794" y="2218"/>
                      </a:cubicBezTo>
                      <a:cubicBezTo>
                        <a:pt x="43462" y="6505"/>
                        <a:pt x="45367" y="15268"/>
                        <a:pt x="41176" y="21935"/>
                      </a:cubicBezTo>
                      <a:lnTo>
                        <a:pt x="26317" y="45176"/>
                      </a:lnTo>
                      <a:cubicBezTo>
                        <a:pt x="23650" y="49558"/>
                        <a:pt x="18983" y="51844"/>
                        <a:pt x="14315" y="5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8" name="Google Shape;2898;p20"/>
              <p:cNvGrpSpPr/>
              <p:nvPr/>
            </p:nvGrpSpPr>
            <p:grpSpPr>
              <a:xfrm>
                <a:off x="8715085" y="603328"/>
                <a:ext cx="436817" cy="522335"/>
                <a:chOff x="8715085" y="603328"/>
                <a:chExt cx="436817" cy="522335"/>
              </a:xfrm>
            </p:grpSpPr>
            <p:sp>
              <p:nvSpPr>
                <p:cNvPr id="2899" name="Google Shape;2899;p20"/>
                <p:cNvSpPr/>
                <p:nvPr/>
              </p:nvSpPr>
              <p:spPr>
                <a:xfrm>
                  <a:off x="8729477" y="617605"/>
                  <a:ext cx="408231" cy="493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231" h="493699" extrusionOk="0">
                      <a:moveTo>
                        <a:pt x="24093" y="480912"/>
                      </a:moveTo>
                      <a:lnTo>
                        <a:pt x="24093" y="480912"/>
                      </a:lnTo>
                      <a:cubicBezTo>
                        <a:pt x="-2863" y="460148"/>
                        <a:pt x="-8006" y="421095"/>
                        <a:pt x="12759" y="394044"/>
                      </a:cubicBezTo>
                      <a:lnTo>
                        <a:pt x="297270" y="24093"/>
                      </a:lnTo>
                      <a:cubicBezTo>
                        <a:pt x="318035" y="-2862"/>
                        <a:pt x="357087" y="-8006"/>
                        <a:pt x="384138" y="12759"/>
                      </a:cubicBezTo>
                      <a:lnTo>
                        <a:pt x="384138" y="12759"/>
                      </a:lnTo>
                      <a:cubicBezTo>
                        <a:pt x="411094" y="33523"/>
                        <a:pt x="416237" y="72576"/>
                        <a:pt x="395473" y="99627"/>
                      </a:cubicBezTo>
                      <a:lnTo>
                        <a:pt x="110961" y="469578"/>
                      </a:lnTo>
                      <a:cubicBezTo>
                        <a:pt x="90102" y="496629"/>
                        <a:pt x="51049" y="501677"/>
                        <a:pt x="24093" y="4809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20"/>
                <p:cNvSpPr/>
                <p:nvPr/>
              </p:nvSpPr>
              <p:spPr>
                <a:xfrm>
                  <a:off x="8715085" y="603328"/>
                  <a:ext cx="436817" cy="522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817" h="522335" extrusionOk="0">
                      <a:moveTo>
                        <a:pt x="76108" y="522336"/>
                      </a:moveTo>
                      <a:cubicBezTo>
                        <a:pt x="59916" y="522336"/>
                        <a:pt x="43533" y="517192"/>
                        <a:pt x="29722" y="506524"/>
                      </a:cubicBezTo>
                      <a:cubicBezTo>
                        <a:pt x="-3616" y="480902"/>
                        <a:pt x="-9807" y="432991"/>
                        <a:pt x="15720" y="399654"/>
                      </a:cubicBezTo>
                      <a:lnTo>
                        <a:pt x="300231" y="29703"/>
                      </a:lnTo>
                      <a:cubicBezTo>
                        <a:pt x="325854" y="-3635"/>
                        <a:pt x="373765" y="-9826"/>
                        <a:pt x="407102" y="15796"/>
                      </a:cubicBezTo>
                      <a:cubicBezTo>
                        <a:pt x="423200" y="28179"/>
                        <a:pt x="433486" y="46086"/>
                        <a:pt x="436153" y="66374"/>
                      </a:cubicBezTo>
                      <a:cubicBezTo>
                        <a:pt x="438820" y="86662"/>
                        <a:pt x="433391" y="106569"/>
                        <a:pt x="421104" y="122667"/>
                      </a:cubicBezTo>
                      <a:lnTo>
                        <a:pt x="136592" y="492618"/>
                      </a:lnTo>
                      <a:cubicBezTo>
                        <a:pt x="121638" y="512049"/>
                        <a:pt x="98968" y="522336"/>
                        <a:pt x="76108" y="522336"/>
                      </a:cubicBezTo>
                      <a:close/>
                      <a:moveTo>
                        <a:pt x="360810" y="28560"/>
                      </a:moveTo>
                      <a:cubicBezTo>
                        <a:pt x="346523" y="28560"/>
                        <a:pt x="332331" y="34941"/>
                        <a:pt x="322996" y="47133"/>
                      </a:cubicBezTo>
                      <a:lnTo>
                        <a:pt x="38485" y="417084"/>
                      </a:lnTo>
                      <a:cubicBezTo>
                        <a:pt x="22483" y="437944"/>
                        <a:pt x="26388" y="467853"/>
                        <a:pt x="47247" y="483855"/>
                      </a:cubicBezTo>
                      <a:lnTo>
                        <a:pt x="47247" y="483855"/>
                      </a:lnTo>
                      <a:cubicBezTo>
                        <a:pt x="57249" y="491570"/>
                        <a:pt x="69726" y="494904"/>
                        <a:pt x="82395" y="493284"/>
                      </a:cubicBezTo>
                      <a:cubicBezTo>
                        <a:pt x="95063" y="491665"/>
                        <a:pt x="106303" y="485188"/>
                        <a:pt x="114018" y="475187"/>
                      </a:cubicBezTo>
                      <a:lnTo>
                        <a:pt x="398530" y="105236"/>
                      </a:lnTo>
                      <a:cubicBezTo>
                        <a:pt x="406245" y="95235"/>
                        <a:pt x="409578" y="82757"/>
                        <a:pt x="407959" y="70089"/>
                      </a:cubicBezTo>
                      <a:cubicBezTo>
                        <a:pt x="406340" y="57420"/>
                        <a:pt x="399863" y="46181"/>
                        <a:pt x="389862" y="38466"/>
                      </a:cubicBezTo>
                      <a:cubicBezTo>
                        <a:pt x="381099" y="31798"/>
                        <a:pt x="370907" y="28560"/>
                        <a:pt x="360810" y="28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1" name="Google Shape;2901;p20"/>
              <p:cNvSpPr/>
              <p:nvPr/>
            </p:nvSpPr>
            <p:spPr>
              <a:xfrm>
                <a:off x="8435816" y="1106899"/>
                <a:ext cx="115538" cy="196310"/>
              </a:xfrm>
              <a:custGeom>
                <a:avLst/>
                <a:gdLst/>
                <a:ahLst/>
                <a:cxnLst/>
                <a:rect l="l" t="t" r="r" b="b"/>
                <a:pathLst>
                  <a:path w="115538" h="196310" extrusionOk="0">
                    <a:moveTo>
                      <a:pt x="60388" y="196310"/>
                    </a:moveTo>
                    <a:lnTo>
                      <a:pt x="0" y="149828"/>
                    </a:lnTo>
                    <a:lnTo>
                      <a:pt x="55150" y="0"/>
                    </a:lnTo>
                    <a:lnTo>
                      <a:pt x="115538" y="46387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466611" y="460493"/>
                <a:ext cx="768161" cy="683935"/>
              </a:xfrm>
              <a:custGeom>
                <a:avLst/>
                <a:gdLst/>
                <a:ahLst/>
                <a:cxnLst/>
                <a:rect l="l" t="t" r="r" b="b"/>
                <a:pathLst>
                  <a:path w="768161" h="683935" extrusionOk="0">
                    <a:moveTo>
                      <a:pt x="768162" y="72716"/>
                    </a:moveTo>
                    <a:cubicBezTo>
                      <a:pt x="697010" y="42617"/>
                      <a:pt x="612332" y="59190"/>
                      <a:pt x="557850" y="118626"/>
                    </a:cubicBezTo>
                    <a:lnTo>
                      <a:pt x="82552" y="636215"/>
                    </a:lnTo>
                    <a:cubicBezTo>
                      <a:pt x="71122" y="651074"/>
                      <a:pt x="73884" y="672600"/>
                      <a:pt x="88743" y="683935"/>
                    </a:cubicBezTo>
                    <a:lnTo>
                      <a:pt x="13210" y="625833"/>
                    </a:lnTo>
                    <a:cubicBezTo>
                      <a:pt x="-1554" y="614498"/>
                      <a:pt x="-4411" y="592971"/>
                      <a:pt x="7019" y="578113"/>
                    </a:cubicBezTo>
                    <a:lnTo>
                      <a:pt x="482316" y="60524"/>
                    </a:lnTo>
                    <a:cubicBezTo>
                      <a:pt x="547943" y="-10914"/>
                      <a:pt x="657291" y="-20343"/>
                      <a:pt x="734157" y="38807"/>
                    </a:cubicBezTo>
                    <a:cubicBezTo>
                      <a:pt x="747207" y="48808"/>
                      <a:pt x="758637" y="60143"/>
                      <a:pt x="768162" y="72716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725685" y="613189"/>
                <a:ext cx="390596" cy="484128"/>
              </a:xfrm>
              <a:custGeom>
                <a:avLst/>
                <a:gdLst/>
                <a:ahLst/>
                <a:cxnLst/>
                <a:rect l="l" t="t" r="r" b="b"/>
                <a:pathLst>
                  <a:path w="390596" h="484128" extrusionOk="0">
                    <a:moveTo>
                      <a:pt x="44172" y="483995"/>
                    </a:moveTo>
                    <a:cubicBezTo>
                      <a:pt x="33695" y="484757"/>
                      <a:pt x="23789" y="482280"/>
                      <a:pt x="15788" y="476089"/>
                    </a:cubicBezTo>
                    <a:cubicBezTo>
                      <a:pt x="-5167" y="459992"/>
                      <a:pt x="-5262" y="424845"/>
                      <a:pt x="15502" y="397794"/>
                    </a:cubicBezTo>
                    <a:lnTo>
                      <a:pt x="300014" y="27843"/>
                    </a:lnTo>
                    <a:cubicBezTo>
                      <a:pt x="320779" y="792"/>
                      <a:pt x="354878" y="-8067"/>
                      <a:pt x="375738" y="8031"/>
                    </a:cubicBezTo>
                    <a:cubicBezTo>
                      <a:pt x="383739" y="14222"/>
                      <a:pt x="388692" y="23175"/>
                      <a:pt x="390597" y="33462"/>
                    </a:cubicBezTo>
                    <a:cubicBezTo>
                      <a:pt x="373833" y="34796"/>
                      <a:pt x="356021" y="44511"/>
                      <a:pt x="343257" y="61180"/>
                    </a:cubicBezTo>
                    <a:lnTo>
                      <a:pt x="58746" y="431131"/>
                    </a:lnTo>
                    <a:cubicBezTo>
                      <a:pt x="45982" y="447705"/>
                      <a:pt x="41125" y="467421"/>
                      <a:pt x="44172" y="483995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4" name="Google Shape;2904;p20"/>
          <p:cNvGrpSpPr/>
          <p:nvPr/>
        </p:nvGrpSpPr>
        <p:grpSpPr>
          <a:xfrm>
            <a:off x="681449" y="7284913"/>
            <a:ext cx="2325543" cy="2324720"/>
            <a:chOff x="1209799" y="5559338"/>
            <a:chExt cx="2325543" cy="2324720"/>
          </a:xfrm>
        </p:grpSpPr>
        <p:grpSp>
          <p:nvGrpSpPr>
            <p:cNvPr id="2905" name="Google Shape;2905;p20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2906" name="Google Shape;2906;p20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2907" name="Google Shape;2907;p20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2908" name="Google Shape;2908;p20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037" h="1000696" extrusionOk="0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9" name="Google Shape;2909;p20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666" h="1029366" extrusionOk="0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0" name="Google Shape;2910;p20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2911" name="Google Shape;2911;p20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2" name="Google Shape;2912;p20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3" name="Google Shape;2913;p20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2914" name="Google Shape;2914;p20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5" name="Google Shape;2915;p20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6" name="Google Shape;2916;p20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2917" name="Google Shape;2917;p20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8" name="Google Shape;2918;p20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9" name="Google Shape;2919;p20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2920" name="Google Shape;2920;p20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1" name="Google Shape;2921;p20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2" name="Google Shape;2922;p20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2923" name="Google Shape;2923;p20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4" name="Google Shape;2924;p20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5" name="Google Shape;2925;p20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2926" name="Google Shape;2926;p20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7" name="Google Shape;2927;p20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8" name="Google Shape;2928;p20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2929" name="Google Shape;2929;p20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0" name="Google Shape;2930;p20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31" name="Google Shape;2931;p20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2932" name="Google Shape;2932;p20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98" h="986218" extrusionOk="0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3" name="Google Shape;2933;p20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73" h="1014793" extrusionOk="0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4" name="Google Shape;2934;p20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2935" name="Google Shape;2935;p20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20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7" name="Google Shape;2937;p20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2938" name="Google Shape;2938;p20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20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0" name="Google Shape;2940;p20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2941" name="Google Shape;2941;p20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20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3" name="Google Shape;2943;p20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2944" name="Google Shape;2944;p20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5" name="Google Shape;2945;p20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6" name="Google Shape;2946;p20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2947" name="Google Shape;2947;p20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20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9" name="Google Shape;2949;p20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2950" name="Google Shape;2950;p20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1" name="Google Shape;2951;p20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2" name="Google Shape;2952;p20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2953" name="Google Shape;2953;p20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20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5" name="Google Shape;2955;p20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2956" name="Google Shape;2956;p20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20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58" name="Google Shape;2958;p20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avLst/>
                <a:gdLst/>
                <a:ahLst/>
                <a:cxnLst/>
                <a:rect l="l" t="t" r="r" b="b"/>
                <a:pathLst>
                  <a:path w="676941" h="1000696" extrusionOk="0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986218" extrusionOk="0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0" name="Google Shape;2960;p20"/>
            <p:cNvGrpSpPr/>
            <p:nvPr/>
          </p:nvGrpSpPr>
          <p:grpSpPr>
            <a:xfrm rot="8502245">
              <a:off x="1543643" y="5895190"/>
              <a:ext cx="1657853" cy="1653015"/>
              <a:chOff x="8171157" y="5416867"/>
              <a:chExt cx="1032469" cy="1029366"/>
            </a:xfrm>
          </p:grpSpPr>
          <p:grpSp>
            <p:nvGrpSpPr>
              <p:cNvPr id="2961" name="Google Shape;2961;p20"/>
              <p:cNvGrpSpPr/>
              <p:nvPr/>
            </p:nvGrpSpPr>
            <p:grpSpPr>
              <a:xfrm>
                <a:off x="8171157" y="5416867"/>
                <a:ext cx="705666" cy="1029366"/>
                <a:chOff x="8171157" y="5416867"/>
                <a:chExt cx="705666" cy="1029366"/>
              </a:xfrm>
            </p:grpSpPr>
            <p:grpSp>
              <p:nvGrpSpPr>
                <p:cNvPr id="2962" name="Google Shape;2962;p20"/>
                <p:cNvGrpSpPr/>
                <p:nvPr/>
              </p:nvGrpSpPr>
              <p:grpSpPr>
                <a:xfrm>
                  <a:off x="8171157" y="5416867"/>
                  <a:ext cx="705666" cy="1029366"/>
                  <a:chOff x="8171157" y="5416867"/>
                  <a:chExt cx="705666" cy="1029366"/>
                </a:xfrm>
              </p:grpSpPr>
              <p:sp>
                <p:nvSpPr>
                  <p:cNvPr id="2963" name="Google Shape;2963;p20"/>
                  <p:cNvSpPr/>
                  <p:nvPr/>
                </p:nvSpPr>
                <p:spPr>
                  <a:xfrm>
                    <a:off x="8185308" y="5431154"/>
                    <a:ext cx="677037" cy="1000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037" h="1000696" extrusionOk="0">
                        <a:moveTo>
                          <a:pt x="197930" y="292512"/>
                        </a:moveTo>
                        <a:lnTo>
                          <a:pt x="677037" y="1000697"/>
                        </a:lnTo>
                        <a:lnTo>
                          <a:pt x="677037" y="0"/>
                        </a:lnTo>
                        <a:lnTo>
                          <a:pt x="0" y="0"/>
                        </a:lnTo>
                        <a:lnTo>
                          <a:pt x="91440" y="135160"/>
                        </a:lnTo>
                        <a:moveTo>
                          <a:pt x="134398" y="198501"/>
                        </a:moveTo>
                        <a:lnTo>
                          <a:pt x="198025" y="292512"/>
                        </a:lnTo>
                        <a:moveTo>
                          <a:pt x="509874" y="447389"/>
                        </a:moveTo>
                        <a:lnTo>
                          <a:pt x="326041" y="175546"/>
                        </a:lnTo>
                        <a:lnTo>
                          <a:pt x="509874" y="175546"/>
                        </a:lnTo>
                        <a:lnTo>
                          <a:pt x="509874" y="447389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4" name="Google Shape;2964;p20"/>
                  <p:cNvSpPr/>
                  <p:nvPr/>
                </p:nvSpPr>
                <p:spPr>
                  <a:xfrm>
                    <a:off x="8171157" y="5416867"/>
                    <a:ext cx="705666" cy="1029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666" h="1029366" extrusionOk="0">
                        <a:moveTo>
                          <a:pt x="691189" y="1029367"/>
                        </a:moveTo>
                        <a:cubicBezTo>
                          <a:pt x="686521" y="1029367"/>
                          <a:pt x="682044" y="1027081"/>
                          <a:pt x="679378" y="1023080"/>
                        </a:cubicBezTo>
                        <a:lnTo>
                          <a:pt x="200270" y="314896"/>
                        </a:lnTo>
                        <a:cubicBezTo>
                          <a:pt x="200270" y="314896"/>
                          <a:pt x="200270" y="314896"/>
                          <a:pt x="200270" y="314896"/>
                        </a:cubicBezTo>
                        <a:lnTo>
                          <a:pt x="136738" y="220885"/>
                        </a:lnTo>
                        <a:cubicBezTo>
                          <a:pt x="132357" y="214313"/>
                          <a:pt x="134071" y="205454"/>
                          <a:pt x="140548" y="201073"/>
                        </a:cubicBezTo>
                        <a:cubicBezTo>
                          <a:pt x="147025" y="196691"/>
                          <a:pt x="155979" y="198311"/>
                          <a:pt x="160360" y="204883"/>
                        </a:cubicBezTo>
                        <a:lnTo>
                          <a:pt x="223892" y="298895"/>
                        </a:lnTo>
                        <a:lnTo>
                          <a:pt x="223892" y="298895"/>
                        </a:lnTo>
                        <a:lnTo>
                          <a:pt x="676901" y="968502"/>
                        </a:lnTo>
                        <a:lnTo>
                          <a:pt x="676901" y="28575"/>
                        </a:lnTo>
                        <a:lnTo>
                          <a:pt x="41107" y="28575"/>
                        </a:lnTo>
                        <a:lnTo>
                          <a:pt x="117498" y="141446"/>
                        </a:lnTo>
                        <a:cubicBezTo>
                          <a:pt x="121879" y="148018"/>
                          <a:pt x="120165" y="156876"/>
                          <a:pt x="113688" y="161258"/>
                        </a:cubicBezTo>
                        <a:cubicBezTo>
                          <a:pt x="107211" y="165640"/>
                          <a:pt x="98257" y="164020"/>
                          <a:pt x="93876" y="157448"/>
                        </a:cubicBezTo>
                        <a:lnTo>
                          <a:pt x="2436" y="22288"/>
                        </a:lnTo>
                        <a:cubicBezTo>
                          <a:pt x="-517" y="17907"/>
                          <a:pt x="-802" y="12287"/>
                          <a:pt x="1674" y="7620"/>
                        </a:cubicBezTo>
                        <a:cubicBezTo>
                          <a:pt x="4150" y="2953"/>
                          <a:pt x="9008" y="0"/>
                          <a:pt x="14342" y="0"/>
                        </a:cubicBezTo>
                        <a:lnTo>
                          <a:pt x="691379" y="0"/>
                        </a:lnTo>
                        <a:cubicBezTo>
                          <a:pt x="699285" y="0"/>
                          <a:pt x="705667" y="6382"/>
                          <a:pt x="705667" y="14288"/>
                        </a:cubicBezTo>
                        <a:lnTo>
                          <a:pt x="705667" y="1014984"/>
                        </a:lnTo>
                        <a:cubicBezTo>
                          <a:pt x="705667" y="1021270"/>
                          <a:pt x="701571" y="1026795"/>
                          <a:pt x="695570" y="1028605"/>
                        </a:cubicBezTo>
                        <a:cubicBezTo>
                          <a:pt x="694046" y="1029081"/>
                          <a:pt x="692618" y="1029367"/>
                          <a:pt x="691189" y="1029367"/>
                        </a:cubicBezTo>
                        <a:close/>
                        <a:moveTo>
                          <a:pt x="524025" y="475964"/>
                        </a:moveTo>
                        <a:cubicBezTo>
                          <a:pt x="519358" y="475964"/>
                          <a:pt x="514881" y="473678"/>
                          <a:pt x="512214" y="469678"/>
                        </a:cubicBezTo>
                        <a:lnTo>
                          <a:pt x="328382" y="197834"/>
                        </a:lnTo>
                        <a:cubicBezTo>
                          <a:pt x="325429" y="193453"/>
                          <a:pt x="325143" y="187833"/>
                          <a:pt x="327619" y="183166"/>
                        </a:cubicBezTo>
                        <a:cubicBezTo>
                          <a:pt x="330096" y="178498"/>
                          <a:pt x="334954" y="175546"/>
                          <a:pt x="340288" y="175546"/>
                        </a:cubicBezTo>
                        <a:lnTo>
                          <a:pt x="524120" y="175546"/>
                        </a:lnTo>
                        <a:cubicBezTo>
                          <a:pt x="532026" y="175546"/>
                          <a:pt x="538408" y="181927"/>
                          <a:pt x="538408" y="189833"/>
                        </a:cubicBezTo>
                        <a:lnTo>
                          <a:pt x="538408" y="461676"/>
                        </a:lnTo>
                        <a:cubicBezTo>
                          <a:pt x="538408" y="467963"/>
                          <a:pt x="534312" y="473487"/>
                          <a:pt x="528311" y="475297"/>
                        </a:cubicBezTo>
                        <a:cubicBezTo>
                          <a:pt x="526882" y="475774"/>
                          <a:pt x="525454" y="475964"/>
                          <a:pt x="524025" y="475964"/>
                        </a:cubicBezTo>
                        <a:close/>
                        <a:moveTo>
                          <a:pt x="367148" y="204121"/>
                        </a:moveTo>
                        <a:lnTo>
                          <a:pt x="509833" y="415004"/>
                        </a:lnTo>
                        <a:lnTo>
                          <a:pt x="509833" y="204121"/>
                        </a:lnTo>
                        <a:lnTo>
                          <a:pt x="367148" y="204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5" name="Google Shape;2965;p20"/>
                <p:cNvGrpSpPr/>
                <p:nvPr/>
              </p:nvGrpSpPr>
              <p:grpSpPr>
                <a:xfrm>
                  <a:off x="8751951" y="6169342"/>
                  <a:ext cx="120300" cy="28575"/>
                  <a:chOff x="8751951" y="6169342"/>
                  <a:chExt cx="120300" cy="28575"/>
                </a:xfrm>
              </p:grpSpPr>
              <p:sp>
                <p:nvSpPr>
                  <p:cNvPr id="2966" name="Google Shape;2966;p20"/>
                  <p:cNvSpPr/>
                  <p:nvPr/>
                </p:nvSpPr>
                <p:spPr>
                  <a:xfrm>
                    <a:off x="8766238" y="618362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7" name="Google Shape;2967;p20"/>
                  <p:cNvSpPr/>
                  <p:nvPr/>
                </p:nvSpPr>
                <p:spPr>
                  <a:xfrm>
                    <a:off x="8751951" y="6169342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68" name="Google Shape;2968;p20"/>
                <p:cNvGrpSpPr/>
                <p:nvPr/>
              </p:nvGrpSpPr>
              <p:grpSpPr>
                <a:xfrm>
                  <a:off x="8751951" y="6060756"/>
                  <a:ext cx="120300" cy="28575"/>
                  <a:chOff x="8751951" y="6060756"/>
                  <a:chExt cx="120300" cy="28575"/>
                </a:xfrm>
              </p:grpSpPr>
              <p:sp>
                <p:nvSpPr>
                  <p:cNvPr id="2969" name="Google Shape;2969;p20"/>
                  <p:cNvSpPr/>
                  <p:nvPr/>
                </p:nvSpPr>
                <p:spPr>
                  <a:xfrm>
                    <a:off x="8766238" y="607504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0" name="Google Shape;2970;p20"/>
                  <p:cNvSpPr/>
                  <p:nvPr/>
                </p:nvSpPr>
                <p:spPr>
                  <a:xfrm>
                    <a:off x="8751951" y="606075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1" name="Google Shape;2971;p20"/>
                <p:cNvGrpSpPr/>
                <p:nvPr/>
              </p:nvGrpSpPr>
              <p:grpSpPr>
                <a:xfrm>
                  <a:off x="8751951" y="5952076"/>
                  <a:ext cx="120300" cy="28575"/>
                  <a:chOff x="8751951" y="5952076"/>
                  <a:chExt cx="120300" cy="28575"/>
                </a:xfrm>
              </p:grpSpPr>
              <p:sp>
                <p:nvSpPr>
                  <p:cNvPr id="2972" name="Google Shape;2972;p20"/>
                  <p:cNvSpPr/>
                  <p:nvPr/>
                </p:nvSpPr>
                <p:spPr>
                  <a:xfrm>
                    <a:off x="8766238" y="596636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3" name="Google Shape;2973;p20"/>
                  <p:cNvSpPr/>
                  <p:nvPr/>
                </p:nvSpPr>
                <p:spPr>
                  <a:xfrm>
                    <a:off x="8751951" y="595207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4" name="Google Shape;2974;p20"/>
                <p:cNvGrpSpPr/>
                <p:nvPr/>
              </p:nvGrpSpPr>
              <p:grpSpPr>
                <a:xfrm>
                  <a:off x="8751951" y="5843396"/>
                  <a:ext cx="120300" cy="28575"/>
                  <a:chOff x="8751951" y="5843396"/>
                  <a:chExt cx="120300" cy="28575"/>
                </a:xfrm>
              </p:grpSpPr>
              <p:sp>
                <p:nvSpPr>
                  <p:cNvPr id="2975" name="Google Shape;2975;p20"/>
                  <p:cNvSpPr/>
                  <p:nvPr/>
                </p:nvSpPr>
                <p:spPr>
                  <a:xfrm>
                    <a:off x="8766238" y="5857684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6" name="Google Shape;2976;p20"/>
                  <p:cNvSpPr/>
                  <p:nvPr/>
                </p:nvSpPr>
                <p:spPr>
                  <a:xfrm>
                    <a:off x="8751951" y="584339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7" name="Google Shape;2977;p20"/>
                <p:cNvGrpSpPr/>
                <p:nvPr/>
              </p:nvGrpSpPr>
              <p:grpSpPr>
                <a:xfrm>
                  <a:off x="8751951" y="5734716"/>
                  <a:ext cx="120300" cy="28575"/>
                  <a:chOff x="8751951" y="5734716"/>
                  <a:chExt cx="120300" cy="28575"/>
                </a:xfrm>
              </p:grpSpPr>
              <p:sp>
                <p:nvSpPr>
                  <p:cNvPr id="2978" name="Google Shape;2978;p20"/>
                  <p:cNvSpPr/>
                  <p:nvPr/>
                </p:nvSpPr>
                <p:spPr>
                  <a:xfrm>
                    <a:off x="8766238" y="5749099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9" name="Google Shape;2979;p20"/>
                  <p:cNvSpPr/>
                  <p:nvPr/>
                </p:nvSpPr>
                <p:spPr>
                  <a:xfrm>
                    <a:off x="8751951" y="5734716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0" name="Google Shape;2980;p20"/>
                <p:cNvGrpSpPr/>
                <p:nvPr/>
              </p:nvGrpSpPr>
              <p:grpSpPr>
                <a:xfrm>
                  <a:off x="8751951" y="5626131"/>
                  <a:ext cx="120300" cy="28575"/>
                  <a:chOff x="8751951" y="5626131"/>
                  <a:chExt cx="120300" cy="28575"/>
                </a:xfrm>
              </p:grpSpPr>
              <p:sp>
                <p:nvSpPr>
                  <p:cNvPr id="2981" name="Google Shape;2981;p20"/>
                  <p:cNvSpPr/>
                  <p:nvPr/>
                </p:nvSpPr>
                <p:spPr>
                  <a:xfrm>
                    <a:off x="8766238" y="564041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2" name="Google Shape;2982;p20"/>
                  <p:cNvSpPr/>
                  <p:nvPr/>
                </p:nvSpPr>
                <p:spPr>
                  <a:xfrm>
                    <a:off x="8751951" y="562613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83" name="Google Shape;2983;p20"/>
                <p:cNvGrpSpPr/>
                <p:nvPr/>
              </p:nvGrpSpPr>
              <p:grpSpPr>
                <a:xfrm>
                  <a:off x="8751951" y="5517451"/>
                  <a:ext cx="120300" cy="28575"/>
                  <a:chOff x="8751951" y="5517451"/>
                  <a:chExt cx="120300" cy="28575"/>
                </a:xfrm>
              </p:grpSpPr>
              <p:sp>
                <p:nvSpPr>
                  <p:cNvPr id="2984" name="Google Shape;2984;p20"/>
                  <p:cNvSpPr/>
                  <p:nvPr/>
                </p:nvSpPr>
                <p:spPr>
                  <a:xfrm>
                    <a:off x="8766238" y="5531738"/>
                    <a:ext cx="91725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5" h="9525" extrusionOk="0">
                        <a:moveTo>
                          <a:pt x="91725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5" name="Google Shape;2985;p20"/>
                  <p:cNvSpPr/>
                  <p:nvPr/>
                </p:nvSpPr>
                <p:spPr>
                  <a:xfrm>
                    <a:off x="8751951" y="5517451"/>
                    <a:ext cx="120300" cy="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300" h="28575" extrusionOk="0">
                        <a:moveTo>
                          <a:pt x="106013" y="28575"/>
                        </a:moveTo>
                        <a:lnTo>
                          <a:pt x="14288" y="28575"/>
                        </a:lnTo>
                        <a:cubicBezTo>
                          <a:pt x="6382" y="28575"/>
                          <a:pt x="0" y="22193"/>
                          <a:pt x="0" y="14288"/>
                        </a:cubicBezTo>
                        <a:cubicBezTo>
                          <a:pt x="0" y="6382"/>
                          <a:pt x="6382" y="0"/>
                          <a:pt x="14288" y="0"/>
                        </a:cubicBezTo>
                        <a:lnTo>
                          <a:pt x="106013" y="0"/>
                        </a:lnTo>
                        <a:cubicBezTo>
                          <a:pt x="113919" y="0"/>
                          <a:pt x="120300" y="6382"/>
                          <a:pt x="120300" y="14288"/>
                        </a:cubicBezTo>
                        <a:cubicBezTo>
                          <a:pt x="120300" y="22193"/>
                          <a:pt x="113919" y="28575"/>
                          <a:pt x="106013" y="2857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86" name="Google Shape;2986;p20"/>
              <p:cNvGrpSpPr/>
              <p:nvPr/>
            </p:nvGrpSpPr>
            <p:grpSpPr>
              <a:xfrm>
                <a:off x="8924353" y="5425249"/>
                <a:ext cx="279273" cy="1014793"/>
                <a:chOff x="8924353" y="5425249"/>
                <a:chExt cx="279273" cy="1014793"/>
              </a:xfrm>
            </p:grpSpPr>
            <p:sp>
              <p:nvSpPr>
                <p:cNvPr id="2987" name="Google Shape;2987;p20"/>
                <p:cNvSpPr/>
                <p:nvPr/>
              </p:nvSpPr>
              <p:spPr>
                <a:xfrm>
                  <a:off x="8938641" y="5439536"/>
                  <a:ext cx="250698" cy="98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98" h="986218" extrusionOk="0">
                      <a:moveTo>
                        <a:pt x="0" y="613410"/>
                      </a:moveTo>
                      <a:lnTo>
                        <a:pt x="0" y="0"/>
                      </a:lnTo>
                      <a:lnTo>
                        <a:pt x="250698" y="0"/>
                      </a:lnTo>
                      <a:lnTo>
                        <a:pt x="250698" y="986218"/>
                      </a:lnTo>
                      <a:lnTo>
                        <a:pt x="0" y="986218"/>
                      </a:lnTo>
                      <a:lnTo>
                        <a:pt x="0" y="715042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20"/>
                <p:cNvSpPr/>
                <p:nvPr/>
              </p:nvSpPr>
              <p:spPr>
                <a:xfrm>
                  <a:off x="8924353" y="5425249"/>
                  <a:ext cx="279273" cy="101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273" h="1014793" extrusionOk="0">
                      <a:moveTo>
                        <a:pt x="264986" y="1014793"/>
                      </a:moveTo>
                      <a:lnTo>
                        <a:pt x="14288" y="1014793"/>
                      </a:lnTo>
                      <a:cubicBezTo>
                        <a:pt x="6382" y="1014793"/>
                        <a:pt x="0" y="1008412"/>
                        <a:pt x="0" y="1000506"/>
                      </a:cubicBezTo>
                      <a:lnTo>
                        <a:pt x="0" y="729329"/>
                      </a:lnTo>
                      <a:cubicBezTo>
                        <a:pt x="0" y="721423"/>
                        <a:pt x="6382" y="715042"/>
                        <a:pt x="14288" y="715042"/>
                      </a:cubicBezTo>
                      <a:cubicBezTo>
                        <a:pt x="22193" y="715042"/>
                        <a:pt x="28575" y="721423"/>
                        <a:pt x="28575" y="729329"/>
                      </a:cubicBezTo>
                      <a:lnTo>
                        <a:pt x="28575" y="986218"/>
                      </a:lnTo>
                      <a:lnTo>
                        <a:pt x="250698" y="986218"/>
                      </a:lnTo>
                      <a:lnTo>
                        <a:pt x="250698" y="28575"/>
                      </a:lnTo>
                      <a:lnTo>
                        <a:pt x="28575" y="28575"/>
                      </a:lnTo>
                      <a:lnTo>
                        <a:pt x="28575" y="627602"/>
                      </a:lnTo>
                      <a:cubicBezTo>
                        <a:pt x="28575" y="635508"/>
                        <a:pt x="22193" y="641889"/>
                        <a:pt x="14288" y="641889"/>
                      </a:cubicBezTo>
                      <a:cubicBezTo>
                        <a:pt x="6382" y="641889"/>
                        <a:pt x="0" y="635508"/>
                        <a:pt x="0" y="627602"/>
                      </a:cubicBezTo>
                      <a:lnTo>
                        <a:pt x="0" y="14288"/>
                      </a:ln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4986" y="0"/>
                      </a:lnTo>
                      <a:cubicBezTo>
                        <a:pt x="272891" y="0"/>
                        <a:pt x="279273" y="6382"/>
                        <a:pt x="279273" y="14288"/>
                      </a:cubicBezTo>
                      <a:lnTo>
                        <a:pt x="279273" y="1000506"/>
                      </a:lnTo>
                      <a:cubicBezTo>
                        <a:pt x="279273" y="1008412"/>
                        <a:pt x="272891" y="1014793"/>
                        <a:pt x="264986" y="1014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9" name="Google Shape;2989;p20"/>
              <p:cNvGrpSpPr/>
              <p:nvPr/>
            </p:nvGrpSpPr>
            <p:grpSpPr>
              <a:xfrm>
                <a:off x="9085421" y="6300691"/>
                <a:ext cx="118205" cy="28575"/>
                <a:chOff x="9085421" y="6300691"/>
                <a:chExt cx="118205" cy="28575"/>
              </a:xfrm>
            </p:grpSpPr>
            <p:sp>
              <p:nvSpPr>
                <p:cNvPr id="2990" name="Google Shape;2990;p20"/>
                <p:cNvSpPr/>
                <p:nvPr/>
              </p:nvSpPr>
              <p:spPr>
                <a:xfrm>
                  <a:off x="9099708" y="6314979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1" name="Google Shape;2991;p20"/>
                <p:cNvSpPr/>
                <p:nvPr/>
              </p:nvSpPr>
              <p:spPr>
                <a:xfrm>
                  <a:off x="9085421" y="6300691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2" name="Google Shape;2992;p20"/>
              <p:cNvGrpSpPr/>
              <p:nvPr/>
            </p:nvGrpSpPr>
            <p:grpSpPr>
              <a:xfrm>
                <a:off x="9027794" y="6192107"/>
                <a:ext cx="175831" cy="28575"/>
                <a:chOff x="9027794" y="6192107"/>
                <a:chExt cx="175831" cy="28575"/>
              </a:xfrm>
            </p:grpSpPr>
            <p:sp>
              <p:nvSpPr>
                <p:cNvPr id="2993" name="Google Shape;2993;p20"/>
                <p:cNvSpPr/>
                <p:nvPr/>
              </p:nvSpPr>
              <p:spPr>
                <a:xfrm>
                  <a:off x="9042082" y="6206394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20"/>
                <p:cNvSpPr/>
                <p:nvPr/>
              </p:nvSpPr>
              <p:spPr>
                <a:xfrm>
                  <a:off x="9027794" y="6192107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5" name="Google Shape;2995;p20"/>
              <p:cNvGrpSpPr/>
              <p:nvPr/>
            </p:nvGrpSpPr>
            <p:grpSpPr>
              <a:xfrm>
                <a:off x="9085421" y="6083426"/>
                <a:ext cx="118205" cy="28575"/>
                <a:chOff x="9085421" y="6083426"/>
                <a:chExt cx="118205" cy="28575"/>
              </a:xfrm>
            </p:grpSpPr>
            <p:sp>
              <p:nvSpPr>
                <p:cNvPr id="2996" name="Google Shape;2996;p20"/>
                <p:cNvSpPr/>
                <p:nvPr/>
              </p:nvSpPr>
              <p:spPr>
                <a:xfrm>
                  <a:off x="9099708" y="609771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7" name="Google Shape;2997;p20"/>
                <p:cNvSpPr/>
                <p:nvPr/>
              </p:nvSpPr>
              <p:spPr>
                <a:xfrm>
                  <a:off x="9085421" y="6083426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8" name="Google Shape;2998;p20"/>
              <p:cNvGrpSpPr/>
              <p:nvPr/>
            </p:nvGrpSpPr>
            <p:grpSpPr>
              <a:xfrm>
                <a:off x="9027794" y="5974746"/>
                <a:ext cx="175831" cy="28575"/>
                <a:chOff x="9027794" y="5974746"/>
                <a:chExt cx="175831" cy="28575"/>
              </a:xfrm>
            </p:grpSpPr>
            <p:sp>
              <p:nvSpPr>
                <p:cNvPr id="2999" name="Google Shape;2999;p20"/>
                <p:cNvSpPr/>
                <p:nvPr/>
              </p:nvSpPr>
              <p:spPr>
                <a:xfrm>
                  <a:off x="9042082" y="5989033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20"/>
                <p:cNvSpPr/>
                <p:nvPr/>
              </p:nvSpPr>
              <p:spPr>
                <a:xfrm>
                  <a:off x="9027794" y="5974746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1" name="Google Shape;3001;p20"/>
              <p:cNvGrpSpPr/>
              <p:nvPr/>
            </p:nvGrpSpPr>
            <p:grpSpPr>
              <a:xfrm>
                <a:off x="9085421" y="5866065"/>
                <a:ext cx="118205" cy="28575"/>
                <a:chOff x="9085421" y="5866065"/>
                <a:chExt cx="118205" cy="28575"/>
              </a:xfrm>
            </p:grpSpPr>
            <p:sp>
              <p:nvSpPr>
                <p:cNvPr id="3002" name="Google Shape;3002;p20"/>
                <p:cNvSpPr/>
                <p:nvPr/>
              </p:nvSpPr>
              <p:spPr>
                <a:xfrm>
                  <a:off x="9099708" y="5880353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20"/>
                <p:cNvSpPr/>
                <p:nvPr/>
              </p:nvSpPr>
              <p:spPr>
                <a:xfrm>
                  <a:off x="9085421" y="5866065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4" name="Google Shape;3004;p20"/>
              <p:cNvGrpSpPr/>
              <p:nvPr/>
            </p:nvGrpSpPr>
            <p:grpSpPr>
              <a:xfrm>
                <a:off x="9027794" y="5757481"/>
                <a:ext cx="175831" cy="28575"/>
                <a:chOff x="9027794" y="5757481"/>
                <a:chExt cx="175831" cy="28575"/>
              </a:xfrm>
            </p:grpSpPr>
            <p:sp>
              <p:nvSpPr>
                <p:cNvPr id="3005" name="Google Shape;3005;p20"/>
                <p:cNvSpPr/>
                <p:nvPr/>
              </p:nvSpPr>
              <p:spPr>
                <a:xfrm>
                  <a:off x="9042082" y="577176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20"/>
                <p:cNvSpPr/>
                <p:nvPr/>
              </p:nvSpPr>
              <p:spPr>
                <a:xfrm>
                  <a:off x="9027794" y="5757481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7" name="Google Shape;3007;p20"/>
              <p:cNvGrpSpPr/>
              <p:nvPr/>
            </p:nvGrpSpPr>
            <p:grpSpPr>
              <a:xfrm>
                <a:off x="9085421" y="5648800"/>
                <a:ext cx="118205" cy="28575"/>
                <a:chOff x="9085421" y="5648800"/>
                <a:chExt cx="118205" cy="28575"/>
              </a:xfrm>
            </p:grpSpPr>
            <p:sp>
              <p:nvSpPr>
                <p:cNvPr id="3008" name="Google Shape;3008;p20"/>
                <p:cNvSpPr/>
                <p:nvPr/>
              </p:nvSpPr>
              <p:spPr>
                <a:xfrm>
                  <a:off x="9099708" y="5663088"/>
                  <a:ext cx="8963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9525" extrusionOk="0">
                      <a:moveTo>
                        <a:pt x="896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9" name="Google Shape;3009;p20"/>
                <p:cNvSpPr/>
                <p:nvPr/>
              </p:nvSpPr>
              <p:spPr>
                <a:xfrm>
                  <a:off x="9085421" y="5648800"/>
                  <a:ext cx="11820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05" h="28575" extrusionOk="0">
                      <a:moveTo>
                        <a:pt x="103918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03918" y="0"/>
                      </a:lnTo>
                      <a:cubicBezTo>
                        <a:pt x="111824" y="0"/>
                        <a:pt x="118206" y="6382"/>
                        <a:pt x="118206" y="14288"/>
                      </a:cubicBezTo>
                      <a:cubicBezTo>
                        <a:pt x="118206" y="22193"/>
                        <a:pt x="111824" y="28575"/>
                        <a:pt x="103918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10" name="Google Shape;3010;p20"/>
              <p:cNvGrpSpPr/>
              <p:nvPr/>
            </p:nvGrpSpPr>
            <p:grpSpPr>
              <a:xfrm>
                <a:off x="9027794" y="5540120"/>
                <a:ext cx="175831" cy="28575"/>
                <a:chOff x="9027794" y="5540120"/>
                <a:chExt cx="175831" cy="28575"/>
              </a:xfrm>
            </p:grpSpPr>
            <p:sp>
              <p:nvSpPr>
                <p:cNvPr id="3011" name="Google Shape;3011;p20"/>
                <p:cNvSpPr/>
                <p:nvPr/>
              </p:nvSpPr>
              <p:spPr>
                <a:xfrm>
                  <a:off x="9042082" y="5554408"/>
                  <a:ext cx="14725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56" h="9525" extrusionOk="0">
                      <a:moveTo>
                        <a:pt x="147257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20"/>
                <p:cNvSpPr/>
                <p:nvPr/>
              </p:nvSpPr>
              <p:spPr>
                <a:xfrm>
                  <a:off x="9027794" y="5540120"/>
                  <a:ext cx="175831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31" h="28575" extrusionOk="0">
                      <a:moveTo>
                        <a:pt x="161544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161544" y="0"/>
                      </a:lnTo>
                      <a:cubicBezTo>
                        <a:pt x="169450" y="0"/>
                        <a:pt x="175832" y="6382"/>
                        <a:pt x="175832" y="14288"/>
                      </a:cubicBezTo>
                      <a:cubicBezTo>
                        <a:pt x="175832" y="22193"/>
                        <a:pt x="169450" y="28575"/>
                        <a:pt x="161544" y="28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13" name="Google Shape;3013;p20"/>
              <p:cNvSpPr/>
              <p:nvPr/>
            </p:nvSpPr>
            <p:spPr>
              <a:xfrm>
                <a:off x="8189594" y="5435345"/>
                <a:ext cx="676941" cy="1000696"/>
              </a:xfrm>
              <a:custGeom>
                <a:avLst/>
                <a:gdLst/>
                <a:ahLst/>
                <a:cxnLst/>
                <a:rect l="l" t="t" r="r" b="b"/>
                <a:pathLst>
                  <a:path w="676941" h="1000696" extrusionOk="0">
                    <a:moveTo>
                      <a:pt x="676942" y="1000697"/>
                    </a:moveTo>
                    <a:lnTo>
                      <a:pt x="676942" y="877157"/>
                    </a:lnTo>
                    <a:lnTo>
                      <a:pt x="592646" y="752475"/>
                    </a:lnTo>
                    <a:lnTo>
                      <a:pt x="83534" y="0"/>
                    </a:lnTo>
                    <a:lnTo>
                      <a:pt x="0" y="0"/>
                    </a:lnTo>
                    <a:lnTo>
                      <a:pt x="164306" y="242792"/>
                    </a:lnTo>
                    <a:moveTo>
                      <a:pt x="164211" y="242888"/>
                    </a:moveTo>
                    <a:lnTo>
                      <a:pt x="238125" y="352139"/>
                    </a:lnTo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941784" y="5443727"/>
                <a:ext cx="75247" cy="986218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986218" extrusionOk="0">
                    <a:moveTo>
                      <a:pt x="0" y="0"/>
                    </a:moveTo>
                    <a:lnTo>
                      <a:pt x="75248" y="0"/>
                    </a:lnTo>
                    <a:lnTo>
                      <a:pt x="75248" y="986219"/>
                    </a:lnTo>
                    <a:lnTo>
                      <a:pt x="0" y="986219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15" name="Google Shape;3015;p20"/>
          <p:cNvGrpSpPr/>
          <p:nvPr/>
        </p:nvGrpSpPr>
        <p:grpSpPr>
          <a:xfrm>
            <a:off x="16189108" y="7786428"/>
            <a:ext cx="1661977" cy="1823204"/>
            <a:chOff x="848858" y="802503"/>
            <a:chExt cx="1661977" cy="1823204"/>
          </a:xfrm>
        </p:grpSpPr>
        <p:grpSp>
          <p:nvGrpSpPr>
            <p:cNvPr id="3016" name="Google Shape;3016;p20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3017" name="Google Shape;3017;p20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3018" name="Google Shape;3018;p20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9" name="Google Shape;3019;p20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65" h="628420" extrusionOk="0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20" name="Google Shape;3020;p20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1" name="Google Shape;3021;p20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3022" name="Google Shape;3022;p20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3" name="Google Shape;3023;p20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76" h="628420" extrusionOk="0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4" name="Google Shape;3024;p20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3025" name="Google Shape;3025;p20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3026" name="Google Shape;3026;p20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7" name="Google Shape;3027;p20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8" name="Google Shape;3028;p20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3029" name="Google Shape;3029;p20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0" name="Google Shape;3030;p20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2860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031" name="Google Shape;3031;p20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avLst/>
                <a:gdLst/>
                <a:ahLst/>
                <a:cxnLst/>
                <a:rect l="l" t="t" r="r" b="b"/>
                <a:pathLst>
                  <a:path w="248221" h="248221" extrusionOk="0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2" name="Google Shape;3032;p20"/>
            <p:cNvGrpSpPr/>
            <p:nvPr/>
          </p:nvGrpSpPr>
          <p:grpSpPr>
            <a:xfrm rot="1662196">
              <a:off x="1130426" y="972965"/>
              <a:ext cx="1098840" cy="1482279"/>
              <a:chOff x="8283797" y="2441867"/>
              <a:chExt cx="597407" cy="805871"/>
            </a:xfrm>
          </p:grpSpPr>
          <p:grpSp>
            <p:nvGrpSpPr>
              <p:cNvPr id="3033" name="Google Shape;3033;p20"/>
              <p:cNvGrpSpPr/>
              <p:nvPr/>
            </p:nvGrpSpPr>
            <p:grpSpPr>
              <a:xfrm>
                <a:off x="8284787" y="2441867"/>
                <a:ext cx="419765" cy="628420"/>
                <a:chOff x="8284787" y="2441867"/>
                <a:chExt cx="419765" cy="628420"/>
              </a:xfrm>
            </p:grpSpPr>
            <p:sp>
              <p:nvSpPr>
                <p:cNvPr id="3034" name="Google Shape;3034;p20"/>
                <p:cNvSpPr/>
                <p:nvPr/>
              </p:nvSpPr>
              <p:spPr>
                <a:xfrm>
                  <a:off x="8299028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29060" y="0"/>
                      </a:moveTo>
                      <a:cubicBezTo>
                        <a:pt x="10296" y="41910"/>
                        <a:pt x="-12659" y="111919"/>
                        <a:pt x="8391" y="186214"/>
                      </a:cubicBezTo>
                      <a:cubicBezTo>
                        <a:pt x="23345" y="238887"/>
                        <a:pt x="54301" y="272129"/>
                        <a:pt x="70494" y="289655"/>
                      </a:cubicBezTo>
                      <a:cubicBezTo>
                        <a:pt x="137740" y="362807"/>
                        <a:pt x="220227" y="461105"/>
                        <a:pt x="329098" y="599980"/>
                      </a:cubicBezTo>
                      <a:cubicBezTo>
                        <a:pt x="349767" y="586169"/>
                        <a:pt x="370436" y="572357"/>
                        <a:pt x="391201" y="558641"/>
                      </a:cubicBezTo>
                      <a:cubicBezTo>
                        <a:pt x="270424" y="372332"/>
                        <a:pt x="149742" y="186119"/>
                        <a:pt x="29060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5" name="Google Shape;3035;p20"/>
                <p:cNvSpPr/>
                <p:nvPr/>
              </p:nvSpPr>
              <p:spPr>
                <a:xfrm>
                  <a:off x="8284787" y="2441867"/>
                  <a:ext cx="419765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65" h="628420" extrusionOk="0">
                      <a:moveTo>
                        <a:pt x="343339" y="628421"/>
                      </a:moveTo>
                      <a:cubicBezTo>
                        <a:pt x="339053" y="628421"/>
                        <a:pt x="334862" y="626516"/>
                        <a:pt x="332099" y="622991"/>
                      </a:cubicBezTo>
                      <a:cubicBezTo>
                        <a:pt x="228086" y="490308"/>
                        <a:pt x="143695" y="389057"/>
                        <a:pt x="74258" y="313524"/>
                      </a:cubicBezTo>
                      <a:cubicBezTo>
                        <a:pt x="56541" y="294284"/>
                        <a:pt x="24633" y="259613"/>
                        <a:pt x="9011" y="204368"/>
                      </a:cubicBezTo>
                      <a:cubicBezTo>
                        <a:pt x="-8038" y="144074"/>
                        <a:pt x="-894" y="78161"/>
                        <a:pt x="30443" y="8438"/>
                      </a:cubicBezTo>
                      <a:cubicBezTo>
                        <a:pt x="32538" y="3676"/>
                        <a:pt x="37206" y="437"/>
                        <a:pt x="42349" y="56"/>
                      </a:cubicBezTo>
                      <a:cubicBezTo>
                        <a:pt x="47588" y="-420"/>
                        <a:pt x="52636" y="2152"/>
                        <a:pt x="55398" y="6533"/>
                      </a:cubicBezTo>
                      <a:lnTo>
                        <a:pt x="417443" y="565079"/>
                      </a:lnTo>
                      <a:cubicBezTo>
                        <a:pt x="421730" y="571652"/>
                        <a:pt x="419920" y="580415"/>
                        <a:pt x="413348" y="584701"/>
                      </a:cubicBezTo>
                      <a:lnTo>
                        <a:pt x="351245" y="626039"/>
                      </a:lnTo>
                      <a:cubicBezTo>
                        <a:pt x="348768" y="627659"/>
                        <a:pt x="346006" y="628421"/>
                        <a:pt x="343339" y="628421"/>
                      </a:cubicBezTo>
                      <a:close/>
                      <a:moveTo>
                        <a:pt x="46254" y="45014"/>
                      </a:moveTo>
                      <a:cubicBezTo>
                        <a:pt x="26538" y="99116"/>
                        <a:pt x="23204" y="149980"/>
                        <a:pt x="36443" y="196557"/>
                      </a:cubicBezTo>
                      <a:cubicBezTo>
                        <a:pt x="50255" y="245325"/>
                        <a:pt x="79115" y="276662"/>
                        <a:pt x="94641" y="293522"/>
                      </a:cubicBezTo>
                      <a:cubicBezTo>
                        <a:pt x="163412" y="368293"/>
                        <a:pt x="245613" y="466686"/>
                        <a:pt x="346387" y="594988"/>
                      </a:cubicBezTo>
                      <a:lnTo>
                        <a:pt x="385725" y="568794"/>
                      </a:lnTo>
                      <a:lnTo>
                        <a:pt x="46254" y="450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36" name="Google Shape;3036;p20"/>
              <p:cNvSpPr/>
              <p:nvPr/>
            </p:nvSpPr>
            <p:spPr>
              <a:xfrm>
                <a:off x="8299028" y="2465640"/>
                <a:ext cx="391200" cy="599979"/>
              </a:xfrm>
              <a:custGeom>
                <a:avLst/>
                <a:gdLst/>
                <a:ahLst/>
                <a:cxnLst/>
                <a:rect l="l" t="t" r="r" b="b"/>
                <a:pathLst>
                  <a:path w="391200" h="599979" extrusionOk="0">
                    <a:moveTo>
                      <a:pt x="29060" y="0"/>
                    </a:moveTo>
                    <a:cubicBezTo>
                      <a:pt x="10296" y="41910"/>
                      <a:pt x="-12659" y="111919"/>
                      <a:pt x="8391" y="186214"/>
                    </a:cubicBezTo>
                    <a:cubicBezTo>
                      <a:pt x="23345" y="238887"/>
                      <a:pt x="54301" y="272129"/>
                      <a:pt x="70494" y="289655"/>
                    </a:cubicBezTo>
                    <a:cubicBezTo>
                      <a:pt x="137740" y="362807"/>
                      <a:pt x="220227" y="461105"/>
                      <a:pt x="329098" y="599980"/>
                    </a:cubicBezTo>
                    <a:cubicBezTo>
                      <a:pt x="349767" y="586169"/>
                      <a:pt x="370436" y="572357"/>
                      <a:pt x="391201" y="558641"/>
                    </a:cubicBezTo>
                    <a:cubicBezTo>
                      <a:pt x="270424" y="372332"/>
                      <a:pt x="149742" y="186119"/>
                      <a:pt x="29060" y="0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37" name="Google Shape;3037;p20"/>
              <p:cNvGrpSpPr/>
              <p:nvPr/>
            </p:nvGrpSpPr>
            <p:grpSpPr>
              <a:xfrm>
                <a:off x="8460611" y="2441867"/>
                <a:ext cx="419676" cy="628420"/>
                <a:chOff x="8460611" y="2441867"/>
                <a:chExt cx="419676" cy="628420"/>
              </a:xfrm>
            </p:grpSpPr>
            <p:sp>
              <p:nvSpPr>
                <p:cNvPr id="3038" name="Google Shape;3038;p20"/>
                <p:cNvSpPr/>
                <p:nvPr/>
              </p:nvSpPr>
              <p:spPr>
                <a:xfrm>
                  <a:off x="8474773" y="2456115"/>
                  <a:ext cx="391200" cy="599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00" h="599979" extrusionOk="0">
                      <a:moveTo>
                        <a:pt x="362141" y="0"/>
                      </a:moveTo>
                      <a:cubicBezTo>
                        <a:pt x="380905" y="41910"/>
                        <a:pt x="403860" y="111919"/>
                        <a:pt x="382810" y="186214"/>
                      </a:cubicBezTo>
                      <a:cubicBezTo>
                        <a:pt x="367855" y="238887"/>
                        <a:pt x="336899" y="272129"/>
                        <a:pt x="320707" y="289655"/>
                      </a:cubicBezTo>
                      <a:cubicBezTo>
                        <a:pt x="253460" y="362807"/>
                        <a:pt x="170974" y="461105"/>
                        <a:pt x="62103" y="599980"/>
                      </a:cubicBezTo>
                      <a:cubicBezTo>
                        <a:pt x="41434" y="586169"/>
                        <a:pt x="20764" y="572357"/>
                        <a:pt x="0" y="558641"/>
                      </a:cubicBezTo>
                      <a:cubicBezTo>
                        <a:pt x="120777" y="372332"/>
                        <a:pt x="241459" y="186119"/>
                        <a:pt x="362141" y="0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20"/>
                <p:cNvSpPr/>
                <p:nvPr/>
              </p:nvSpPr>
              <p:spPr>
                <a:xfrm>
                  <a:off x="8460611" y="2441867"/>
                  <a:ext cx="419676" cy="62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676" h="628420" extrusionOk="0">
                      <a:moveTo>
                        <a:pt x="76360" y="628421"/>
                      </a:moveTo>
                      <a:cubicBezTo>
                        <a:pt x="73598" y="628421"/>
                        <a:pt x="70836" y="627659"/>
                        <a:pt x="68455" y="626039"/>
                      </a:cubicBezTo>
                      <a:lnTo>
                        <a:pt x="6351" y="584701"/>
                      </a:lnTo>
                      <a:cubicBezTo>
                        <a:pt x="-126" y="580319"/>
                        <a:pt x="-1935" y="571556"/>
                        <a:pt x="2256" y="565079"/>
                      </a:cubicBezTo>
                      <a:lnTo>
                        <a:pt x="364301" y="6533"/>
                      </a:lnTo>
                      <a:cubicBezTo>
                        <a:pt x="367158" y="2152"/>
                        <a:pt x="372207" y="-420"/>
                        <a:pt x="377350" y="56"/>
                      </a:cubicBezTo>
                      <a:cubicBezTo>
                        <a:pt x="382589" y="437"/>
                        <a:pt x="387161" y="3676"/>
                        <a:pt x="389256" y="8438"/>
                      </a:cubicBezTo>
                      <a:cubicBezTo>
                        <a:pt x="420499" y="78161"/>
                        <a:pt x="427737" y="144074"/>
                        <a:pt x="410688" y="204368"/>
                      </a:cubicBezTo>
                      <a:cubicBezTo>
                        <a:pt x="394971" y="259708"/>
                        <a:pt x="363158" y="294284"/>
                        <a:pt x="346013" y="312857"/>
                      </a:cubicBezTo>
                      <a:cubicBezTo>
                        <a:pt x="275909" y="389057"/>
                        <a:pt x="191613" y="490213"/>
                        <a:pt x="87505" y="622991"/>
                      </a:cubicBezTo>
                      <a:cubicBezTo>
                        <a:pt x="84743" y="626516"/>
                        <a:pt x="80551" y="628421"/>
                        <a:pt x="76360" y="628421"/>
                      </a:cubicBezTo>
                      <a:close/>
                      <a:moveTo>
                        <a:pt x="33974" y="568699"/>
                      </a:moveTo>
                      <a:lnTo>
                        <a:pt x="73312" y="594893"/>
                      </a:lnTo>
                      <a:cubicBezTo>
                        <a:pt x="174087" y="466686"/>
                        <a:pt x="256287" y="368198"/>
                        <a:pt x="324487" y="294188"/>
                      </a:cubicBezTo>
                      <a:cubicBezTo>
                        <a:pt x="340584" y="276662"/>
                        <a:pt x="369444" y="245325"/>
                        <a:pt x="383351" y="196557"/>
                      </a:cubicBezTo>
                      <a:cubicBezTo>
                        <a:pt x="396591" y="149980"/>
                        <a:pt x="393257" y="99116"/>
                        <a:pt x="373540" y="45014"/>
                      </a:cubicBezTo>
                      <a:lnTo>
                        <a:pt x="33974" y="5686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40" name="Google Shape;3040;p20"/>
              <p:cNvGrpSpPr/>
              <p:nvPr/>
            </p:nvGrpSpPr>
            <p:grpSpPr>
              <a:xfrm>
                <a:off x="8283797" y="2970942"/>
                <a:ext cx="597407" cy="276796"/>
                <a:chOff x="8283797" y="2970942"/>
                <a:chExt cx="597407" cy="276796"/>
              </a:xfrm>
            </p:grpSpPr>
            <p:grpSp>
              <p:nvGrpSpPr>
                <p:cNvPr id="3041" name="Google Shape;3041;p20"/>
                <p:cNvGrpSpPr/>
                <p:nvPr/>
              </p:nvGrpSpPr>
              <p:grpSpPr>
                <a:xfrm>
                  <a:off x="8283797" y="2970942"/>
                  <a:ext cx="276796" cy="276796"/>
                  <a:chOff x="8283797" y="2970942"/>
                  <a:chExt cx="276796" cy="276796"/>
                </a:xfrm>
              </p:grpSpPr>
              <p:sp>
                <p:nvSpPr>
                  <p:cNvPr id="3042" name="Google Shape;3042;p20"/>
                  <p:cNvSpPr/>
                  <p:nvPr/>
                </p:nvSpPr>
                <p:spPr>
                  <a:xfrm>
                    <a:off x="8298084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0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0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0" y="0"/>
                        </a:cubicBezTo>
                        <a:close/>
                        <a:moveTo>
                          <a:pt x="124110" y="175831"/>
                        </a:moveTo>
                        <a:cubicBezTo>
                          <a:pt x="95535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5" y="72390"/>
                          <a:pt x="124110" y="72390"/>
                        </a:cubicBezTo>
                        <a:cubicBezTo>
                          <a:pt x="152685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5" y="175831"/>
                          <a:pt x="124110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3" name="Google Shape;3043;p20"/>
                  <p:cNvSpPr/>
                  <p:nvPr/>
                </p:nvSpPr>
                <p:spPr>
                  <a:xfrm>
                    <a:off x="8283797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8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8" y="0"/>
                        </a:cubicBezTo>
                        <a:cubicBezTo>
                          <a:pt x="214693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3" y="276796"/>
                          <a:pt x="138398" y="276796"/>
                        </a:cubicBezTo>
                        <a:close/>
                        <a:moveTo>
                          <a:pt x="138398" y="28575"/>
                        </a:moveTo>
                        <a:cubicBezTo>
                          <a:pt x="77819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19" y="248221"/>
                          <a:pt x="138398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8" y="28575"/>
                        </a:cubicBezTo>
                        <a:close/>
                        <a:moveTo>
                          <a:pt x="138398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8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8" y="204406"/>
                        </a:cubicBezTo>
                        <a:close/>
                        <a:moveTo>
                          <a:pt x="138398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8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8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4" name="Google Shape;3044;p20"/>
                <p:cNvGrpSpPr/>
                <p:nvPr/>
              </p:nvGrpSpPr>
              <p:grpSpPr>
                <a:xfrm>
                  <a:off x="8604408" y="2970942"/>
                  <a:ext cx="276796" cy="276796"/>
                  <a:chOff x="8604408" y="2970942"/>
                  <a:chExt cx="276796" cy="276796"/>
                </a:xfrm>
              </p:grpSpPr>
              <p:sp>
                <p:nvSpPr>
                  <p:cNvPr id="3045" name="Google Shape;3045;p20"/>
                  <p:cNvSpPr/>
                  <p:nvPr/>
                </p:nvSpPr>
                <p:spPr>
                  <a:xfrm>
                    <a:off x="8618696" y="2985229"/>
                    <a:ext cx="248221" cy="248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21" h="248221" extrusionOk="0">
                        <a:moveTo>
                          <a:pt x="124111" y="0"/>
                        </a:moveTo>
                        <a:cubicBezTo>
                          <a:pt x="55531" y="0"/>
                          <a:pt x="0" y="55531"/>
                          <a:pt x="0" y="124111"/>
                        </a:cubicBezTo>
                        <a:cubicBezTo>
                          <a:pt x="0" y="192691"/>
                          <a:pt x="55531" y="248221"/>
                          <a:pt x="124111" y="248221"/>
                        </a:cubicBezTo>
                        <a:cubicBezTo>
                          <a:pt x="192691" y="248221"/>
                          <a:pt x="248221" y="192691"/>
                          <a:pt x="248221" y="124111"/>
                        </a:cubicBezTo>
                        <a:cubicBezTo>
                          <a:pt x="248221" y="55531"/>
                          <a:pt x="192691" y="0"/>
                          <a:pt x="124111" y="0"/>
                        </a:cubicBezTo>
                        <a:close/>
                        <a:moveTo>
                          <a:pt x="124111" y="175831"/>
                        </a:moveTo>
                        <a:cubicBezTo>
                          <a:pt x="95536" y="175831"/>
                          <a:pt x="72390" y="152686"/>
                          <a:pt x="72390" y="124111"/>
                        </a:cubicBezTo>
                        <a:cubicBezTo>
                          <a:pt x="72390" y="95536"/>
                          <a:pt x="95536" y="72390"/>
                          <a:pt x="124111" y="72390"/>
                        </a:cubicBezTo>
                        <a:cubicBezTo>
                          <a:pt x="152686" y="72390"/>
                          <a:pt x="175832" y="95536"/>
                          <a:pt x="175832" y="124111"/>
                        </a:cubicBezTo>
                        <a:cubicBezTo>
                          <a:pt x="175832" y="152686"/>
                          <a:pt x="152686" y="175831"/>
                          <a:pt x="124111" y="17583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6" name="Google Shape;3046;p20"/>
                  <p:cNvSpPr/>
                  <p:nvPr/>
                </p:nvSpPr>
                <p:spPr>
                  <a:xfrm>
                    <a:off x="8604408" y="2970942"/>
                    <a:ext cx="276796" cy="276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796" h="276796" extrusionOk="0">
                        <a:moveTo>
                          <a:pt x="138399" y="276796"/>
                        </a:moveTo>
                        <a:cubicBezTo>
                          <a:pt x="62103" y="276796"/>
                          <a:pt x="0" y="214693"/>
                          <a:pt x="0" y="138398"/>
                        </a:cubicBezTo>
                        <a:cubicBezTo>
                          <a:pt x="0" y="62103"/>
                          <a:pt x="62103" y="0"/>
                          <a:pt x="138399" y="0"/>
                        </a:cubicBezTo>
                        <a:cubicBezTo>
                          <a:pt x="214694" y="0"/>
                          <a:pt x="276796" y="62103"/>
                          <a:pt x="276796" y="138398"/>
                        </a:cubicBezTo>
                        <a:cubicBezTo>
                          <a:pt x="276796" y="214693"/>
                          <a:pt x="214694" y="276796"/>
                          <a:pt x="138399" y="276796"/>
                        </a:cubicBezTo>
                        <a:close/>
                        <a:moveTo>
                          <a:pt x="138399" y="28575"/>
                        </a:moveTo>
                        <a:cubicBezTo>
                          <a:pt x="77820" y="28575"/>
                          <a:pt x="28575" y="77819"/>
                          <a:pt x="28575" y="138398"/>
                        </a:cubicBezTo>
                        <a:cubicBezTo>
                          <a:pt x="28575" y="198977"/>
                          <a:pt x="77820" y="248221"/>
                          <a:pt x="138399" y="248221"/>
                        </a:cubicBezTo>
                        <a:cubicBezTo>
                          <a:pt x="198977" y="248221"/>
                          <a:pt x="248221" y="198977"/>
                          <a:pt x="248221" y="138398"/>
                        </a:cubicBezTo>
                        <a:cubicBezTo>
                          <a:pt x="248221" y="77819"/>
                          <a:pt x="198977" y="28575"/>
                          <a:pt x="138399" y="28575"/>
                        </a:cubicBezTo>
                        <a:close/>
                        <a:moveTo>
                          <a:pt x="138399" y="204406"/>
                        </a:moveTo>
                        <a:cubicBezTo>
                          <a:pt x="102013" y="204406"/>
                          <a:pt x="72390" y="174784"/>
                          <a:pt x="72390" y="138398"/>
                        </a:cubicBezTo>
                        <a:cubicBezTo>
                          <a:pt x="72390" y="102013"/>
                          <a:pt x="102013" y="72390"/>
                          <a:pt x="138399" y="72390"/>
                        </a:cubicBezTo>
                        <a:cubicBezTo>
                          <a:pt x="174784" y="72390"/>
                          <a:pt x="204407" y="102013"/>
                          <a:pt x="204407" y="138398"/>
                        </a:cubicBezTo>
                        <a:cubicBezTo>
                          <a:pt x="204407" y="174784"/>
                          <a:pt x="174784" y="204406"/>
                          <a:pt x="138399" y="204406"/>
                        </a:cubicBezTo>
                        <a:close/>
                        <a:moveTo>
                          <a:pt x="138399" y="100965"/>
                        </a:moveTo>
                        <a:cubicBezTo>
                          <a:pt x="117729" y="100965"/>
                          <a:pt x="100965" y="117729"/>
                          <a:pt x="100965" y="138398"/>
                        </a:cubicBezTo>
                        <a:cubicBezTo>
                          <a:pt x="100965" y="159067"/>
                          <a:pt x="117729" y="175831"/>
                          <a:pt x="138399" y="175831"/>
                        </a:cubicBezTo>
                        <a:cubicBezTo>
                          <a:pt x="159068" y="175831"/>
                          <a:pt x="175832" y="159067"/>
                          <a:pt x="175832" y="138398"/>
                        </a:cubicBezTo>
                        <a:cubicBezTo>
                          <a:pt x="175832" y="117729"/>
                          <a:pt x="159068" y="100965"/>
                          <a:pt x="138399" y="1009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047" name="Google Shape;3047;p20"/>
              <p:cNvSpPr/>
              <p:nvPr/>
            </p:nvSpPr>
            <p:spPr>
              <a:xfrm>
                <a:off x="8294846" y="2985229"/>
                <a:ext cx="248221" cy="248221"/>
              </a:xfrm>
              <a:custGeom>
                <a:avLst/>
                <a:gdLst/>
                <a:ahLst/>
                <a:cxnLst/>
                <a:rect l="l" t="t" r="r" b="b"/>
                <a:pathLst>
                  <a:path w="248221" h="248221" extrusionOk="0">
                    <a:moveTo>
                      <a:pt x="124111" y="0"/>
                    </a:moveTo>
                    <a:cubicBezTo>
                      <a:pt x="55531" y="0"/>
                      <a:pt x="0" y="55531"/>
                      <a:pt x="0" y="124111"/>
                    </a:cubicBezTo>
                    <a:cubicBezTo>
                      <a:pt x="0" y="192691"/>
                      <a:pt x="55531" y="248221"/>
                      <a:pt x="124111" y="248221"/>
                    </a:cubicBezTo>
                    <a:cubicBezTo>
                      <a:pt x="192691" y="248221"/>
                      <a:pt x="248221" y="192691"/>
                      <a:pt x="248221" y="124111"/>
                    </a:cubicBezTo>
                    <a:cubicBezTo>
                      <a:pt x="248221" y="55531"/>
                      <a:pt x="192691" y="0"/>
                      <a:pt x="124111" y="0"/>
                    </a:cubicBezTo>
                    <a:close/>
                    <a:moveTo>
                      <a:pt x="124111" y="175831"/>
                    </a:moveTo>
                    <a:cubicBezTo>
                      <a:pt x="95536" y="175831"/>
                      <a:pt x="72390" y="152686"/>
                      <a:pt x="72390" y="124111"/>
                    </a:cubicBezTo>
                    <a:cubicBezTo>
                      <a:pt x="72390" y="95536"/>
                      <a:pt x="95536" y="72390"/>
                      <a:pt x="124111" y="72390"/>
                    </a:cubicBezTo>
                    <a:cubicBezTo>
                      <a:pt x="152686" y="72390"/>
                      <a:pt x="175832" y="95536"/>
                      <a:pt x="175832" y="124111"/>
                    </a:cubicBezTo>
                    <a:cubicBezTo>
                      <a:pt x="175832" y="152686"/>
                      <a:pt x="152686" y="175831"/>
                      <a:pt x="124111" y="175831"/>
                    </a:cubicBezTo>
                    <a:close/>
                  </a:path>
                </a:pathLst>
              </a:custGeom>
              <a:solidFill>
                <a:srgbClr val="000000">
                  <a:alpha val="94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48" name="Google Shape;3048;p20"/>
          <p:cNvGrpSpPr/>
          <p:nvPr/>
        </p:nvGrpSpPr>
        <p:grpSpPr>
          <a:xfrm rot="142713">
            <a:off x="16579979" y="5797835"/>
            <a:ext cx="1385334" cy="1640104"/>
            <a:chOff x="15662019" y="7573647"/>
            <a:chExt cx="1385387" cy="1640167"/>
          </a:xfrm>
        </p:grpSpPr>
        <p:grpSp>
          <p:nvGrpSpPr>
            <p:cNvPr id="3049" name="Google Shape;3049;p20"/>
            <p:cNvGrpSpPr/>
            <p:nvPr/>
          </p:nvGrpSpPr>
          <p:grpSpPr>
            <a:xfrm>
              <a:off x="15662019" y="7580072"/>
              <a:ext cx="1385387" cy="1633742"/>
              <a:chOff x="4444301" y="5303307"/>
              <a:chExt cx="837446" cy="987573"/>
            </a:xfrm>
          </p:grpSpPr>
          <p:grpSp>
            <p:nvGrpSpPr>
              <p:cNvPr id="3050" name="Google Shape;3050;p20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3051" name="Google Shape;3051;p20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20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3" name="Google Shape;3053;p20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3054" name="Google Shape;3054;p20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5" name="Google Shape;3055;p20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6" name="Google Shape;3056;p20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3057" name="Google Shape;3057;p20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8" name="Google Shape;3058;p20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9" name="Google Shape;3059;p20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3060" name="Google Shape;3060;p20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1" name="Google Shape;3061;p20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2" name="Google Shape;3062;p20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3063" name="Google Shape;3063;p20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20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5" name="Google Shape;3065;p20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3066" name="Google Shape;3066;p20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7" name="Google Shape;3067;p20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8" name="Google Shape;3068;p20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3069" name="Google Shape;3069;p20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20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1" name="Google Shape;3071;p20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72" name="Google Shape;3072;p20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3073" name="Google Shape;3073;p20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20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86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5" name="Google Shape;3075;p20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FFFFFF"/>
              </a:solidFill>
              <a:ln w="2286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6" name="Google Shape;3076;p20"/>
            <p:cNvGrpSpPr/>
            <p:nvPr/>
          </p:nvGrpSpPr>
          <p:grpSpPr>
            <a:xfrm>
              <a:off x="15662019" y="7573647"/>
              <a:ext cx="1385387" cy="1633742"/>
              <a:chOff x="4444301" y="5303307"/>
              <a:chExt cx="837446" cy="987573"/>
            </a:xfrm>
          </p:grpSpPr>
          <p:grpSp>
            <p:nvGrpSpPr>
              <p:cNvPr id="3077" name="Google Shape;3077;p20"/>
              <p:cNvGrpSpPr/>
              <p:nvPr/>
            </p:nvGrpSpPr>
            <p:grpSpPr>
              <a:xfrm>
                <a:off x="4447958" y="5864581"/>
                <a:ext cx="411276" cy="403725"/>
                <a:chOff x="4447958" y="5864581"/>
                <a:chExt cx="411276" cy="403725"/>
              </a:xfrm>
            </p:grpSpPr>
            <p:sp>
              <p:nvSpPr>
                <p:cNvPr id="3078" name="Google Shape;3078;p20"/>
                <p:cNvSpPr/>
                <p:nvPr/>
              </p:nvSpPr>
              <p:spPr>
                <a:xfrm>
                  <a:off x="4462272" y="5878734"/>
                  <a:ext cx="382714" cy="375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14" h="375285" extrusionOk="0">
                      <a:moveTo>
                        <a:pt x="310324" y="326327"/>
                      </a:moveTo>
                      <a:lnTo>
                        <a:pt x="382714" y="232600"/>
                      </a:lnTo>
                      <a:lnTo>
                        <a:pt x="81629" y="0"/>
                      </a:lnTo>
                      <a:lnTo>
                        <a:pt x="9239" y="93726"/>
                      </a:lnTo>
                      <a:lnTo>
                        <a:pt x="0" y="252222"/>
                      </a:lnTo>
                      <a:cubicBezTo>
                        <a:pt x="53530" y="293561"/>
                        <a:pt x="106204" y="334233"/>
                        <a:pt x="159258" y="375285"/>
                      </a:cubicBezTo>
                      <a:lnTo>
                        <a:pt x="310324" y="32632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20"/>
                <p:cNvSpPr/>
                <p:nvPr/>
              </p:nvSpPr>
              <p:spPr>
                <a:xfrm>
                  <a:off x="4447958" y="5864581"/>
                  <a:ext cx="411276" cy="4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76" h="403725" extrusionOk="0">
                      <a:moveTo>
                        <a:pt x="173571" y="403726"/>
                      </a:moveTo>
                      <a:cubicBezTo>
                        <a:pt x="170428" y="403726"/>
                        <a:pt x="167380" y="402678"/>
                        <a:pt x="164808" y="400773"/>
                      </a:cubicBezTo>
                      <a:lnTo>
                        <a:pt x="5550" y="277710"/>
                      </a:lnTo>
                      <a:cubicBezTo>
                        <a:pt x="1836" y="274852"/>
                        <a:pt x="-260" y="270280"/>
                        <a:pt x="26" y="265613"/>
                      </a:cubicBezTo>
                      <a:lnTo>
                        <a:pt x="9265" y="107117"/>
                      </a:lnTo>
                      <a:cubicBezTo>
                        <a:pt x="9456" y="104260"/>
                        <a:pt x="10408" y="101497"/>
                        <a:pt x="12218" y="99211"/>
                      </a:cubicBezTo>
                      <a:lnTo>
                        <a:pt x="84608" y="5580"/>
                      </a:lnTo>
                      <a:cubicBezTo>
                        <a:pt x="89465" y="-706"/>
                        <a:pt x="98419" y="-1849"/>
                        <a:pt x="104610" y="3009"/>
                      </a:cubicBezTo>
                      <a:lnTo>
                        <a:pt x="405696" y="235609"/>
                      </a:lnTo>
                      <a:cubicBezTo>
                        <a:pt x="411982" y="240467"/>
                        <a:pt x="413125" y="249421"/>
                        <a:pt x="408267" y="255612"/>
                      </a:cubicBezTo>
                      <a:lnTo>
                        <a:pt x="335877" y="349338"/>
                      </a:lnTo>
                      <a:cubicBezTo>
                        <a:pt x="334163" y="351624"/>
                        <a:pt x="331686" y="353338"/>
                        <a:pt x="329019" y="354196"/>
                      </a:cubicBezTo>
                      <a:lnTo>
                        <a:pt x="177953" y="403154"/>
                      </a:lnTo>
                      <a:cubicBezTo>
                        <a:pt x="176619" y="403440"/>
                        <a:pt x="175095" y="403726"/>
                        <a:pt x="173571" y="403726"/>
                      </a:cubicBezTo>
                      <a:close/>
                      <a:moveTo>
                        <a:pt x="28982" y="259707"/>
                      </a:moveTo>
                      <a:lnTo>
                        <a:pt x="176333" y="373531"/>
                      </a:lnTo>
                      <a:lnTo>
                        <a:pt x="315970" y="328287"/>
                      </a:lnTo>
                      <a:lnTo>
                        <a:pt x="376930" y="249421"/>
                      </a:lnTo>
                      <a:lnTo>
                        <a:pt x="98419" y="34346"/>
                      </a:lnTo>
                      <a:lnTo>
                        <a:pt x="37459" y="113213"/>
                      </a:lnTo>
                      <a:lnTo>
                        <a:pt x="28982" y="259707"/>
                      </a:lnTo>
                      <a:close/>
                      <a:moveTo>
                        <a:pt x="324638" y="340480"/>
                      </a:moveTo>
                      <a:lnTo>
                        <a:pt x="324638" y="340480"/>
                      </a:lnTo>
                      <a:lnTo>
                        <a:pt x="324638" y="340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0" name="Google Shape;3080;p20"/>
              <p:cNvGrpSpPr/>
              <p:nvPr/>
            </p:nvGrpSpPr>
            <p:grpSpPr>
              <a:xfrm>
                <a:off x="4444301" y="6116630"/>
                <a:ext cx="191552" cy="174250"/>
                <a:chOff x="4444301" y="6116630"/>
                <a:chExt cx="191552" cy="174250"/>
              </a:xfrm>
            </p:grpSpPr>
            <p:sp>
              <p:nvSpPr>
                <p:cNvPr id="3081" name="Google Shape;3081;p20"/>
                <p:cNvSpPr/>
                <p:nvPr/>
              </p:nvSpPr>
              <p:spPr>
                <a:xfrm>
                  <a:off x="4458610" y="6130956"/>
                  <a:ext cx="162919" cy="14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19" h="145708" extrusionOk="0">
                      <a:moveTo>
                        <a:pt x="3662" y="0"/>
                      </a:moveTo>
                      <a:lnTo>
                        <a:pt x="137" y="60389"/>
                      </a:lnTo>
                      <a:cubicBezTo>
                        <a:pt x="-3101" y="116967"/>
                        <a:pt x="51477" y="159163"/>
                        <a:pt x="105389" y="141732"/>
                      </a:cubicBezTo>
                      <a:lnTo>
                        <a:pt x="162920" y="123063"/>
                      </a:lnTo>
                      <a:cubicBezTo>
                        <a:pt x="109866" y="82011"/>
                        <a:pt x="57192" y="41339"/>
                        <a:pt x="36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2" name="Google Shape;3082;p20"/>
                <p:cNvSpPr/>
                <p:nvPr/>
              </p:nvSpPr>
              <p:spPr>
                <a:xfrm>
                  <a:off x="4444301" y="6116630"/>
                  <a:ext cx="191552" cy="1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52" h="174250" extrusionOk="0">
                      <a:moveTo>
                        <a:pt x="94838" y="174250"/>
                      </a:moveTo>
                      <a:cubicBezTo>
                        <a:pt x="74169" y="174250"/>
                        <a:pt x="53690" y="167487"/>
                        <a:pt x="36830" y="154438"/>
                      </a:cubicBezTo>
                      <a:cubicBezTo>
                        <a:pt x="12065" y="135293"/>
                        <a:pt x="-1650" y="105194"/>
                        <a:pt x="159" y="73857"/>
                      </a:cubicBezTo>
                      <a:lnTo>
                        <a:pt x="3684" y="13468"/>
                      </a:lnTo>
                      <a:cubicBezTo>
                        <a:pt x="3969" y="8134"/>
                        <a:pt x="7208" y="3467"/>
                        <a:pt x="12065" y="1276"/>
                      </a:cubicBezTo>
                      <a:cubicBezTo>
                        <a:pt x="16923" y="-914"/>
                        <a:pt x="22543" y="-248"/>
                        <a:pt x="26734" y="2991"/>
                      </a:cubicBezTo>
                      <a:lnTo>
                        <a:pt x="185992" y="126054"/>
                      </a:lnTo>
                      <a:cubicBezTo>
                        <a:pt x="190183" y="129292"/>
                        <a:pt x="192278" y="134626"/>
                        <a:pt x="191326" y="139770"/>
                      </a:cubicBezTo>
                      <a:cubicBezTo>
                        <a:pt x="190469" y="145009"/>
                        <a:pt x="186659" y="149295"/>
                        <a:pt x="181706" y="150914"/>
                      </a:cubicBezTo>
                      <a:lnTo>
                        <a:pt x="124175" y="169583"/>
                      </a:lnTo>
                      <a:cubicBezTo>
                        <a:pt x="114554" y="172726"/>
                        <a:pt x="104648" y="174250"/>
                        <a:pt x="94838" y="174250"/>
                      </a:cubicBezTo>
                      <a:close/>
                      <a:moveTo>
                        <a:pt x="30639" y="42139"/>
                      </a:moveTo>
                      <a:lnTo>
                        <a:pt x="28734" y="75476"/>
                      </a:lnTo>
                      <a:cubicBezTo>
                        <a:pt x="27496" y="97669"/>
                        <a:pt x="36830" y="118148"/>
                        <a:pt x="54356" y="131769"/>
                      </a:cubicBezTo>
                      <a:cubicBezTo>
                        <a:pt x="71978" y="145389"/>
                        <a:pt x="94171" y="149200"/>
                        <a:pt x="115317" y="142341"/>
                      </a:cubicBezTo>
                      <a:lnTo>
                        <a:pt x="147130" y="132055"/>
                      </a:lnTo>
                      <a:lnTo>
                        <a:pt x="30639" y="421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3" name="Google Shape;3083;p20"/>
              <p:cNvGrpSpPr/>
              <p:nvPr/>
            </p:nvGrpSpPr>
            <p:grpSpPr>
              <a:xfrm>
                <a:off x="4462311" y="5636933"/>
                <a:ext cx="572525" cy="575651"/>
                <a:chOff x="4462311" y="5636933"/>
                <a:chExt cx="572525" cy="575651"/>
              </a:xfrm>
            </p:grpSpPr>
            <p:sp>
              <p:nvSpPr>
                <p:cNvPr id="3084" name="Google Shape;3084;p20"/>
                <p:cNvSpPr/>
                <p:nvPr/>
              </p:nvSpPr>
              <p:spPr>
                <a:xfrm>
                  <a:off x="4476654" y="5651277"/>
                  <a:ext cx="544067" cy="54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067" h="547116" extrusionOk="0">
                      <a:moveTo>
                        <a:pt x="544068" y="232600"/>
                      </a:moveTo>
                      <a:lnTo>
                        <a:pt x="301180" y="547116"/>
                      </a:lnTo>
                      <a:lnTo>
                        <a:pt x="297847" y="544544"/>
                      </a:lnTo>
                      <a:cubicBezTo>
                        <a:pt x="272987" y="525399"/>
                        <a:pt x="306610" y="481870"/>
                        <a:pt x="281845" y="462725"/>
                      </a:cubicBezTo>
                      <a:cubicBezTo>
                        <a:pt x="256985" y="443579"/>
                        <a:pt x="223457" y="487013"/>
                        <a:pt x="198596" y="467868"/>
                      </a:cubicBezTo>
                      <a:cubicBezTo>
                        <a:pt x="173736" y="448723"/>
                        <a:pt x="207359" y="405193"/>
                        <a:pt x="182594" y="386049"/>
                      </a:cubicBezTo>
                      <a:cubicBezTo>
                        <a:pt x="157734" y="366903"/>
                        <a:pt x="124206" y="410337"/>
                        <a:pt x="99346" y="391192"/>
                      </a:cubicBezTo>
                      <a:cubicBezTo>
                        <a:pt x="74486" y="372046"/>
                        <a:pt x="108109" y="328517"/>
                        <a:pt x="83249" y="309372"/>
                      </a:cubicBezTo>
                      <a:cubicBezTo>
                        <a:pt x="58388" y="290227"/>
                        <a:pt x="24860" y="333661"/>
                        <a:pt x="0" y="314516"/>
                      </a:cubicBezTo>
                      <a:lnTo>
                        <a:pt x="242888" y="0"/>
                      </a:lnTo>
                      <a:lnTo>
                        <a:pt x="544068" y="232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20"/>
                <p:cNvSpPr/>
                <p:nvPr/>
              </p:nvSpPr>
              <p:spPr>
                <a:xfrm>
                  <a:off x="4462311" y="5636933"/>
                  <a:ext cx="572525" cy="57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25" h="575651" extrusionOk="0">
                      <a:moveTo>
                        <a:pt x="315429" y="575652"/>
                      </a:moveTo>
                      <a:cubicBezTo>
                        <a:pt x="312381" y="575652"/>
                        <a:pt x="309333" y="574700"/>
                        <a:pt x="306666" y="572699"/>
                      </a:cubicBezTo>
                      <a:lnTo>
                        <a:pt x="303332" y="570127"/>
                      </a:lnTo>
                      <a:cubicBezTo>
                        <a:pt x="284282" y="555459"/>
                        <a:pt x="287521" y="532599"/>
                        <a:pt x="289902" y="515835"/>
                      </a:cubicBezTo>
                      <a:cubicBezTo>
                        <a:pt x="292092" y="500119"/>
                        <a:pt x="292569" y="492308"/>
                        <a:pt x="287330" y="488308"/>
                      </a:cubicBezTo>
                      <a:cubicBezTo>
                        <a:pt x="282091" y="484212"/>
                        <a:pt x="274567" y="486689"/>
                        <a:pt x="259898" y="492784"/>
                      </a:cubicBezTo>
                      <a:cubicBezTo>
                        <a:pt x="244372" y="499261"/>
                        <a:pt x="223036" y="508120"/>
                        <a:pt x="204082" y="493451"/>
                      </a:cubicBezTo>
                      <a:cubicBezTo>
                        <a:pt x="185127" y="478783"/>
                        <a:pt x="188270" y="455923"/>
                        <a:pt x="190651" y="439158"/>
                      </a:cubicBezTo>
                      <a:cubicBezTo>
                        <a:pt x="192842" y="423443"/>
                        <a:pt x="193318" y="415632"/>
                        <a:pt x="188080" y="411632"/>
                      </a:cubicBezTo>
                      <a:cubicBezTo>
                        <a:pt x="182841" y="407536"/>
                        <a:pt x="175316" y="410012"/>
                        <a:pt x="160648" y="416108"/>
                      </a:cubicBezTo>
                      <a:cubicBezTo>
                        <a:pt x="145122" y="422585"/>
                        <a:pt x="123786" y="431443"/>
                        <a:pt x="104831" y="416775"/>
                      </a:cubicBezTo>
                      <a:cubicBezTo>
                        <a:pt x="85876" y="402107"/>
                        <a:pt x="89019" y="379246"/>
                        <a:pt x="91401" y="362578"/>
                      </a:cubicBezTo>
                      <a:cubicBezTo>
                        <a:pt x="93592" y="346861"/>
                        <a:pt x="94068" y="339051"/>
                        <a:pt x="88829" y="334955"/>
                      </a:cubicBezTo>
                      <a:cubicBezTo>
                        <a:pt x="83590" y="330859"/>
                        <a:pt x="76066" y="333336"/>
                        <a:pt x="61397" y="339432"/>
                      </a:cubicBezTo>
                      <a:cubicBezTo>
                        <a:pt x="45871" y="345909"/>
                        <a:pt x="24535" y="354767"/>
                        <a:pt x="5581" y="340099"/>
                      </a:cubicBezTo>
                      <a:cubicBezTo>
                        <a:pt x="-706" y="335241"/>
                        <a:pt x="-1849" y="326287"/>
                        <a:pt x="3009" y="320096"/>
                      </a:cubicBezTo>
                      <a:lnTo>
                        <a:pt x="245896" y="5581"/>
                      </a:lnTo>
                      <a:cubicBezTo>
                        <a:pt x="250754" y="-706"/>
                        <a:pt x="259708" y="-1849"/>
                        <a:pt x="265899" y="3009"/>
                      </a:cubicBezTo>
                      <a:lnTo>
                        <a:pt x="566984" y="235609"/>
                      </a:lnTo>
                      <a:cubicBezTo>
                        <a:pt x="569937" y="237896"/>
                        <a:pt x="571937" y="241325"/>
                        <a:pt x="572413" y="245134"/>
                      </a:cubicBezTo>
                      <a:cubicBezTo>
                        <a:pt x="572890" y="248849"/>
                        <a:pt x="571842" y="252659"/>
                        <a:pt x="569556" y="255707"/>
                      </a:cubicBezTo>
                      <a:lnTo>
                        <a:pt x="326668" y="570223"/>
                      </a:lnTo>
                      <a:cubicBezTo>
                        <a:pt x="323906" y="573747"/>
                        <a:pt x="319715" y="575652"/>
                        <a:pt x="315429" y="575652"/>
                      </a:cubicBezTo>
                      <a:close/>
                      <a:moveTo>
                        <a:pt x="281520" y="457732"/>
                      </a:moveTo>
                      <a:cubicBezTo>
                        <a:pt x="289330" y="457732"/>
                        <a:pt x="297236" y="459828"/>
                        <a:pt x="304856" y="465638"/>
                      </a:cubicBezTo>
                      <a:cubicBezTo>
                        <a:pt x="323811" y="480307"/>
                        <a:pt x="320572" y="503071"/>
                        <a:pt x="318286" y="519740"/>
                      </a:cubicBezTo>
                      <a:cubicBezTo>
                        <a:pt x="317334" y="526693"/>
                        <a:pt x="316667" y="532123"/>
                        <a:pt x="316762" y="536314"/>
                      </a:cubicBezTo>
                      <a:lnTo>
                        <a:pt x="538314" y="249516"/>
                      </a:lnTo>
                      <a:lnTo>
                        <a:pt x="259803" y="34441"/>
                      </a:lnTo>
                      <a:lnTo>
                        <a:pt x="41871" y="316572"/>
                      </a:lnTo>
                      <a:cubicBezTo>
                        <a:pt x="44442" y="315619"/>
                        <a:pt x="47205" y="314477"/>
                        <a:pt x="50443" y="313143"/>
                      </a:cubicBezTo>
                      <a:cubicBezTo>
                        <a:pt x="65969" y="306666"/>
                        <a:pt x="87305" y="297808"/>
                        <a:pt x="106260" y="312476"/>
                      </a:cubicBezTo>
                      <a:cubicBezTo>
                        <a:pt x="125215" y="327145"/>
                        <a:pt x="122071" y="350005"/>
                        <a:pt x="119690" y="366673"/>
                      </a:cubicBezTo>
                      <a:cubicBezTo>
                        <a:pt x="117499" y="382390"/>
                        <a:pt x="117023" y="390200"/>
                        <a:pt x="122357" y="394296"/>
                      </a:cubicBezTo>
                      <a:cubicBezTo>
                        <a:pt x="127596" y="398392"/>
                        <a:pt x="135121" y="395915"/>
                        <a:pt x="149789" y="389819"/>
                      </a:cubicBezTo>
                      <a:cubicBezTo>
                        <a:pt x="165315" y="383342"/>
                        <a:pt x="186651" y="374484"/>
                        <a:pt x="205606" y="389152"/>
                      </a:cubicBezTo>
                      <a:cubicBezTo>
                        <a:pt x="224560" y="403821"/>
                        <a:pt x="221322" y="426586"/>
                        <a:pt x="219036" y="443255"/>
                      </a:cubicBezTo>
                      <a:cubicBezTo>
                        <a:pt x="216845" y="458971"/>
                        <a:pt x="216369" y="466877"/>
                        <a:pt x="221608" y="470877"/>
                      </a:cubicBezTo>
                      <a:cubicBezTo>
                        <a:pt x="226846" y="474973"/>
                        <a:pt x="234371" y="472496"/>
                        <a:pt x="249040" y="466400"/>
                      </a:cubicBezTo>
                      <a:cubicBezTo>
                        <a:pt x="258374" y="462495"/>
                        <a:pt x="269804" y="457732"/>
                        <a:pt x="281520" y="457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6" name="Google Shape;3086;p20"/>
              <p:cNvGrpSpPr/>
              <p:nvPr/>
            </p:nvGrpSpPr>
            <p:grpSpPr>
              <a:xfrm>
                <a:off x="4751814" y="5483009"/>
                <a:ext cx="402028" cy="354862"/>
                <a:chOff x="4751814" y="5483009"/>
                <a:chExt cx="402028" cy="354862"/>
              </a:xfrm>
            </p:grpSpPr>
            <p:sp>
              <p:nvSpPr>
                <p:cNvPr id="3087" name="Google Shape;3087;p20"/>
                <p:cNvSpPr/>
                <p:nvPr/>
              </p:nvSpPr>
              <p:spPr>
                <a:xfrm rot="-3138037">
                  <a:off x="4893835" y="5470086"/>
                  <a:ext cx="118585" cy="38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95" h="380524" extrusionOk="0">
                      <a:moveTo>
                        <a:pt x="0" y="0"/>
                      </a:moveTo>
                      <a:lnTo>
                        <a:pt x="118396" y="0"/>
                      </a:lnTo>
                      <a:lnTo>
                        <a:pt x="118396" y="380524"/>
                      </a:lnTo>
                      <a:lnTo>
                        <a:pt x="0" y="38052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8" name="Google Shape;3088;p20"/>
                <p:cNvSpPr/>
                <p:nvPr/>
              </p:nvSpPr>
              <p:spPr>
                <a:xfrm>
                  <a:off x="4751814" y="5483009"/>
                  <a:ext cx="402028" cy="354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028" h="354862" extrusionOk="0">
                      <a:moveTo>
                        <a:pt x="315390" y="354862"/>
                      </a:moveTo>
                      <a:cubicBezTo>
                        <a:pt x="312342" y="354862"/>
                        <a:pt x="309294" y="353910"/>
                        <a:pt x="306627" y="351910"/>
                      </a:cubicBezTo>
                      <a:lnTo>
                        <a:pt x="5542" y="119309"/>
                      </a:lnTo>
                      <a:cubicBezTo>
                        <a:pt x="2589" y="117023"/>
                        <a:pt x="589" y="113594"/>
                        <a:pt x="113" y="109784"/>
                      </a:cubicBezTo>
                      <a:cubicBezTo>
                        <a:pt x="-364" y="106069"/>
                        <a:pt x="684" y="102259"/>
                        <a:pt x="2970" y="99211"/>
                      </a:cubicBezTo>
                      <a:lnTo>
                        <a:pt x="75360" y="5580"/>
                      </a:lnTo>
                      <a:cubicBezTo>
                        <a:pt x="80218" y="-706"/>
                        <a:pt x="89171" y="-1849"/>
                        <a:pt x="95363" y="3009"/>
                      </a:cubicBezTo>
                      <a:lnTo>
                        <a:pt x="396448" y="235609"/>
                      </a:lnTo>
                      <a:cubicBezTo>
                        <a:pt x="402734" y="240467"/>
                        <a:pt x="403878" y="249421"/>
                        <a:pt x="399020" y="255612"/>
                      </a:cubicBezTo>
                      <a:lnTo>
                        <a:pt x="326630" y="349242"/>
                      </a:lnTo>
                      <a:cubicBezTo>
                        <a:pt x="323867" y="352957"/>
                        <a:pt x="319676" y="354862"/>
                        <a:pt x="315390" y="354862"/>
                      </a:cubicBezTo>
                      <a:close/>
                      <a:moveTo>
                        <a:pt x="34308" y="105403"/>
                      </a:moveTo>
                      <a:lnTo>
                        <a:pt x="312818" y="320477"/>
                      </a:lnTo>
                      <a:lnTo>
                        <a:pt x="367682" y="249421"/>
                      </a:lnTo>
                      <a:lnTo>
                        <a:pt x="89171" y="34251"/>
                      </a:lnTo>
                      <a:lnTo>
                        <a:pt x="34308" y="1054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9" name="Google Shape;3089;p20"/>
              <p:cNvGrpSpPr/>
              <p:nvPr/>
            </p:nvGrpSpPr>
            <p:grpSpPr>
              <a:xfrm>
                <a:off x="4865542" y="5303307"/>
                <a:ext cx="416205" cy="387402"/>
                <a:chOff x="4865542" y="5303307"/>
                <a:chExt cx="416205" cy="387402"/>
              </a:xfrm>
            </p:grpSpPr>
            <p:sp>
              <p:nvSpPr>
                <p:cNvPr id="3090" name="Google Shape;3090;p20"/>
                <p:cNvSpPr/>
                <p:nvPr/>
              </p:nvSpPr>
              <p:spPr>
                <a:xfrm>
                  <a:off x="4879848" y="5317553"/>
                  <a:ext cx="387730" cy="3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30" h="358870" extrusionOk="0">
                      <a:moveTo>
                        <a:pt x="301085" y="358870"/>
                      </a:moveTo>
                      <a:lnTo>
                        <a:pt x="0" y="126270"/>
                      </a:lnTo>
                      <a:lnTo>
                        <a:pt x="61913" y="46069"/>
                      </a:lnTo>
                      <a:cubicBezTo>
                        <a:pt x="101917" y="-5747"/>
                        <a:pt x="176308" y="-15272"/>
                        <a:pt x="228124" y="24733"/>
                      </a:cubicBezTo>
                      <a:lnTo>
                        <a:pt x="341662" y="112459"/>
                      </a:lnTo>
                      <a:cubicBezTo>
                        <a:pt x="393478" y="152464"/>
                        <a:pt x="403003" y="226854"/>
                        <a:pt x="362998" y="278670"/>
                      </a:cubicBezTo>
                      <a:lnTo>
                        <a:pt x="301085" y="35887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1" name="Google Shape;3091;p20"/>
                <p:cNvSpPr/>
                <p:nvPr/>
              </p:nvSpPr>
              <p:spPr>
                <a:xfrm>
                  <a:off x="4865542" y="5303307"/>
                  <a:ext cx="416205" cy="38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05" h="387402" extrusionOk="0">
                      <a:moveTo>
                        <a:pt x="315390" y="387403"/>
                      </a:moveTo>
                      <a:cubicBezTo>
                        <a:pt x="312247" y="387403"/>
                        <a:pt x="309199" y="386355"/>
                        <a:pt x="306627" y="384450"/>
                      </a:cubicBezTo>
                      <a:lnTo>
                        <a:pt x="5542" y="151849"/>
                      </a:lnTo>
                      <a:cubicBezTo>
                        <a:pt x="2589" y="149563"/>
                        <a:pt x="589" y="146135"/>
                        <a:pt x="113" y="142324"/>
                      </a:cubicBezTo>
                      <a:cubicBezTo>
                        <a:pt x="-363" y="138515"/>
                        <a:pt x="684" y="134800"/>
                        <a:pt x="2970" y="131752"/>
                      </a:cubicBezTo>
                      <a:lnTo>
                        <a:pt x="64883" y="51551"/>
                      </a:lnTo>
                      <a:cubicBezTo>
                        <a:pt x="109650" y="-6361"/>
                        <a:pt x="193185" y="-17124"/>
                        <a:pt x="251096" y="27644"/>
                      </a:cubicBezTo>
                      <a:lnTo>
                        <a:pt x="364634" y="115369"/>
                      </a:lnTo>
                      <a:cubicBezTo>
                        <a:pt x="392733" y="137086"/>
                        <a:pt x="410640" y="168328"/>
                        <a:pt x="415117" y="203571"/>
                      </a:cubicBezTo>
                      <a:cubicBezTo>
                        <a:pt x="419594" y="238718"/>
                        <a:pt x="410164" y="273579"/>
                        <a:pt x="388542" y="301678"/>
                      </a:cubicBezTo>
                      <a:lnTo>
                        <a:pt x="326630" y="381878"/>
                      </a:lnTo>
                      <a:cubicBezTo>
                        <a:pt x="324344" y="384831"/>
                        <a:pt x="320915" y="386832"/>
                        <a:pt x="317105" y="387308"/>
                      </a:cubicBezTo>
                      <a:cubicBezTo>
                        <a:pt x="316629" y="387308"/>
                        <a:pt x="315962" y="387403"/>
                        <a:pt x="315390" y="387403"/>
                      </a:cubicBezTo>
                      <a:close/>
                      <a:moveTo>
                        <a:pt x="34308" y="137943"/>
                      </a:moveTo>
                      <a:lnTo>
                        <a:pt x="312818" y="353113"/>
                      </a:lnTo>
                      <a:lnTo>
                        <a:pt x="366063" y="284247"/>
                      </a:lnTo>
                      <a:cubicBezTo>
                        <a:pt x="383113" y="262244"/>
                        <a:pt x="390543" y="234908"/>
                        <a:pt x="386923" y="207285"/>
                      </a:cubicBezTo>
                      <a:cubicBezTo>
                        <a:pt x="383304" y="179663"/>
                        <a:pt x="369302" y="155088"/>
                        <a:pt x="347299" y="138134"/>
                      </a:cubicBezTo>
                      <a:lnTo>
                        <a:pt x="233761" y="50408"/>
                      </a:lnTo>
                      <a:cubicBezTo>
                        <a:pt x="188231" y="15261"/>
                        <a:pt x="122700" y="23739"/>
                        <a:pt x="87647" y="69172"/>
                      </a:cubicBezTo>
                      <a:lnTo>
                        <a:pt x="34308" y="1379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2" name="Google Shape;3092;p20"/>
              <p:cNvGrpSpPr/>
              <p:nvPr/>
            </p:nvGrpSpPr>
            <p:grpSpPr>
              <a:xfrm>
                <a:off x="4804248" y="5401592"/>
                <a:ext cx="421233" cy="357222"/>
                <a:chOff x="4804248" y="5401592"/>
                <a:chExt cx="421233" cy="357222"/>
              </a:xfrm>
            </p:grpSpPr>
            <p:sp>
              <p:nvSpPr>
                <p:cNvPr id="3093" name="Google Shape;3093;p20"/>
                <p:cNvSpPr/>
                <p:nvPr/>
              </p:nvSpPr>
              <p:spPr>
                <a:xfrm>
                  <a:off x="4818528" y="5415840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8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9" y="-1831"/>
                        <a:pt x="60177" y="-4879"/>
                        <a:pt x="76750" y="7884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500" y="330496"/>
                        <a:pt x="332402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4" name="Google Shape;3094;p20"/>
                <p:cNvSpPr/>
                <p:nvPr/>
              </p:nvSpPr>
              <p:spPr>
                <a:xfrm>
                  <a:off x="4804248" y="5401592"/>
                  <a:ext cx="421233" cy="3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33" h="357222" extrusionOk="0">
                      <a:moveTo>
                        <a:pt x="353253" y="357222"/>
                      </a:moveTo>
                      <a:cubicBezTo>
                        <a:pt x="341729" y="357222"/>
                        <a:pt x="330584" y="353412"/>
                        <a:pt x="321440" y="346364"/>
                      </a:cubicBezTo>
                      <a:lnTo>
                        <a:pt x="20355" y="113763"/>
                      </a:lnTo>
                      <a:cubicBezTo>
                        <a:pt x="9306" y="105191"/>
                        <a:pt x="2257" y="92903"/>
                        <a:pt x="448" y="78997"/>
                      </a:cubicBezTo>
                      <a:cubicBezTo>
                        <a:pt x="-1362" y="65091"/>
                        <a:pt x="2353" y="51374"/>
                        <a:pt x="10925" y="40326"/>
                      </a:cubicBezTo>
                      <a:lnTo>
                        <a:pt x="26356" y="20323"/>
                      </a:lnTo>
                      <a:cubicBezTo>
                        <a:pt x="44072" y="-2537"/>
                        <a:pt x="76933" y="-6728"/>
                        <a:pt x="99793" y="10893"/>
                      </a:cubicBezTo>
                      <a:lnTo>
                        <a:pt x="400878" y="243494"/>
                      </a:lnTo>
                      <a:cubicBezTo>
                        <a:pt x="411928" y="252066"/>
                        <a:pt x="418976" y="264353"/>
                        <a:pt x="420786" y="278260"/>
                      </a:cubicBezTo>
                      <a:cubicBezTo>
                        <a:pt x="422596" y="292167"/>
                        <a:pt x="418881" y="305883"/>
                        <a:pt x="410309" y="316932"/>
                      </a:cubicBezTo>
                      <a:lnTo>
                        <a:pt x="394878" y="336934"/>
                      </a:lnTo>
                      <a:cubicBezTo>
                        <a:pt x="386305" y="347983"/>
                        <a:pt x="374018" y="355032"/>
                        <a:pt x="360112" y="356841"/>
                      </a:cubicBezTo>
                      <a:cubicBezTo>
                        <a:pt x="357826" y="357032"/>
                        <a:pt x="355540" y="357222"/>
                        <a:pt x="353253" y="357222"/>
                      </a:cubicBezTo>
                      <a:close/>
                      <a:moveTo>
                        <a:pt x="67885" y="28515"/>
                      </a:moveTo>
                      <a:cubicBezTo>
                        <a:pt x="60741" y="28515"/>
                        <a:pt x="53692" y="31658"/>
                        <a:pt x="49025" y="37754"/>
                      </a:cubicBezTo>
                      <a:lnTo>
                        <a:pt x="33595" y="57756"/>
                      </a:lnTo>
                      <a:cubicBezTo>
                        <a:pt x="29689" y="62709"/>
                        <a:pt x="28070" y="68996"/>
                        <a:pt x="28832" y="75282"/>
                      </a:cubicBezTo>
                      <a:cubicBezTo>
                        <a:pt x="29689" y="81664"/>
                        <a:pt x="32833" y="87189"/>
                        <a:pt x="37881" y="91094"/>
                      </a:cubicBezTo>
                      <a:lnTo>
                        <a:pt x="338966" y="323694"/>
                      </a:lnTo>
                      <a:lnTo>
                        <a:pt x="338966" y="323694"/>
                      </a:lnTo>
                      <a:cubicBezTo>
                        <a:pt x="344014" y="327599"/>
                        <a:pt x="350206" y="329219"/>
                        <a:pt x="356492" y="328457"/>
                      </a:cubicBezTo>
                      <a:cubicBezTo>
                        <a:pt x="362874" y="327599"/>
                        <a:pt x="368398" y="324456"/>
                        <a:pt x="372303" y="319408"/>
                      </a:cubicBezTo>
                      <a:lnTo>
                        <a:pt x="387734" y="299406"/>
                      </a:lnTo>
                      <a:cubicBezTo>
                        <a:pt x="391639" y="294453"/>
                        <a:pt x="393259" y="288166"/>
                        <a:pt x="392497" y="281880"/>
                      </a:cubicBezTo>
                      <a:cubicBezTo>
                        <a:pt x="391639" y="275593"/>
                        <a:pt x="388496" y="269973"/>
                        <a:pt x="383448" y="266068"/>
                      </a:cubicBezTo>
                      <a:lnTo>
                        <a:pt x="82363" y="33467"/>
                      </a:lnTo>
                      <a:cubicBezTo>
                        <a:pt x="78076" y="30134"/>
                        <a:pt x="72933" y="28515"/>
                        <a:pt x="67885" y="285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5" name="Google Shape;3095;p20"/>
              <p:cNvGrpSpPr/>
              <p:nvPr/>
            </p:nvGrpSpPr>
            <p:grpSpPr>
              <a:xfrm>
                <a:off x="4680264" y="5562151"/>
                <a:ext cx="421201" cy="357254"/>
                <a:chOff x="4680264" y="5562151"/>
                <a:chExt cx="421201" cy="357254"/>
              </a:xfrm>
            </p:grpSpPr>
            <p:sp>
              <p:nvSpPr>
                <p:cNvPr id="3096" name="Google Shape;3096;p20"/>
                <p:cNvSpPr/>
                <p:nvPr/>
              </p:nvSpPr>
              <p:spPr>
                <a:xfrm>
                  <a:off x="4694512" y="5576431"/>
                  <a:ext cx="392578" cy="32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78" h="328665" extrusionOk="0">
                      <a:moveTo>
                        <a:pt x="315828" y="320781"/>
                      </a:moveTo>
                      <a:lnTo>
                        <a:pt x="14743" y="88180"/>
                      </a:lnTo>
                      <a:cubicBezTo>
                        <a:pt x="-1831" y="75417"/>
                        <a:pt x="-4879" y="51319"/>
                        <a:pt x="7885" y="34745"/>
                      </a:cubicBezTo>
                      <a:lnTo>
                        <a:pt x="23315" y="14743"/>
                      </a:lnTo>
                      <a:cubicBezTo>
                        <a:pt x="36078" y="-1831"/>
                        <a:pt x="60177" y="-4879"/>
                        <a:pt x="76750" y="7885"/>
                      </a:cubicBezTo>
                      <a:lnTo>
                        <a:pt x="377836" y="240485"/>
                      </a:lnTo>
                      <a:cubicBezTo>
                        <a:pt x="394409" y="253248"/>
                        <a:pt x="397457" y="277347"/>
                        <a:pt x="384694" y="293920"/>
                      </a:cubicBezTo>
                      <a:lnTo>
                        <a:pt x="369263" y="313923"/>
                      </a:lnTo>
                      <a:cubicBezTo>
                        <a:pt x="356404" y="330497"/>
                        <a:pt x="332401" y="333544"/>
                        <a:pt x="315828" y="3207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7" name="Google Shape;3097;p20"/>
                <p:cNvSpPr/>
                <p:nvPr/>
              </p:nvSpPr>
              <p:spPr>
                <a:xfrm>
                  <a:off x="4680264" y="5562151"/>
                  <a:ext cx="421201" cy="35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01" h="357254" extrusionOk="0">
                      <a:moveTo>
                        <a:pt x="353317" y="357254"/>
                      </a:moveTo>
                      <a:cubicBezTo>
                        <a:pt x="342173" y="357254"/>
                        <a:pt x="330838" y="353730"/>
                        <a:pt x="321408" y="346396"/>
                      </a:cubicBezTo>
                      <a:lnTo>
                        <a:pt x="321408" y="346396"/>
                      </a:lnTo>
                      <a:lnTo>
                        <a:pt x="20323" y="113795"/>
                      </a:lnTo>
                      <a:cubicBezTo>
                        <a:pt x="-2537" y="96174"/>
                        <a:pt x="-6728" y="63218"/>
                        <a:pt x="10893" y="40357"/>
                      </a:cubicBezTo>
                      <a:lnTo>
                        <a:pt x="26324" y="20355"/>
                      </a:lnTo>
                      <a:cubicBezTo>
                        <a:pt x="34896" y="9306"/>
                        <a:pt x="47184" y="2257"/>
                        <a:pt x="61090" y="448"/>
                      </a:cubicBezTo>
                      <a:cubicBezTo>
                        <a:pt x="74997" y="-1362"/>
                        <a:pt x="88713" y="2353"/>
                        <a:pt x="99762" y="10925"/>
                      </a:cubicBezTo>
                      <a:lnTo>
                        <a:pt x="400847" y="243430"/>
                      </a:lnTo>
                      <a:cubicBezTo>
                        <a:pt x="411896" y="252003"/>
                        <a:pt x="418944" y="264290"/>
                        <a:pt x="420754" y="278196"/>
                      </a:cubicBezTo>
                      <a:cubicBezTo>
                        <a:pt x="422564" y="292103"/>
                        <a:pt x="418849" y="305819"/>
                        <a:pt x="410277" y="316868"/>
                      </a:cubicBezTo>
                      <a:lnTo>
                        <a:pt x="394846" y="336871"/>
                      </a:lnTo>
                      <a:cubicBezTo>
                        <a:pt x="384464" y="350301"/>
                        <a:pt x="368938" y="357254"/>
                        <a:pt x="353317" y="357254"/>
                      </a:cubicBezTo>
                      <a:close/>
                      <a:moveTo>
                        <a:pt x="338839" y="323726"/>
                      </a:moveTo>
                      <a:cubicBezTo>
                        <a:pt x="349221" y="331727"/>
                        <a:pt x="364176" y="329822"/>
                        <a:pt x="372177" y="319440"/>
                      </a:cubicBezTo>
                      <a:lnTo>
                        <a:pt x="387607" y="299438"/>
                      </a:lnTo>
                      <a:cubicBezTo>
                        <a:pt x="391512" y="294484"/>
                        <a:pt x="393132" y="288198"/>
                        <a:pt x="392370" y="281911"/>
                      </a:cubicBezTo>
                      <a:cubicBezTo>
                        <a:pt x="391512" y="275530"/>
                        <a:pt x="388369" y="270005"/>
                        <a:pt x="383321" y="266100"/>
                      </a:cubicBezTo>
                      <a:lnTo>
                        <a:pt x="82236" y="33499"/>
                      </a:lnTo>
                      <a:cubicBezTo>
                        <a:pt x="77187" y="29594"/>
                        <a:pt x="70901" y="27975"/>
                        <a:pt x="64710" y="28737"/>
                      </a:cubicBezTo>
                      <a:cubicBezTo>
                        <a:pt x="58328" y="29594"/>
                        <a:pt x="52803" y="32738"/>
                        <a:pt x="48898" y="37785"/>
                      </a:cubicBezTo>
                      <a:lnTo>
                        <a:pt x="33468" y="57788"/>
                      </a:lnTo>
                      <a:cubicBezTo>
                        <a:pt x="25467" y="68170"/>
                        <a:pt x="27372" y="83125"/>
                        <a:pt x="37754" y="91126"/>
                      </a:cubicBezTo>
                      <a:lnTo>
                        <a:pt x="338839" y="3237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98" name="Google Shape;3098;p20"/>
              <p:cNvSpPr/>
              <p:nvPr/>
            </p:nvSpPr>
            <p:spPr>
              <a:xfrm>
                <a:off x="4464025" y="5942775"/>
                <a:ext cx="326343" cy="268571"/>
              </a:xfrm>
              <a:custGeom>
                <a:avLst/>
                <a:gdLst/>
                <a:ahLst/>
                <a:cxnLst/>
                <a:rect l="l" t="t" r="r" b="b"/>
                <a:pathLst>
                  <a:path w="326343" h="268571" extrusionOk="0">
                    <a:moveTo>
                      <a:pt x="312095" y="268571"/>
                    </a:moveTo>
                    <a:cubicBezTo>
                      <a:pt x="309047" y="268571"/>
                      <a:pt x="305999" y="267619"/>
                      <a:pt x="303332" y="265618"/>
                    </a:cubicBezTo>
                    <a:cubicBezTo>
                      <a:pt x="284377" y="250950"/>
                      <a:pt x="287521" y="228090"/>
                      <a:pt x="289902" y="211421"/>
                    </a:cubicBezTo>
                    <a:cubicBezTo>
                      <a:pt x="292092" y="195705"/>
                      <a:pt x="292569" y="187895"/>
                      <a:pt x="287330" y="183894"/>
                    </a:cubicBezTo>
                    <a:cubicBezTo>
                      <a:pt x="282091" y="179798"/>
                      <a:pt x="274566" y="182275"/>
                      <a:pt x="259898" y="188371"/>
                    </a:cubicBezTo>
                    <a:cubicBezTo>
                      <a:pt x="244372" y="194848"/>
                      <a:pt x="223036" y="203706"/>
                      <a:pt x="204082" y="189038"/>
                    </a:cubicBezTo>
                    <a:cubicBezTo>
                      <a:pt x="185127" y="174369"/>
                      <a:pt x="188270" y="151509"/>
                      <a:pt x="190651" y="134745"/>
                    </a:cubicBezTo>
                    <a:cubicBezTo>
                      <a:pt x="192842" y="119029"/>
                      <a:pt x="193318" y="111219"/>
                      <a:pt x="188080" y="107218"/>
                    </a:cubicBezTo>
                    <a:cubicBezTo>
                      <a:pt x="182841" y="103122"/>
                      <a:pt x="175316" y="105599"/>
                      <a:pt x="160648" y="111695"/>
                    </a:cubicBezTo>
                    <a:cubicBezTo>
                      <a:pt x="145122" y="118172"/>
                      <a:pt x="123786" y="127030"/>
                      <a:pt x="104831" y="112362"/>
                    </a:cubicBezTo>
                    <a:cubicBezTo>
                      <a:pt x="85876" y="97693"/>
                      <a:pt x="89020" y="74833"/>
                      <a:pt x="91401" y="58164"/>
                    </a:cubicBezTo>
                    <a:cubicBezTo>
                      <a:pt x="93591" y="42448"/>
                      <a:pt x="94068" y="34637"/>
                      <a:pt x="88829" y="30542"/>
                    </a:cubicBezTo>
                    <a:cubicBezTo>
                      <a:pt x="83590" y="26446"/>
                      <a:pt x="76065" y="28922"/>
                      <a:pt x="61397" y="35019"/>
                    </a:cubicBezTo>
                    <a:cubicBezTo>
                      <a:pt x="45871" y="41496"/>
                      <a:pt x="24535" y="50354"/>
                      <a:pt x="5581" y="35685"/>
                    </a:cubicBezTo>
                    <a:cubicBezTo>
                      <a:pt x="-706" y="30828"/>
                      <a:pt x="-1849" y="21874"/>
                      <a:pt x="3009" y="15683"/>
                    </a:cubicBezTo>
                    <a:cubicBezTo>
                      <a:pt x="7866" y="9396"/>
                      <a:pt x="16820" y="8253"/>
                      <a:pt x="23011" y="13111"/>
                    </a:cubicBezTo>
                    <a:cubicBezTo>
                      <a:pt x="28250" y="17206"/>
                      <a:pt x="35775" y="14730"/>
                      <a:pt x="50443" y="8634"/>
                    </a:cubicBezTo>
                    <a:cubicBezTo>
                      <a:pt x="65969" y="2157"/>
                      <a:pt x="87305" y="-6701"/>
                      <a:pt x="106260" y="7967"/>
                    </a:cubicBezTo>
                    <a:cubicBezTo>
                      <a:pt x="125215" y="22636"/>
                      <a:pt x="122071" y="45496"/>
                      <a:pt x="119690" y="62165"/>
                    </a:cubicBezTo>
                    <a:cubicBezTo>
                      <a:pt x="117499" y="77881"/>
                      <a:pt x="117023" y="85691"/>
                      <a:pt x="122262" y="89787"/>
                    </a:cubicBezTo>
                    <a:cubicBezTo>
                      <a:pt x="127500" y="93883"/>
                      <a:pt x="135025" y="91406"/>
                      <a:pt x="149694" y="85310"/>
                    </a:cubicBezTo>
                    <a:cubicBezTo>
                      <a:pt x="165220" y="78833"/>
                      <a:pt x="186556" y="69975"/>
                      <a:pt x="205510" y="84643"/>
                    </a:cubicBezTo>
                    <a:cubicBezTo>
                      <a:pt x="224465" y="99312"/>
                      <a:pt x="221227" y="122077"/>
                      <a:pt x="218940" y="138745"/>
                    </a:cubicBezTo>
                    <a:cubicBezTo>
                      <a:pt x="216750" y="154462"/>
                      <a:pt x="216274" y="162368"/>
                      <a:pt x="221512" y="166368"/>
                    </a:cubicBezTo>
                    <a:cubicBezTo>
                      <a:pt x="226751" y="170464"/>
                      <a:pt x="234276" y="167987"/>
                      <a:pt x="248944" y="161891"/>
                    </a:cubicBezTo>
                    <a:cubicBezTo>
                      <a:pt x="264470" y="155414"/>
                      <a:pt x="285806" y="146556"/>
                      <a:pt x="304761" y="161225"/>
                    </a:cubicBezTo>
                    <a:cubicBezTo>
                      <a:pt x="323716" y="175893"/>
                      <a:pt x="320477" y="198658"/>
                      <a:pt x="318191" y="215327"/>
                    </a:cubicBezTo>
                    <a:cubicBezTo>
                      <a:pt x="316000" y="231043"/>
                      <a:pt x="315524" y="238949"/>
                      <a:pt x="320763" y="242949"/>
                    </a:cubicBezTo>
                    <a:cubicBezTo>
                      <a:pt x="327049" y="247807"/>
                      <a:pt x="328192" y="256760"/>
                      <a:pt x="323334" y="262952"/>
                    </a:cubicBezTo>
                    <a:cubicBezTo>
                      <a:pt x="320572" y="266666"/>
                      <a:pt x="316286" y="268571"/>
                      <a:pt x="312095" y="2685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99" name="Google Shape;3099;p20"/>
              <p:cNvGrpSpPr/>
              <p:nvPr/>
            </p:nvGrpSpPr>
            <p:grpSpPr>
              <a:xfrm>
                <a:off x="4661227" y="5807423"/>
                <a:ext cx="195857" cy="208030"/>
                <a:chOff x="4661227" y="5807423"/>
                <a:chExt cx="195857" cy="208030"/>
              </a:xfrm>
            </p:grpSpPr>
            <p:sp>
              <p:nvSpPr>
                <p:cNvPr id="3100" name="Google Shape;3100;p20"/>
                <p:cNvSpPr/>
                <p:nvPr/>
              </p:nvSpPr>
              <p:spPr>
                <a:xfrm rot="-3138037">
                  <a:off x="4670240" y="5856391"/>
                  <a:ext cx="177831" cy="11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46" h="109918" extrusionOk="0">
                      <a:moveTo>
                        <a:pt x="177546" y="54959"/>
                      </a:moveTo>
                      <a:cubicBezTo>
                        <a:pt x="177546" y="85313"/>
                        <a:pt x="137801" y="109919"/>
                        <a:pt x="88773" y="109919"/>
                      </a:cubicBezTo>
                      <a:cubicBezTo>
                        <a:pt x="39745" y="109919"/>
                        <a:pt x="0" y="85313"/>
                        <a:pt x="0" y="54959"/>
                      </a:cubicBezTo>
                      <a:cubicBezTo>
                        <a:pt x="0" y="24606"/>
                        <a:pt x="39745" y="0"/>
                        <a:pt x="88773" y="0"/>
                      </a:cubicBezTo>
                      <a:cubicBezTo>
                        <a:pt x="137801" y="0"/>
                        <a:pt x="177546" y="24606"/>
                        <a:pt x="177546" y="54959"/>
                      </a:cubicBezTo>
                      <a:close/>
                    </a:path>
                  </a:pathLst>
                </a:custGeom>
                <a:solidFill>
                  <a:srgbClr val="D8D7D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1" name="Google Shape;3101;p20"/>
                <p:cNvSpPr/>
                <p:nvPr/>
              </p:nvSpPr>
              <p:spPr>
                <a:xfrm>
                  <a:off x="4675124" y="5819105"/>
                  <a:ext cx="167770" cy="1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70" h="184501" extrusionOk="0">
                      <a:moveTo>
                        <a:pt x="53657" y="184502"/>
                      </a:moveTo>
                      <a:cubicBezTo>
                        <a:pt x="41465" y="184502"/>
                        <a:pt x="30225" y="181073"/>
                        <a:pt x="20891" y="173834"/>
                      </a:cubicBezTo>
                      <a:cubicBezTo>
                        <a:pt x="-9875" y="150117"/>
                        <a:pt x="-6256" y="95633"/>
                        <a:pt x="29082" y="49914"/>
                      </a:cubicBezTo>
                      <a:cubicBezTo>
                        <a:pt x="45179" y="29054"/>
                        <a:pt x="65563" y="13243"/>
                        <a:pt x="86518" y="5432"/>
                      </a:cubicBezTo>
                      <a:cubicBezTo>
                        <a:pt x="109759" y="-3331"/>
                        <a:pt x="131285" y="-1426"/>
                        <a:pt x="146906" y="10671"/>
                      </a:cubicBezTo>
                      <a:cubicBezTo>
                        <a:pt x="162623" y="22768"/>
                        <a:pt x="169766" y="43056"/>
                        <a:pt x="167290" y="67821"/>
                      </a:cubicBezTo>
                      <a:cubicBezTo>
                        <a:pt x="165004" y="90014"/>
                        <a:pt x="154812" y="113731"/>
                        <a:pt x="138715" y="134591"/>
                      </a:cubicBezTo>
                      <a:lnTo>
                        <a:pt x="138715" y="134591"/>
                      </a:lnTo>
                      <a:cubicBezTo>
                        <a:pt x="114045" y="166499"/>
                        <a:pt x="81565" y="184502"/>
                        <a:pt x="53657" y="184502"/>
                      </a:cubicBezTo>
                      <a:close/>
                      <a:moveTo>
                        <a:pt x="114236" y="28673"/>
                      </a:moveTo>
                      <a:cubicBezTo>
                        <a:pt x="107568" y="28673"/>
                        <a:pt x="100996" y="30578"/>
                        <a:pt x="96519" y="32197"/>
                      </a:cubicBezTo>
                      <a:cubicBezTo>
                        <a:pt x="80707" y="38103"/>
                        <a:pt x="64420" y="50962"/>
                        <a:pt x="51656" y="67440"/>
                      </a:cubicBezTo>
                      <a:cubicBezTo>
                        <a:pt x="24796" y="102206"/>
                        <a:pt x="23081" y="139544"/>
                        <a:pt x="38321" y="151260"/>
                      </a:cubicBezTo>
                      <a:cubicBezTo>
                        <a:pt x="53561" y="162975"/>
                        <a:pt x="89185" y="151927"/>
                        <a:pt x="116045" y="117160"/>
                      </a:cubicBezTo>
                      <a:lnTo>
                        <a:pt x="116045" y="117160"/>
                      </a:lnTo>
                      <a:cubicBezTo>
                        <a:pt x="128714" y="100682"/>
                        <a:pt x="137000" y="81632"/>
                        <a:pt x="138810" y="64868"/>
                      </a:cubicBezTo>
                      <a:cubicBezTo>
                        <a:pt x="139667" y="56486"/>
                        <a:pt x="139572" y="41151"/>
                        <a:pt x="129380" y="33340"/>
                      </a:cubicBezTo>
                      <a:cubicBezTo>
                        <a:pt x="124904" y="29911"/>
                        <a:pt x="119474" y="28673"/>
                        <a:pt x="114236" y="28673"/>
                      </a:cubicBezTo>
                      <a:close/>
                      <a:moveTo>
                        <a:pt x="127380" y="125923"/>
                      </a:moveTo>
                      <a:lnTo>
                        <a:pt x="127380" y="125923"/>
                      </a:lnTo>
                      <a:lnTo>
                        <a:pt x="127380" y="1259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02" name="Google Shape;3102;p20"/>
              <p:cNvSpPr/>
              <p:nvPr/>
            </p:nvSpPr>
            <p:spPr>
              <a:xfrm>
                <a:off x="4462652" y="5435059"/>
                <a:ext cx="812248" cy="844788"/>
              </a:xfrm>
              <a:custGeom>
                <a:avLst/>
                <a:gdLst/>
                <a:ahLst/>
                <a:cxnLst/>
                <a:rect l="l" t="t" r="r" b="b"/>
                <a:pathLst>
                  <a:path w="812248" h="844788" extrusionOk="0">
                    <a:moveTo>
                      <a:pt x="673703" y="304800"/>
                    </a:moveTo>
                    <a:lnTo>
                      <a:pt x="611696" y="385096"/>
                    </a:lnTo>
                    <a:lnTo>
                      <a:pt x="615125" y="387763"/>
                    </a:lnTo>
                    <a:cubicBezTo>
                      <a:pt x="629793" y="399098"/>
                      <a:pt x="632555" y="420434"/>
                      <a:pt x="621221" y="435102"/>
                    </a:cubicBezTo>
                    <a:lnTo>
                      <a:pt x="600456" y="461963"/>
                    </a:lnTo>
                    <a:cubicBezTo>
                      <a:pt x="589121" y="476726"/>
                      <a:pt x="567690" y="479393"/>
                      <a:pt x="553117" y="468059"/>
                    </a:cubicBezTo>
                    <a:lnTo>
                      <a:pt x="549688" y="465391"/>
                    </a:lnTo>
                    <a:lnTo>
                      <a:pt x="311944" y="773239"/>
                    </a:lnTo>
                    <a:lnTo>
                      <a:pt x="160973" y="822198"/>
                    </a:lnTo>
                    <a:lnTo>
                      <a:pt x="103442" y="840772"/>
                    </a:lnTo>
                    <a:cubicBezTo>
                      <a:pt x="56960" y="855916"/>
                      <a:pt x="9716" y="826484"/>
                      <a:pt x="0" y="781812"/>
                    </a:cubicBezTo>
                    <a:cubicBezTo>
                      <a:pt x="17812" y="790575"/>
                      <a:pt x="39148" y="793052"/>
                      <a:pt x="60293" y="786099"/>
                    </a:cubicBezTo>
                    <a:lnTo>
                      <a:pt x="117824" y="767525"/>
                    </a:lnTo>
                    <a:lnTo>
                      <a:pt x="268796" y="718566"/>
                    </a:lnTo>
                    <a:lnTo>
                      <a:pt x="506540" y="410718"/>
                    </a:lnTo>
                    <a:lnTo>
                      <a:pt x="509969" y="413385"/>
                    </a:lnTo>
                    <a:cubicBezTo>
                      <a:pt x="524637" y="424720"/>
                      <a:pt x="545973" y="421957"/>
                      <a:pt x="557308" y="407289"/>
                    </a:cubicBezTo>
                    <a:lnTo>
                      <a:pt x="578072" y="380429"/>
                    </a:lnTo>
                    <a:cubicBezTo>
                      <a:pt x="589407" y="365760"/>
                      <a:pt x="586645" y="344424"/>
                      <a:pt x="571976" y="333090"/>
                    </a:cubicBezTo>
                    <a:lnTo>
                      <a:pt x="568547" y="330422"/>
                    </a:lnTo>
                    <a:lnTo>
                      <a:pt x="630555" y="250127"/>
                    </a:lnTo>
                    <a:lnTo>
                      <a:pt x="633984" y="252794"/>
                    </a:lnTo>
                    <a:cubicBezTo>
                      <a:pt x="648653" y="264129"/>
                      <a:pt x="669988" y="261366"/>
                      <a:pt x="681323" y="246698"/>
                    </a:cubicBezTo>
                    <a:lnTo>
                      <a:pt x="702088" y="219837"/>
                    </a:lnTo>
                    <a:cubicBezTo>
                      <a:pt x="713422" y="205169"/>
                      <a:pt x="710660" y="183832"/>
                      <a:pt x="695992" y="172498"/>
                    </a:cubicBezTo>
                    <a:lnTo>
                      <a:pt x="692563" y="169831"/>
                    </a:lnTo>
                    <a:lnTo>
                      <a:pt x="747141" y="99156"/>
                    </a:lnTo>
                    <a:cubicBezTo>
                      <a:pt x="769716" y="69914"/>
                      <a:pt x="774478" y="32481"/>
                      <a:pt x="763143" y="0"/>
                    </a:cubicBezTo>
                    <a:lnTo>
                      <a:pt x="771335" y="6382"/>
                    </a:lnTo>
                    <a:cubicBezTo>
                      <a:pt x="817341" y="41910"/>
                      <a:pt x="825817" y="107918"/>
                      <a:pt x="790289" y="153924"/>
                    </a:cubicBezTo>
                    <a:lnTo>
                      <a:pt x="735711" y="224600"/>
                    </a:lnTo>
                    <a:lnTo>
                      <a:pt x="739140" y="227266"/>
                    </a:lnTo>
                    <a:cubicBezTo>
                      <a:pt x="753808" y="238601"/>
                      <a:pt x="756571" y="259938"/>
                      <a:pt x="745236" y="274606"/>
                    </a:cubicBezTo>
                    <a:lnTo>
                      <a:pt x="724472" y="301466"/>
                    </a:lnTo>
                    <a:cubicBezTo>
                      <a:pt x="713137" y="316230"/>
                      <a:pt x="691801" y="318897"/>
                      <a:pt x="677132" y="307563"/>
                    </a:cubicBezTo>
                    <a:lnTo>
                      <a:pt x="673703" y="3048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43700" y="436200"/>
            <a:ext cx="17400600" cy="9414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Google Shape;7;p1"/>
          <p:cNvGraphicFramePr/>
          <p:nvPr/>
        </p:nvGraphicFramePr>
        <p:xfrm>
          <a:off x="485050" y="436250"/>
          <a:ext cx="17317900" cy="9414500"/>
        </p:xfrm>
        <a:graphic>
          <a:graphicData uri="http://schemas.openxmlformats.org/drawingml/2006/table">
            <a:tbl>
              <a:tblPr>
                <a:noFill/>
                <a:tableStyleId>{251A7C41-D86D-4B9B-AC7F-75B0D7CD14A5}</a:tableStyleId>
              </a:tblPr>
              <a:tblGrid>
                <a:gridCol w="17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Google Shape;8;p1"/>
          <p:cNvSpPr/>
          <p:nvPr/>
        </p:nvSpPr>
        <p:spPr>
          <a:xfrm>
            <a:off x="443700" y="436200"/>
            <a:ext cx="17400600" cy="9414600"/>
          </a:xfrm>
          <a:prstGeom prst="rect">
            <a:avLst/>
          </a:prstGeom>
          <a:solidFill>
            <a:srgbClr val="FFFFFF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696551" y="9144368"/>
            <a:ext cx="1777500" cy="187111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22"/>
          <p:cNvSpPr txBox="1"/>
          <p:nvPr/>
        </p:nvSpPr>
        <p:spPr>
          <a:xfrm>
            <a:off x="2927136" y="5262076"/>
            <a:ext cx="127065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dk2"/>
                </a:solidFill>
                <a:latin typeface="Pompiere"/>
                <a:ea typeface="Pompiere"/>
                <a:cs typeface="Pompiere"/>
                <a:sym typeface="Pompiere"/>
              </a:rPr>
              <a:t>Nhóm 3</a:t>
            </a:r>
            <a:endParaRPr sz="12000" b="1" dirty="0">
              <a:solidFill>
                <a:schemeClr val="dk2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120" name="Google Shape;3120;p22"/>
          <p:cNvSpPr/>
          <p:nvPr/>
        </p:nvSpPr>
        <p:spPr>
          <a:xfrm>
            <a:off x="5189150" y="7860800"/>
            <a:ext cx="8506500" cy="119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Welcome to our presentation</a:t>
            </a:r>
            <a:endParaRPr sz="40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D0197-C468-D520-0839-C89089F36950}"/>
              </a:ext>
            </a:extLst>
          </p:cNvPr>
          <p:cNvSpPr txBox="1"/>
          <p:nvPr/>
        </p:nvSpPr>
        <p:spPr>
          <a:xfrm>
            <a:off x="3472069" y="3514585"/>
            <a:ext cx="11370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Book Antiqua" panose="02040602050305030304" pitchFamily="18" charset="0"/>
                <a:ea typeface="PMingLiU-ExtB" panose="02020500000000000000" pitchFamily="18" charset="-120"/>
                <a:cs typeface="Questrial" pitchFamily="2" charset="0"/>
              </a:rPr>
              <a:t>QUẢN LÝ NHÂN SỰ TẠI BỆNH VIỆN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Google Shape;3129;p24"/>
          <p:cNvSpPr/>
          <p:nvPr/>
        </p:nvSpPr>
        <p:spPr>
          <a:xfrm>
            <a:off x="2612714" y="626700"/>
            <a:ext cx="13091851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0" name="Google Shape;3130;p24"/>
          <p:cNvSpPr/>
          <p:nvPr/>
        </p:nvSpPr>
        <p:spPr>
          <a:xfrm>
            <a:off x="2583425" y="626700"/>
            <a:ext cx="13091851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1" name="Google Shape;3131;p24"/>
          <p:cNvSpPr txBox="1"/>
          <p:nvPr/>
        </p:nvSpPr>
        <p:spPr>
          <a:xfrm>
            <a:off x="2507289" y="435406"/>
            <a:ext cx="130908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1. Giới thiệu đề tài</a:t>
            </a:r>
            <a:endParaRPr sz="80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Pompiere"/>
            </a:endParaRPr>
          </a:p>
        </p:txBody>
      </p:sp>
      <p:sp>
        <p:nvSpPr>
          <p:cNvPr id="3132" name="Google Shape;3132;p24"/>
          <p:cNvSpPr txBox="1"/>
          <p:nvPr/>
        </p:nvSpPr>
        <p:spPr>
          <a:xfrm>
            <a:off x="13136327" y="3053987"/>
            <a:ext cx="3762597" cy="599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Kiểm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soát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và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nắm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được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thông tin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của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từng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bộ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từ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lúc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bắt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đầu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làm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việc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nhằm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mục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đích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quản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lý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nhân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sự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một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cách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hiệu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quả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Với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thực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thể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thì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đều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có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thuộc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tính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cụ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thể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nhằm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nêu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rõ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tính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chất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cho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người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sử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dụng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nắm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rõ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thông tin. </a:t>
            </a: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Tiếp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nhận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nhân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sự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mới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và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lưu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trữ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nhân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sự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mới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. </a:t>
            </a: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Kiểm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soát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được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vị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trí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công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tác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, thông tin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đầy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đủ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của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cán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bộ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,…</a:t>
            </a: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Tiếp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nhận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máy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móc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mới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và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quản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lý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máy</a:t>
            </a:r>
            <a:r>
              <a:rPr lang="vi-VN" sz="2000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2000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móc</a:t>
            </a:r>
            <a:endParaRPr lang="en-US" sz="20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3133" name="Google Shape;3133;p24"/>
          <p:cNvSpPr/>
          <p:nvPr/>
        </p:nvSpPr>
        <p:spPr>
          <a:xfrm>
            <a:off x="12736330" y="3388410"/>
            <a:ext cx="372600" cy="372600"/>
          </a:xfrm>
          <a:prstGeom prst="frame">
            <a:avLst>
              <a:gd name="adj1" fmla="val 1226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4" name="Google Shape;3134;p24"/>
          <p:cNvSpPr/>
          <p:nvPr/>
        </p:nvSpPr>
        <p:spPr>
          <a:xfrm>
            <a:off x="12655345" y="7142221"/>
            <a:ext cx="417262" cy="436821"/>
          </a:xfrm>
          <a:prstGeom prst="frame">
            <a:avLst>
              <a:gd name="adj1" fmla="val 1226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5" name="Google Shape;3135;p24"/>
          <p:cNvSpPr/>
          <p:nvPr/>
        </p:nvSpPr>
        <p:spPr>
          <a:xfrm>
            <a:off x="12687206" y="6113767"/>
            <a:ext cx="417261" cy="445860"/>
          </a:xfrm>
          <a:prstGeom prst="frame">
            <a:avLst>
              <a:gd name="adj1" fmla="val 1226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6" name="Google Shape;3136;p24"/>
          <p:cNvSpPr/>
          <p:nvPr/>
        </p:nvSpPr>
        <p:spPr>
          <a:xfrm>
            <a:off x="12725934" y="8367649"/>
            <a:ext cx="372600" cy="372600"/>
          </a:xfrm>
          <a:prstGeom prst="frame">
            <a:avLst>
              <a:gd name="adj1" fmla="val 1226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8" name="Google Shape;3138;p24"/>
          <p:cNvSpPr/>
          <p:nvPr/>
        </p:nvSpPr>
        <p:spPr>
          <a:xfrm>
            <a:off x="12728915" y="3303306"/>
            <a:ext cx="350909" cy="479391"/>
          </a:xfrm>
          <a:custGeom>
            <a:avLst/>
            <a:gdLst/>
            <a:ahLst/>
            <a:cxnLst/>
            <a:rect l="l" t="t" r="r" b="b"/>
            <a:pathLst>
              <a:path w="607635" h="830115" extrusionOk="0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9" name="Google Shape;3139;p24"/>
          <p:cNvSpPr/>
          <p:nvPr/>
        </p:nvSpPr>
        <p:spPr>
          <a:xfrm>
            <a:off x="12725933" y="6076417"/>
            <a:ext cx="320745" cy="479665"/>
          </a:xfrm>
          <a:custGeom>
            <a:avLst/>
            <a:gdLst/>
            <a:ahLst/>
            <a:cxnLst/>
            <a:rect l="l" t="t" r="r" b="b"/>
            <a:pathLst>
              <a:path w="607635" h="830115" extrusionOk="0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0" name="Google Shape;3140;p24"/>
          <p:cNvSpPr txBox="1"/>
          <p:nvPr/>
        </p:nvSpPr>
        <p:spPr>
          <a:xfrm>
            <a:off x="13260276" y="2417014"/>
            <a:ext cx="32595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Chức năng</a:t>
            </a:r>
            <a:endParaRPr sz="36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41" name="Google Shape;3141;p24"/>
          <p:cNvSpPr txBox="1"/>
          <p:nvPr/>
        </p:nvSpPr>
        <p:spPr>
          <a:xfrm>
            <a:off x="1897858" y="2682588"/>
            <a:ext cx="3631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Quy mô</a:t>
            </a:r>
            <a:endParaRPr sz="36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42" name="Google Shape;3142;p24"/>
          <p:cNvSpPr txBox="1"/>
          <p:nvPr/>
        </p:nvSpPr>
        <p:spPr>
          <a:xfrm>
            <a:off x="7470500" y="2801250"/>
            <a:ext cx="4034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Add a tile here</a:t>
            </a:r>
            <a:endParaRPr sz="3600" b="1" dirty="0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168" name="Google Shape;3168;p24"/>
          <p:cNvSpPr txBox="1"/>
          <p:nvPr/>
        </p:nvSpPr>
        <p:spPr>
          <a:xfrm>
            <a:off x="1537550" y="3464459"/>
            <a:ext cx="4620900" cy="5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Quản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giám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sát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nhân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sự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làm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việc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trong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bệnh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viện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các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vấn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đề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trong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phạm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vi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quản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của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bệnh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4000" dirty="0" err="1">
                <a:latin typeface="Questrial"/>
                <a:ea typeface="Questrial"/>
                <a:cs typeface="Questrial"/>
                <a:sym typeface="Questrial"/>
              </a:rPr>
              <a:t>viện</a:t>
            </a: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40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3139;p24">
            <a:extLst>
              <a:ext uri="{FF2B5EF4-FFF2-40B4-BE49-F238E27FC236}">
                <a16:creationId xmlns:a16="http://schemas.microsoft.com/office/drawing/2014/main" id="{B6C5AC77-9BB7-076A-435A-F51CCEEB3835}"/>
              </a:ext>
            </a:extLst>
          </p:cNvPr>
          <p:cNvSpPr/>
          <p:nvPr/>
        </p:nvSpPr>
        <p:spPr>
          <a:xfrm>
            <a:off x="12725934" y="7039519"/>
            <a:ext cx="320745" cy="479665"/>
          </a:xfrm>
          <a:custGeom>
            <a:avLst/>
            <a:gdLst/>
            <a:ahLst/>
            <a:cxnLst/>
            <a:rect l="l" t="t" r="r" b="b"/>
            <a:pathLst>
              <a:path w="607635" h="830115" extrusionOk="0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39;p24">
            <a:extLst>
              <a:ext uri="{FF2B5EF4-FFF2-40B4-BE49-F238E27FC236}">
                <a16:creationId xmlns:a16="http://schemas.microsoft.com/office/drawing/2014/main" id="{EBC9423C-7618-B906-4FCC-DEEB06FF11A5}"/>
              </a:ext>
            </a:extLst>
          </p:cNvPr>
          <p:cNvSpPr/>
          <p:nvPr/>
        </p:nvSpPr>
        <p:spPr>
          <a:xfrm>
            <a:off x="12751862" y="8257810"/>
            <a:ext cx="320745" cy="479665"/>
          </a:xfrm>
          <a:custGeom>
            <a:avLst/>
            <a:gdLst/>
            <a:ahLst/>
            <a:cxnLst/>
            <a:rect l="l" t="t" r="r" b="b"/>
            <a:pathLst>
              <a:path w="607635" h="830115" extrusionOk="0">
                <a:moveTo>
                  <a:pt x="519502" y="23947"/>
                </a:moveTo>
                <a:cubicBezTo>
                  <a:pt x="416632" y="232545"/>
                  <a:pt x="333765" y="449715"/>
                  <a:pt x="273757" y="674505"/>
                </a:cubicBezTo>
                <a:cubicBezTo>
                  <a:pt x="208035" y="581160"/>
                  <a:pt x="147075" y="485910"/>
                  <a:pt x="88972" y="387803"/>
                </a:cubicBezTo>
                <a:cubicBezTo>
                  <a:pt x="57540" y="335415"/>
                  <a:pt x="-24375" y="383040"/>
                  <a:pt x="7057" y="435428"/>
                </a:cubicBezTo>
                <a:cubicBezTo>
                  <a:pt x="83257" y="564015"/>
                  <a:pt x="165172" y="687840"/>
                  <a:pt x="253755" y="807855"/>
                </a:cubicBezTo>
                <a:cubicBezTo>
                  <a:pt x="276615" y="838335"/>
                  <a:pt x="330907" y="840240"/>
                  <a:pt x="340432" y="796425"/>
                </a:cubicBezTo>
                <a:cubicBezTo>
                  <a:pt x="400440" y="545918"/>
                  <a:pt x="487117" y="303030"/>
                  <a:pt x="602370" y="71572"/>
                </a:cubicBezTo>
                <a:cubicBezTo>
                  <a:pt x="629040" y="17280"/>
                  <a:pt x="547125" y="-30345"/>
                  <a:pt x="519502" y="2394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33"/>
          <p:cNvSpPr/>
          <p:nvPr/>
        </p:nvSpPr>
        <p:spPr>
          <a:xfrm>
            <a:off x="3643775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Calibri"/>
            </a:endParaRPr>
          </a:p>
        </p:txBody>
      </p:sp>
      <p:sp>
        <p:nvSpPr>
          <p:cNvPr id="3352" name="Google Shape;3352;p33"/>
          <p:cNvSpPr/>
          <p:nvPr/>
        </p:nvSpPr>
        <p:spPr>
          <a:xfrm>
            <a:off x="36190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Calibri"/>
            </a:endParaRPr>
          </a:p>
        </p:txBody>
      </p:sp>
      <p:sp>
        <p:nvSpPr>
          <p:cNvPr id="3353" name="Google Shape;3353;p33"/>
          <p:cNvSpPr txBox="1"/>
          <p:nvPr/>
        </p:nvSpPr>
        <p:spPr>
          <a:xfrm>
            <a:off x="1110875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 </a:t>
            </a:r>
            <a:r>
              <a:rPr lang="en-US" sz="3200" u="sng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Mã</a:t>
            </a:r>
            <a:r>
              <a:rPr lang="en-US" sz="3200" u="sng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u="sng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nhân</a:t>
            </a:r>
            <a:r>
              <a:rPr lang="en-US" sz="3200" u="sng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u="sng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viên</a:t>
            </a:r>
            <a:endParaRPr lang="en-US" sz="3200" u="sng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Tên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nhân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viên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Quê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quán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Ngày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sinh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Số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điện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thoại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Email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Số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năm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công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tác</a:t>
            </a:r>
            <a:endParaRPr lang="en-US"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Trình</a:t>
            </a:r>
            <a:r>
              <a:rPr lang="en-US" sz="3200" dirty="0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 </a:t>
            </a:r>
            <a:r>
              <a:rPr lang="en-US" sz="3200" dirty="0" err="1">
                <a:latin typeface="Questrial" pitchFamily="2" charset="0"/>
                <a:ea typeface="Questrial" pitchFamily="2" charset="0"/>
                <a:cs typeface="Questrial" pitchFamily="2" charset="0"/>
                <a:sym typeface="Questrial"/>
              </a:rPr>
              <a:t>độ</a:t>
            </a:r>
            <a:endParaRPr lang="en-US"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3354" name="Google Shape;3354;p33"/>
          <p:cNvSpPr txBox="1"/>
          <p:nvPr/>
        </p:nvSpPr>
        <p:spPr>
          <a:xfrm>
            <a:off x="1004450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Nhân viên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5" name="Google Shape;3355;p33"/>
          <p:cNvSpPr txBox="1"/>
          <p:nvPr/>
        </p:nvSpPr>
        <p:spPr>
          <a:xfrm>
            <a:off x="6832924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Bệnh viện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6" name="Google Shape;3356;p33"/>
          <p:cNvSpPr txBox="1"/>
          <p:nvPr/>
        </p:nvSpPr>
        <p:spPr>
          <a:xfrm>
            <a:off x="12463101" y="3855000"/>
            <a:ext cx="4762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Người thân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7" name="Google Shape;3357;p33"/>
          <p:cNvSpPr txBox="1"/>
          <p:nvPr/>
        </p:nvSpPr>
        <p:spPr>
          <a:xfrm>
            <a:off x="4452730" y="1120200"/>
            <a:ext cx="9607827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2.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Xác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định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mô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hình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thực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thể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liên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kết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</a:p>
        </p:txBody>
      </p:sp>
      <p:sp>
        <p:nvSpPr>
          <p:cNvPr id="3358" name="Google Shape;3358;p33"/>
          <p:cNvSpPr txBox="1"/>
          <p:nvPr/>
        </p:nvSpPr>
        <p:spPr>
          <a:xfrm>
            <a:off x="6861450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Mã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bệnh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viện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Tên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bệnh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viện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Số</a:t>
            </a:r>
            <a:r>
              <a:rPr lang="vi-VN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điện</a:t>
            </a:r>
            <a:r>
              <a:rPr lang="vi-VN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thoại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Giám</a:t>
            </a:r>
            <a:r>
              <a:rPr lang="vi-VN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đốc</a:t>
            </a:r>
            <a:r>
              <a:rPr lang="vi-VN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điều</a:t>
            </a:r>
            <a:r>
              <a:rPr lang="vi-VN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vi-VN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hành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ctr"/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Ngày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thành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lập</a:t>
            </a:r>
            <a:endParaRPr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3359" name="Google Shape;3359;p33"/>
          <p:cNvSpPr txBox="1"/>
          <p:nvPr/>
        </p:nvSpPr>
        <p:spPr>
          <a:xfrm>
            <a:off x="12411130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Mã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người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thân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marR="0"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Tên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người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thân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ctr"/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Số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điện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thoại</a:t>
            </a:r>
            <a:endParaRPr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7670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33"/>
          <p:cNvSpPr/>
          <p:nvPr/>
        </p:nvSpPr>
        <p:spPr>
          <a:xfrm>
            <a:off x="3643775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Calibri"/>
            </a:endParaRPr>
          </a:p>
        </p:txBody>
      </p:sp>
      <p:sp>
        <p:nvSpPr>
          <p:cNvPr id="3352" name="Google Shape;3352;p33"/>
          <p:cNvSpPr/>
          <p:nvPr/>
        </p:nvSpPr>
        <p:spPr>
          <a:xfrm>
            <a:off x="36190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Calibri"/>
            </a:endParaRPr>
          </a:p>
        </p:txBody>
      </p:sp>
      <p:sp>
        <p:nvSpPr>
          <p:cNvPr id="3353" name="Google Shape;3353;p33"/>
          <p:cNvSpPr txBox="1"/>
          <p:nvPr/>
        </p:nvSpPr>
        <p:spPr>
          <a:xfrm>
            <a:off x="1110950" y="4752115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Mã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khoa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Tên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khoa</a:t>
            </a:r>
          </a:p>
          <a:p>
            <a:pPr algn="ctr"/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Ngày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thành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lập</a:t>
            </a:r>
            <a:endParaRPr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3354" name="Google Shape;3354;p33"/>
          <p:cNvSpPr txBox="1"/>
          <p:nvPr/>
        </p:nvSpPr>
        <p:spPr>
          <a:xfrm>
            <a:off x="1004450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Khoa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5" name="Google Shape;3355;p33"/>
          <p:cNvSpPr txBox="1"/>
          <p:nvPr/>
        </p:nvSpPr>
        <p:spPr>
          <a:xfrm>
            <a:off x="6832924" y="3855000"/>
            <a:ext cx="46716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Phòng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6" name="Google Shape;3356;p33"/>
          <p:cNvSpPr txBox="1"/>
          <p:nvPr/>
        </p:nvSpPr>
        <p:spPr>
          <a:xfrm>
            <a:off x="12463101" y="3855000"/>
            <a:ext cx="4762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Shadows Into Light Two"/>
              </a:rPr>
              <a:t>Máy móc </a:t>
            </a:r>
            <a:endParaRPr sz="35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Shadows Into Light Two"/>
            </a:endParaRPr>
          </a:p>
        </p:txBody>
      </p:sp>
      <p:sp>
        <p:nvSpPr>
          <p:cNvPr id="3357" name="Google Shape;3357;p33"/>
          <p:cNvSpPr txBox="1"/>
          <p:nvPr/>
        </p:nvSpPr>
        <p:spPr>
          <a:xfrm>
            <a:off x="4452730" y="1120200"/>
            <a:ext cx="9607827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2.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Xác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định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mô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hình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thực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thể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liên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kết</a:t>
            </a:r>
            <a:r>
              <a:rPr lang="en-US" sz="4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</a:p>
        </p:txBody>
      </p:sp>
      <p:sp>
        <p:nvSpPr>
          <p:cNvPr id="3358" name="Google Shape;3358;p33"/>
          <p:cNvSpPr txBox="1"/>
          <p:nvPr/>
        </p:nvSpPr>
        <p:spPr>
          <a:xfrm>
            <a:off x="6832924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Mã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phòng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ctr"/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Tên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phòng</a:t>
            </a:r>
            <a:endParaRPr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  <p:sp>
        <p:nvSpPr>
          <p:cNvPr id="3359" name="Google Shape;3359;p33"/>
          <p:cNvSpPr txBox="1"/>
          <p:nvPr/>
        </p:nvSpPr>
        <p:spPr>
          <a:xfrm>
            <a:off x="12537800" y="4747850"/>
            <a:ext cx="4565100" cy="4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marR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Mã</a:t>
            </a:r>
            <a:r>
              <a:rPr lang="en-US" sz="3200" u="sng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u="sng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phòng</a:t>
            </a:r>
            <a:endParaRPr lang="en-US" sz="3200" dirty="0">
              <a:effectLst/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 algn="ctr"/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Tên</a:t>
            </a:r>
            <a:r>
              <a:rPr lang="en-US" sz="320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  <a:r>
              <a:rPr lang="en-US" sz="3200" dirty="0" err="1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phòng</a:t>
            </a:r>
            <a:endParaRPr sz="3200" dirty="0">
              <a:latin typeface="Questrial" pitchFamily="2" charset="0"/>
              <a:ea typeface="Questrial" pitchFamily="2" charset="0"/>
              <a:cs typeface="Questrial" pitchFamily="2" charset="0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35"/>
          <p:cNvSpPr/>
          <p:nvPr/>
        </p:nvSpPr>
        <p:spPr>
          <a:xfrm>
            <a:off x="3631413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5"/>
          <p:cNvSpPr/>
          <p:nvPr/>
        </p:nvSpPr>
        <p:spPr>
          <a:xfrm>
            <a:off x="3606688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35"/>
          <p:cNvSpPr txBox="1"/>
          <p:nvPr/>
        </p:nvSpPr>
        <p:spPr>
          <a:xfrm>
            <a:off x="4200051" y="1120202"/>
            <a:ext cx="9912626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Sơ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đồ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thực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thể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liên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kết</a:t>
            </a:r>
            <a:endParaRPr sz="54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Pompier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4C347-D7BC-87C2-F1B7-9F0EA5A2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1" y="2748902"/>
            <a:ext cx="16008626" cy="6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2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35"/>
          <p:cNvSpPr/>
          <p:nvPr/>
        </p:nvSpPr>
        <p:spPr>
          <a:xfrm>
            <a:off x="3631413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5"/>
          <p:cNvSpPr/>
          <p:nvPr/>
        </p:nvSpPr>
        <p:spPr>
          <a:xfrm>
            <a:off x="3606688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35"/>
          <p:cNvSpPr txBox="1"/>
          <p:nvPr/>
        </p:nvSpPr>
        <p:spPr>
          <a:xfrm>
            <a:off x="4200051" y="1120202"/>
            <a:ext cx="9912626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Mô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hình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quan</a:t>
            </a:r>
            <a:r>
              <a:rPr lang="en-US" sz="5400" b="1" dirty="0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 </a:t>
            </a:r>
            <a:r>
              <a:rPr lang="en-US" sz="5400" b="1" dirty="0" err="1">
                <a:solidFill>
                  <a:schemeClr val="dk1"/>
                </a:solidFill>
                <a:latin typeface="Questrial" pitchFamily="2" charset="0"/>
                <a:ea typeface="Questrial" pitchFamily="2" charset="0"/>
                <a:cs typeface="Questrial" pitchFamily="2" charset="0"/>
                <a:sym typeface="Pompiere"/>
              </a:rPr>
              <a:t>hệ</a:t>
            </a:r>
            <a:endParaRPr sz="5400" b="1" dirty="0">
              <a:solidFill>
                <a:schemeClr val="dk1"/>
              </a:solidFill>
              <a:latin typeface="Questrial" pitchFamily="2" charset="0"/>
              <a:ea typeface="Questrial" pitchFamily="2" charset="0"/>
              <a:cs typeface="Questrial" pitchFamily="2" charset="0"/>
              <a:sym typeface="Pompie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9F371-017F-7A21-76D8-345926DD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2748902"/>
            <a:ext cx="15893142" cy="61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34"/>
          <p:cNvSpPr/>
          <p:nvPr/>
        </p:nvSpPr>
        <p:spPr>
          <a:xfrm>
            <a:off x="36651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5" name="Google Shape;3365;p34"/>
          <p:cNvSpPr txBox="1"/>
          <p:nvPr/>
        </p:nvSpPr>
        <p:spPr>
          <a:xfrm>
            <a:off x="1383900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6" name="Google Shape;3366;p34"/>
          <p:cNvSpPr txBox="1"/>
          <p:nvPr/>
        </p:nvSpPr>
        <p:spPr>
          <a:xfrm>
            <a:off x="1383902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This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7" name="Google Shape;3367;p34"/>
          <p:cNvSpPr txBox="1"/>
          <p:nvPr/>
        </p:nvSpPr>
        <p:spPr>
          <a:xfrm>
            <a:off x="9619126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That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8" name="Google Shape;3368;p34"/>
          <p:cNvSpPr/>
          <p:nvPr/>
        </p:nvSpPr>
        <p:spPr>
          <a:xfrm>
            <a:off x="36190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34"/>
          <p:cNvSpPr txBox="1"/>
          <p:nvPr/>
        </p:nvSpPr>
        <p:spPr>
          <a:xfrm>
            <a:off x="5858725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sz="9000" b="1" dirty="0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70" name="Google Shape;3370;p34"/>
          <p:cNvSpPr txBox="1"/>
          <p:nvPr/>
        </p:nvSpPr>
        <p:spPr>
          <a:xfrm>
            <a:off x="9657075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34"/>
          <p:cNvSpPr/>
          <p:nvPr/>
        </p:nvSpPr>
        <p:spPr>
          <a:xfrm>
            <a:off x="36651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5" name="Google Shape;3365;p34"/>
          <p:cNvSpPr txBox="1"/>
          <p:nvPr/>
        </p:nvSpPr>
        <p:spPr>
          <a:xfrm>
            <a:off x="1383900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6" name="Google Shape;3366;p34"/>
          <p:cNvSpPr txBox="1"/>
          <p:nvPr/>
        </p:nvSpPr>
        <p:spPr>
          <a:xfrm>
            <a:off x="1383902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This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7" name="Google Shape;3367;p34"/>
          <p:cNvSpPr txBox="1"/>
          <p:nvPr/>
        </p:nvSpPr>
        <p:spPr>
          <a:xfrm>
            <a:off x="9619126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That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8" name="Google Shape;3368;p34"/>
          <p:cNvSpPr/>
          <p:nvPr/>
        </p:nvSpPr>
        <p:spPr>
          <a:xfrm>
            <a:off x="36190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34"/>
          <p:cNvSpPr txBox="1"/>
          <p:nvPr/>
        </p:nvSpPr>
        <p:spPr>
          <a:xfrm>
            <a:off x="5858725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sz="9000"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70" name="Google Shape;3370;p34"/>
          <p:cNvSpPr txBox="1"/>
          <p:nvPr/>
        </p:nvSpPr>
        <p:spPr>
          <a:xfrm>
            <a:off x="9657075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2850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34"/>
          <p:cNvSpPr/>
          <p:nvPr/>
        </p:nvSpPr>
        <p:spPr>
          <a:xfrm>
            <a:off x="36651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rgbClr val="FFFFFF"/>
          </a:solidFill>
          <a:ln w="2286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5" name="Google Shape;3365;p34"/>
          <p:cNvSpPr txBox="1"/>
          <p:nvPr/>
        </p:nvSpPr>
        <p:spPr>
          <a:xfrm>
            <a:off x="1383900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6" name="Google Shape;3366;p34"/>
          <p:cNvSpPr txBox="1"/>
          <p:nvPr/>
        </p:nvSpPr>
        <p:spPr>
          <a:xfrm>
            <a:off x="1383902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This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7" name="Google Shape;3367;p34"/>
          <p:cNvSpPr txBox="1"/>
          <p:nvPr/>
        </p:nvSpPr>
        <p:spPr>
          <a:xfrm>
            <a:off x="9619126" y="3578600"/>
            <a:ext cx="729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That</a:t>
            </a:r>
            <a:endParaRPr sz="3500" b="1">
              <a:solidFill>
                <a:schemeClr val="dk1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3368" name="Google Shape;3368;p34"/>
          <p:cNvSpPr/>
          <p:nvPr/>
        </p:nvSpPr>
        <p:spPr>
          <a:xfrm>
            <a:off x="3619050" y="1267200"/>
            <a:ext cx="11049905" cy="1334704"/>
          </a:xfrm>
          <a:custGeom>
            <a:avLst/>
            <a:gdLst/>
            <a:ahLst/>
            <a:cxnLst/>
            <a:rect l="l" t="t" r="r" b="b"/>
            <a:pathLst>
              <a:path w="2127027" h="400812" extrusionOk="0">
                <a:moveTo>
                  <a:pt x="605497" y="13513"/>
                </a:moveTo>
                <a:cubicBezTo>
                  <a:pt x="462622" y="14084"/>
                  <a:pt x="319271" y="14370"/>
                  <a:pt x="176205" y="11703"/>
                </a:cubicBezTo>
                <a:cubicBezTo>
                  <a:pt x="122294" y="10750"/>
                  <a:pt x="58762" y="16084"/>
                  <a:pt x="2374" y="7321"/>
                </a:cubicBezTo>
                <a:cubicBezTo>
                  <a:pt x="53618" y="62471"/>
                  <a:pt x="97148" y="122288"/>
                  <a:pt x="144392" y="181534"/>
                </a:cubicBezTo>
                <a:cubicBezTo>
                  <a:pt x="147754" y="185009"/>
                  <a:pt x="148421" y="190291"/>
                  <a:pt x="146011" y="194488"/>
                </a:cubicBezTo>
                <a:cubicBezTo>
                  <a:pt x="97148" y="263163"/>
                  <a:pt x="50761" y="333648"/>
                  <a:pt x="-7" y="400799"/>
                </a:cubicBezTo>
                <a:cubicBezTo>
                  <a:pt x="84765" y="399466"/>
                  <a:pt x="169442" y="396989"/>
                  <a:pt x="254120" y="395179"/>
                </a:cubicBezTo>
                <a:cubicBezTo>
                  <a:pt x="603020" y="387464"/>
                  <a:pt x="951921" y="380511"/>
                  <a:pt x="1300917" y="376129"/>
                </a:cubicBezTo>
                <a:cubicBezTo>
                  <a:pt x="1571618" y="372986"/>
                  <a:pt x="1847462" y="359937"/>
                  <a:pt x="2118067" y="380606"/>
                </a:cubicBezTo>
                <a:cubicBezTo>
                  <a:pt x="2084844" y="335694"/>
                  <a:pt x="2054897" y="288456"/>
                  <a:pt x="2028437" y="239255"/>
                </a:cubicBezTo>
                <a:cubicBezTo>
                  <a:pt x="2020436" y="224301"/>
                  <a:pt x="2003672" y="202584"/>
                  <a:pt x="2005100" y="184772"/>
                </a:cubicBezTo>
                <a:cubicBezTo>
                  <a:pt x="2006243" y="172009"/>
                  <a:pt x="2021198" y="150768"/>
                  <a:pt x="2027008" y="139338"/>
                </a:cubicBezTo>
                <a:cubicBezTo>
                  <a:pt x="2037228" y="118763"/>
                  <a:pt x="2048515" y="98734"/>
                  <a:pt x="2060822" y="79330"/>
                </a:cubicBezTo>
                <a:cubicBezTo>
                  <a:pt x="2079271" y="50067"/>
                  <a:pt x="2101541" y="23386"/>
                  <a:pt x="2127020" y="-13"/>
                </a:cubicBezTo>
                <a:cubicBezTo>
                  <a:pt x="1982431" y="-13"/>
                  <a:pt x="1837841" y="1892"/>
                  <a:pt x="1693347" y="3416"/>
                </a:cubicBezTo>
                <a:cubicBezTo>
                  <a:pt x="1330730" y="7607"/>
                  <a:pt x="968018" y="12370"/>
                  <a:pt x="605497" y="13513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34"/>
          <p:cNvSpPr txBox="1"/>
          <p:nvPr/>
        </p:nvSpPr>
        <p:spPr>
          <a:xfrm>
            <a:off x="5858725" y="1120200"/>
            <a:ext cx="69543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rPr>
              <a:t>This is the Title</a:t>
            </a:r>
            <a:endParaRPr sz="9000" b="1">
              <a:solidFill>
                <a:schemeClr val="dk1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3370" name="Google Shape;3370;p34"/>
          <p:cNvSpPr txBox="1"/>
          <p:nvPr/>
        </p:nvSpPr>
        <p:spPr>
          <a:xfrm>
            <a:off x="9657075" y="4306550"/>
            <a:ext cx="7214100" cy="4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estrial"/>
                <a:ea typeface="Questrial"/>
                <a:cs typeface="Questrial"/>
                <a:sym typeface="Questrial"/>
              </a:rPr>
              <a:t>Type something here.</a:t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1854195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EF7D7"/>
      </a:lt1>
      <a:dk2>
        <a:srgbClr val="B5BB76"/>
      </a:dk2>
      <a:lt2>
        <a:srgbClr val="F3E390"/>
      </a:lt2>
      <a:accent1>
        <a:srgbClr val="E670A9"/>
      </a:accent1>
      <a:accent2>
        <a:srgbClr val="5AAEDF"/>
      </a:accent2>
      <a:accent3>
        <a:srgbClr val="B0CD4F"/>
      </a:accent3>
      <a:accent4>
        <a:srgbClr val="E17070"/>
      </a:accent4>
      <a:accent5>
        <a:srgbClr val="A871C8"/>
      </a:accent5>
      <a:accent6>
        <a:srgbClr val="ECB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Pompiere</vt:lpstr>
      <vt:lpstr>Book Antiqua</vt:lpstr>
      <vt:lpstr>Arial</vt:lpstr>
      <vt:lpstr>Shadows Into Light Two</vt:lpstr>
      <vt:lpstr>Questrial</vt:lpstr>
      <vt:lpstr>Calibri</vt:lpstr>
      <vt:lpstr>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Vũ</dc:creator>
  <cp:lastModifiedBy>VŨ BẢO LÂM</cp:lastModifiedBy>
  <cp:revision>1</cp:revision>
  <dcterms:modified xsi:type="dcterms:W3CDTF">2023-04-18T16:28:42Z</dcterms:modified>
</cp:coreProperties>
</file>