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36"/>
  </p:notesMasterIdLst>
  <p:sldIdLst>
    <p:sldId id="257" r:id="rId2"/>
    <p:sldId id="258" r:id="rId3"/>
    <p:sldId id="277" r:id="rId4"/>
    <p:sldId id="279" r:id="rId5"/>
    <p:sldId id="278" r:id="rId6"/>
    <p:sldId id="280" r:id="rId7"/>
    <p:sldId id="283" r:id="rId8"/>
    <p:sldId id="282" r:id="rId9"/>
    <p:sldId id="305" r:id="rId10"/>
    <p:sldId id="284" r:id="rId11"/>
    <p:sldId id="285" r:id="rId12"/>
    <p:sldId id="287" r:id="rId13"/>
    <p:sldId id="306" r:id="rId14"/>
    <p:sldId id="288" r:id="rId15"/>
    <p:sldId id="307" r:id="rId16"/>
    <p:sldId id="308" r:id="rId17"/>
    <p:sldId id="309" r:id="rId18"/>
    <p:sldId id="289" r:id="rId19"/>
    <p:sldId id="290" r:id="rId20"/>
    <p:sldId id="310" r:id="rId21"/>
    <p:sldId id="294" r:id="rId22"/>
    <p:sldId id="318" r:id="rId23"/>
    <p:sldId id="319" r:id="rId24"/>
    <p:sldId id="317" r:id="rId25"/>
    <p:sldId id="320" r:id="rId26"/>
    <p:sldId id="321" r:id="rId27"/>
    <p:sldId id="313" r:id="rId28"/>
    <p:sldId id="322" r:id="rId29"/>
    <p:sldId id="323" r:id="rId30"/>
    <p:sldId id="311" r:id="rId31"/>
    <p:sldId id="316" r:id="rId32"/>
    <p:sldId id="312" r:id="rId33"/>
    <p:sldId id="295" r:id="rId34"/>
    <p:sldId id="273" r:id="rId35"/>
  </p:sldIdLst>
  <p:sldSz cx="12192000" cy="6858000"/>
  <p:notesSz cx="6858000" cy="9144000"/>
  <p:embeddedFontLst>
    <p:embeddedFont>
      <p:font typeface="Abril Fatface" panose="02000503000000020003" pitchFamily="2" charset="0"/>
      <p:regular r:id="rId37"/>
    </p:embeddedFont>
    <p:embeddedFont>
      <p:font typeface="Barlow Condensed" panose="00000506000000000000" pitchFamily="2" charset="0"/>
      <p:regular r:id="rId38"/>
      <p:bold r:id="rId39"/>
      <p:italic r:id="rId40"/>
      <p:boldItalic r:id="rId41"/>
    </p:embeddedFon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IBM Plex Mono" panose="020B0509050203000203" pitchFamily="49" charset="0"/>
      <p:regular r:id="rId46"/>
      <p:bold r:id="rId47"/>
      <p:italic r:id="rId48"/>
      <p:boldItalic r:id="rId49"/>
    </p:embeddedFont>
    <p:embeddedFont>
      <p:font typeface="IBM Plex Mono Medium" panose="020B0609050203000203" pitchFamily="49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793" autoAdjust="0"/>
  </p:normalViewPr>
  <p:slideViewPr>
    <p:cSldViewPr snapToGrid="0">
      <p:cViewPr varScale="1">
        <p:scale>
          <a:sx n="107" d="100"/>
          <a:sy n="107" d="100"/>
        </p:scale>
        <p:origin x="714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556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5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a073618e6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a073618e6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6955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9564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385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a073618e6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a073618e6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449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488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57934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42241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a073618e6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a073618e6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8548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5656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594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2559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a073618e6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a073618e6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0477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10635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87099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a073618e6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a073618e6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7488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65535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99553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26396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70848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1099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a073618e6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a073618e6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43765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a073618e6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a073618e6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51981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79056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a073618e6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a073618e6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31944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02716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9405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9685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5192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a073618e6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a073618e6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09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8101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9549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5060405" y="1583975"/>
            <a:ext cx="6334800" cy="13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5060375" y="2988275"/>
            <a:ext cx="63348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10886023" y="564982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702331" y="954366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" name="Google Shape;76;p4" descr="Power outline"/>
          <p:cNvGrpSpPr/>
          <p:nvPr/>
        </p:nvGrpSpPr>
        <p:grpSpPr>
          <a:xfrm>
            <a:off x="128945" y="182605"/>
            <a:ext cx="573391" cy="636955"/>
            <a:chOff x="5753006" y="3038475"/>
            <a:chExt cx="685957" cy="761999"/>
          </a:xfrm>
        </p:grpSpPr>
        <p:sp>
          <p:nvSpPr>
            <p:cNvPr id="77" name="Google Shape;77;p4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79;p4"/>
          <p:cNvGrpSpPr/>
          <p:nvPr/>
        </p:nvGrpSpPr>
        <p:grpSpPr>
          <a:xfrm>
            <a:off x="11546587" y="307924"/>
            <a:ext cx="416899" cy="386303"/>
            <a:chOff x="7467602" y="5857077"/>
            <a:chExt cx="468900" cy="434488"/>
          </a:xfrm>
        </p:grpSpPr>
        <p:sp>
          <p:nvSpPr>
            <p:cNvPr id="80" name="Google Shape;80;p4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" name="Google Shape;84;p4"/>
          <p:cNvGrpSpPr/>
          <p:nvPr/>
        </p:nvGrpSpPr>
        <p:grpSpPr>
          <a:xfrm>
            <a:off x="1004793" y="371775"/>
            <a:ext cx="1098953" cy="258600"/>
            <a:chOff x="4317443" y="530413"/>
            <a:chExt cx="1098953" cy="258600"/>
          </a:xfrm>
        </p:grpSpPr>
        <p:sp>
          <p:nvSpPr>
            <p:cNvPr id="85" name="Google Shape;85;p4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4"/>
          <p:cNvGrpSpPr/>
          <p:nvPr/>
        </p:nvGrpSpPr>
        <p:grpSpPr>
          <a:xfrm>
            <a:off x="10672139" y="6271009"/>
            <a:ext cx="1098953" cy="258600"/>
            <a:chOff x="4317443" y="530413"/>
            <a:chExt cx="1098953" cy="258600"/>
          </a:xfrm>
        </p:grpSpPr>
        <p:sp>
          <p:nvSpPr>
            <p:cNvPr id="90" name="Google Shape;90;p4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" name="Google Shape;94;p4"/>
          <p:cNvGrpSpPr/>
          <p:nvPr/>
        </p:nvGrpSpPr>
        <p:grpSpPr>
          <a:xfrm>
            <a:off x="207182" y="1425244"/>
            <a:ext cx="416899" cy="386303"/>
            <a:chOff x="7467602" y="5857077"/>
            <a:chExt cx="468900" cy="434488"/>
          </a:xfrm>
        </p:grpSpPr>
        <p:sp>
          <p:nvSpPr>
            <p:cNvPr id="95" name="Google Shape;95;p4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" name="Google Shape;99;p4"/>
          <p:cNvGrpSpPr/>
          <p:nvPr/>
        </p:nvGrpSpPr>
        <p:grpSpPr>
          <a:xfrm flipH="1">
            <a:off x="9573193" y="273100"/>
            <a:ext cx="1098953" cy="258600"/>
            <a:chOff x="4317443" y="530413"/>
            <a:chExt cx="1098953" cy="258600"/>
          </a:xfrm>
        </p:grpSpPr>
        <p:sp>
          <p:nvSpPr>
            <p:cNvPr id="100" name="Google Shape;100;p4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" name="Google Shape;104;p4" descr="Power outline"/>
          <p:cNvGrpSpPr/>
          <p:nvPr/>
        </p:nvGrpSpPr>
        <p:grpSpPr>
          <a:xfrm>
            <a:off x="11395145" y="5376580"/>
            <a:ext cx="573391" cy="636955"/>
            <a:chOff x="5753006" y="3038475"/>
            <a:chExt cx="685957" cy="761999"/>
          </a:xfrm>
        </p:grpSpPr>
        <p:sp>
          <p:nvSpPr>
            <p:cNvPr id="105" name="Google Shape;105;p4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title"/>
          </p:nvPr>
        </p:nvSpPr>
        <p:spPr>
          <a:xfrm>
            <a:off x="720400" y="669575"/>
            <a:ext cx="11055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09" name="Google Shape;109;p5"/>
          <p:cNvSpPr txBox="1">
            <a:spLocks noGrp="1"/>
          </p:cNvSpPr>
          <p:nvPr>
            <p:ph type="body" idx="1"/>
          </p:nvPr>
        </p:nvSpPr>
        <p:spPr>
          <a:xfrm>
            <a:off x="720400" y="284159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10" name="Google Shape;110;p5"/>
          <p:cNvSpPr txBox="1">
            <a:spLocks noGrp="1"/>
          </p:cNvSpPr>
          <p:nvPr>
            <p:ph type="body" idx="2"/>
          </p:nvPr>
        </p:nvSpPr>
        <p:spPr>
          <a:xfrm>
            <a:off x="4678325" y="284159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body" idx="3"/>
          </p:nvPr>
        </p:nvSpPr>
        <p:spPr>
          <a:xfrm>
            <a:off x="720400" y="4882654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12" name="Google Shape;112;p5"/>
          <p:cNvSpPr txBox="1">
            <a:spLocks noGrp="1"/>
          </p:cNvSpPr>
          <p:nvPr>
            <p:ph type="body" idx="4"/>
          </p:nvPr>
        </p:nvSpPr>
        <p:spPr>
          <a:xfrm>
            <a:off x="4678325" y="4882654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title" idx="5"/>
          </p:nvPr>
        </p:nvSpPr>
        <p:spPr>
          <a:xfrm>
            <a:off x="720400" y="214582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title" idx="6"/>
          </p:nvPr>
        </p:nvSpPr>
        <p:spPr>
          <a:xfrm>
            <a:off x="4678325" y="214582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title" idx="7"/>
          </p:nvPr>
        </p:nvSpPr>
        <p:spPr>
          <a:xfrm>
            <a:off x="720400" y="4186884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title" idx="8"/>
          </p:nvPr>
        </p:nvSpPr>
        <p:spPr>
          <a:xfrm>
            <a:off x="4678325" y="4186884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7" name="Google Shape;117;p5"/>
          <p:cNvSpPr/>
          <p:nvPr/>
        </p:nvSpPr>
        <p:spPr>
          <a:xfrm flipH="1">
            <a:off x="822058" y="564982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"/>
          <p:cNvSpPr/>
          <p:nvPr/>
        </p:nvSpPr>
        <p:spPr>
          <a:xfrm flipH="1">
            <a:off x="11005750" y="954366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Google Shape;119;p5" descr="Power outline"/>
          <p:cNvGrpSpPr/>
          <p:nvPr/>
        </p:nvGrpSpPr>
        <p:grpSpPr>
          <a:xfrm flipH="1">
            <a:off x="11395145" y="182605"/>
            <a:ext cx="573391" cy="636955"/>
            <a:chOff x="5753006" y="3038475"/>
            <a:chExt cx="685957" cy="761999"/>
          </a:xfrm>
        </p:grpSpPr>
        <p:sp>
          <p:nvSpPr>
            <p:cNvPr id="120" name="Google Shape;120;p5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" name="Google Shape;122;p5"/>
          <p:cNvGrpSpPr/>
          <p:nvPr/>
        </p:nvGrpSpPr>
        <p:grpSpPr>
          <a:xfrm flipH="1">
            <a:off x="133995" y="307924"/>
            <a:ext cx="416899" cy="386303"/>
            <a:chOff x="7467602" y="5857077"/>
            <a:chExt cx="468900" cy="434488"/>
          </a:xfrm>
        </p:grpSpPr>
        <p:sp>
          <p:nvSpPr>
            <p:cNvPr id="123" name="Google Shape;123;p5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127;p5"/>
          <p:cNvGrpSpPr/>
          <p:nvPr/>
        </p:nvGrpSpPr>
        <p:grpSpPr>
          <a:xfrm flipH="1">
            <a:off x="9993735" y="371775"/>
            <a:ext cx="1098953" cy="258600"/>
            <a:chOff x="4317443" y="530413"/>
            <a:chExt cx="1098953" cy="258600"/>
          </a:xfrm>
        </p:grpSpPr>
        <p:sp>
          <p:nvSpPr>
            <p:cNvPr id="128" name="Google Shape;128;p5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5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" name="Google Shape;132;p5"/>
          <p:cNvGrpSpPr/>
          <p:nvPr/>
        </p:nvGrpSpPr>
        <p:grpSpPr>
          <a:xfrm flipH="1">
            <a:off x="326389" y="6271009"/>
            <a:ext cx="1098953" cy="258600"/>
            <a:chOff x="4317443" y="530413"/>
            <a:chExt cx="1098953" cy="258600"/>
          </a:xfrm>
        </p:grpSpPr>
        <p:sp>
          <p:nvSpPr>
            <p:cNvPr id="133" name="Google Shape;133;p5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" name="Google Shape;137;p5"/>
          <p:cNvGrpSpPr/>
          <p:nvPr/>
        </p:nvGrpSpPr>
        <p:grpSpPr>
          <a:xfrm flipH="1">
            <a:off x="11473400" y="1425244"/>
            <a:ext cx="416899" cy="386303"/>
            <a:chOff x="7467602" y="5857077"/>
            <a:chExt cx="468900" cy="434488"/>
          </a:xfrm>
        </p:grpSpPr>
        <p:sp>
          <p:nvSpPr>
            <p:cNvPr id="138" name="Google Shape;138;p5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" name="Google Shape;142;p5"/>
          <p:cNvGrpSpPr/>
          <p:nvPr/>
        </p:nvGrpSpPr>
        <p:grpSpPr>
          <a:xfrm>
            <a:off x="1425335" y="273100"/>
            <a:ext cx="1098953" cy="258600"/>
            <a:chOff x="4317443" y="530413"/>
            <a:chExt cx="1098953" cy="258600"/>
          </a:xfrm>
        </p:grpSpPr>
        <p:sp>
          <p:nvSpPr>
            <p:cNvPr id="143" name="Google Shape;143;p5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Google Shape;147;p5" descr="Power outline"/>
          <p:cNvGrpSpPr/>
          <p:nvPr/>
        </p:nvGrpSpPr>
        <p:grpSpPr>
          <a:xfrm flipH="1">
            <a:off x="205145" y="5376580"/>
            <a:ext cx="573391" cy="636955"/>
            <a:chOff x="5753006" y="3038475"/>
            <a:chExt cx="685957" cy="761999"/>
          </a:xfrm>
        </p:grpSpPr>
        <p:sp>
          <p:nvSpPr>
            <p:cNvPr id="148" name="Google Shape;148;p5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"/>
          <p:cNvSpPr txBox="1">
            <a:spLocks noGrp="1"/>
          </p:cNvSpPr>
          <p:nvPr>
            <p:ph type="title"/>
          </p:nvPr>
        </p:nvSpPr>
        <p:spPr>
          <a:xfrm>
            <a:off x="873350" y="836300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03" name="Google Shape;203;p7"/>
          <p:cNvSpPr/>
          <p:nvPr/>
        </p:nvSpPr>
        <p:spPr>
          <a:xfrm flipH="1">
            <a:off x="822058" y="564982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7"/>
          <p:cNvSpPr/>
          <p:nvPr/>
        </p:nvSpPr>
        <p:spPr>
          <a:xfrm flipH="1">
            <a:off x="11005750" y="954366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7" descr="Power outline"/>
          <p:cNvGrpSpPr/>
          <p:nvPr/>
        </p:nvGrpSpPr>
        <p:grpSpPr>
          <a:xfrm flipH="1">
            <a:off x="11395145" y="182605"/>
            <a:ext cx="573391" cy="636955"/>
            <a:chOff x="5753006" y="3038475"/>
            <a:chExt cx="685957" cy="761999"/>
          </a:xfrm>
        </p:grpSpPr>
        <p:sp>
          <p:nvSpPr>
            <p:cNvPr id="206" name="Google Shape;206;p7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" name="Google Shape;208;p7"/>
          <p:cNvGrpSpPr/>
          <p:nvPr/>
        </p:nvGrpSpPr>
        <p:grpSpPr>
          <a:xfrm flipH="1">
            <a:off x="133995" y="307924"/>
            <a:ext cx="416899" cy="386303"/>
            <a:chOff x="7467602" y="5857077"/>
            <a:chExt cx="468900" cy="434488"/>
          </a:xfrm>
        </p:grpSpPr>
        <p:sp>
          <p:nvSpPr>
            <p:cNvPr id="209" name="Google Shape;209;p7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3" name="Google Shape;213;p7"/>
          <p:cNvGrpSpPr/>
          <p:nvPr/>
        </p:nvGrpSpPr>
        <p:grpSpPr>
          <a:xfrm>
            <a:off x="210440" y="6353834"/>
            <a:ext cx="1098953" cy="258600"/>
            <a:chOff x="4317443" y="530413"/>
            <a:chExt cx="1098953" cy="258600"/>
          </a:xfrm>
        </p:grpSpPr>
        <p:sp>
          <p:nvSpPr>
            <p:cNvPr id="214" name="Google Shape;214;p7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7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7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7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8" name="Google Shape;218;p7"/>
          <p:cNvSpPr txBox="1">
            <a:spLocks noGrp="1"/>
          </p:cNvSpPr>
          <p:nvPr>
            <p:ph type="subTitle" idx="1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19" name="Google Shape;219;p7"/>
          <p:cNvSpPr txBox="1">
            <a:spLocks noGrp="1"/>
          </p:cNvSpPr>
          <p:nvPr>
            <p:ph type="subTitle" idx="2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20" name="Google Shape;220;p7"/>
          <p:cNvSpPr txBox="1">
            <a:spLocks noGrp="1"/>
          </p:cNvSpPr>
          <p:nvPr>
            <p:ph type="body" idx="3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21" name="Google Shape;221;p7"/>
          <p:cNvSpPr txBox="1">
            <a:spLocks noGrp="1"/>
          </p:cNvSpPr>
          <p:nvPr>
            <p:ph type="body" idx="4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Quote">
  <p:cSld name="CUSTOM_6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"/>
          <p:cNvSpPr/>
          <p:nvPr/>
        </p:nvSpPr>
        <p:spPr>
          <a:xfrm>
            <a:off x="10886023" y="564982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9"/>
          <p:cNvSpPr/>
          <p:nvPr/>
        </p:nvSpPr>
        <p:spPr>
          <a:xfrm>
            <a:off x="702331" y="954366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2" name="Google Shape;262;p9" descr="Power outline"/>
          <p:cNvGrpSpPr/>
          <p:nvPr/>
        </p:nvGrpSpPr>
        <p:grpSpPr>
          <a:xfrm>
            <a:off x="128945" y="182605"/>
            <a:ext cx="573391" cy="636955"/>
            <a:chOff x="5753006" y="3038475"/>
            <a:chExt cx="685957" cy="761999"/>
          </a:xfrm>
        </p:grpSpPr>
        <p:sp>
          <p:nvSpPr>
            <p:cNvPr id="263" name="Google Shape;263;p9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5" name="Google Shape;265;p9"/>
          <p:cNvGrpSpPr/>
          <p:nvPr/>
        </p:nvGrpSpPr>
        <p:grpSpPr>
          <a:xfrm>
            <a:off x="11546587" y="307924"/>
            <a:ext cx="416899" cy="386303"/>
            <a:chOff x="7467602" y="5857077"/>
            <a:chExt cx="468900" cy="434488"/>
          </a:xfrm>
        </p:grpSpPr>
        <p:sp>
          <p:nvSpPr>
            <p:cNvPr id="266" name="Google Shape;266;p9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" name="Google Shape;270;p9"/>
          <p:cNvGrpSpPr/>
          <p:nvPr/>
        </p:nvGrpSpPr>
        <p:grpSpPr>
          <a:xfrm>
            <a:off x="1004793" y="371775"/>
            <a:ext cx="1098953" cy="258600"/>
            <a:chOff x="4317443" y="530413"/>
            <a:chExt cx="1098953" cy="258600"/>
          </a:xfrm>
        </p:grpSpPr>
        <p:sp>
          <p:nvSpPr>
            <p:cNvPr id="271" name="Google Shape;271;p9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9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9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9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" name="Google Shape;275;p9"/>
          <p:cNvGrpSpPr/>
          <p:nvPr/>
        </p:nvGrpSpPr>
        <p:grpSpPr>
          <a:xfrm>
            <a:off x="207164" y="6378784"/>
            <a:ext cx="1098953" cy="258600"/>
            <a:chOff x="4317443" y="530413"/>
            <a:chExt cx="1098953" cy="258600"/>
          </a:xfrm>
        </p:grpSpPr>
        <p:sp>
          <p:nvSpPr>
            <p:cNvPr id="276" name="Google Shape;276;p9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9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9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9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0" name="Google Shape;280;p9"/>
          <p:cNvGrpSpPr/>
          <p:nvPr/>
        </p:nvGrpSpPr>
        <p:grpSpPr>
          <a:xfrm>
            <a:off x="207182" y="1425244"/>
            <a:ext cx="416899" cy="386303"/>
            <a:chOff x="7467602" y="5857077"/>
            <a:chExt cx="468900" cy="434488"/>
          </a:xfrm>
        </p:grpSpPr>
        <p:sp>
          <p:nvSpPr>
            <p:cNvPr id="281" name="Google Shape;281;p9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5" name="Google Shape;285;p9"/>
          <p:cNvGrpSpPr/>
          <p:nvPr/>
        </p:nvGrpSpPr>
        <p:grpSpPr>
          <a:xfrm flipH="1">
            <a:off x="9573193" y="273100"/>
            <a:ext cx="1098953" cy="258600"/>
            <a:chOff x="4317443" y="530413"/>
            <a:chExt cx="1098953" cy="258600"/>
          </a:xfrm>
        </p:grpSpPr>
        <p:sp>
          <p:nvSpPr>
            <p:cNvPr id="286" name="Google Shape;286;p9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9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9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0" name="Google Shape;290;p9" descr="Power outline"/>
          <p:cNvGrpSpPr/>
          <p:nvPr/>
        </p:nvGrpSpPr>
        <p:grpSpPr>
          <a:xfrm>
            <a:off x="930170" y="5484355"/>
            <a:ext cx="573391" cy="636955"/>
            <a:chOff x="5753006" y="3038475"/>
            <a:chExt cx="685957" cy="761999"/>
          </a:xfrm>
        </p:grpSpPr>
        <p:sp>
          <p:nvSpPr>
            <p:cNvPr id="291" name="Google Shape;291;p9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3" name="Google Shape;293;p9"/>
          <p:cNvSpPr txBox="1">
            <a:spLocks noGrp="1"/>
          </p:cNvSpPr>
          <p:nvPr>
            <p:ph type="title"/>
          </p:nvPr>
        </p:nvSpPr>
        <p:spPr>
          <a:xfrm>
            <a:off x="558100" y="1873525"/>
            <a:ext cx="110955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94" name="Google Shape;294;p9"/>
          <p:cNvSpPr txBox="1">
            <a:spLocks noGrp="1"/>
          </p:cNvSpPr>
          <p:nvPr>
            <p:ph type="subTitle" idx="1"/>
          </p:nvPr>
        </p:nvSpPr>
        <p:spPr>
          <a:xfrm>
            <a:off x="632875" y="5919475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0"/>
          <p:cNvSpPr txBox="1">
            <a:spLocks noGrp="1"/>
          </p:cNvSpPr>
          <p:nvPr>
            <p:ph type="subTitle" idx="1"/>
          </p:nvPr>
        </p:nvSpPr>
        <p:spPr>
          <a:xfrm>
            <a:off x="1747313" y="3520675"/>
            <a:ext cx="8697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614" name="Google Shape;614;p20"/>
          <p:cNvSpPr txBox="1">
            <a:spLocks noGrp="1"/>
          </p:cNvSpPr>
          <p:nvPr>
            <p:ph type="title"/>
          </p:nvPr>
        </p:nvSpPr>
        <p:spPr>
          <a:xfrm>
            <a:off x="1747313" y="2587825"/>
            <a:ext cx="8697300" cy="76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615" name="Google Shape;615;p20"/>
          <p:cNvSpPr txBox="1">
            <a:spLocks noGrp="1"/>
          </p:cNvSpPr>
          <p:nvPr>
            <p:ph type="body" idx="2"/>
          </p:nvPr>
        </p:nvSpPr>
        <p:spPr>
          <a:xfrm>
            <a:off x="1747390" y="4385475"/>
            <a:ext cx="8697300" cy="134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616" name="Google Shape;616;p20"/>
          <p:cNvSpPr/>
          <p:nvPr/>
        </p:nvSpPr>
        <p:spPr>
          <a:xfrm rot="10800000">
            <a:off x="822058" y="5757832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0"/>
          <p:cNvSpPr/>
          <p:nvPr/>
        </p:nvSpPr>
        <p:spPr>
          <a:xfrm rot="10800000">
            <a:off x="11005750" y="5368448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8" name="Google Shape;618;p20" descr="Power outline"/>
          <p:cNvGrpSpPr/>
          <p:nvPr/>
        </p:nvGrpSpPr>
        <p:grpSpPr>
          <a:xfrm flipH="1">
            <a:off x="11395145" y="5892654"/>
            <a:ext cx="573391" cy="636955"/>
            <a:chOff x="5753006" y="3038475"/>
            <a:chExt cx="685957" cy="761999"/>
          </a:xfrm>
        </p:grpSpPr>
        <p:sp>
          <p:nvSpPr>
            <p:cNvPr id="619" name="Google Shape;619;p20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1" name="Google Shape;621;p20"/>
          <p:cNvGrpSpPr/>
          <p:nvPr/>
        </p:nvGrpSpPr>
        <p:grpSpPr>
          <a:xfrm rot="10800000">
            <a:off x="133995" y="6017987"/>
            <a:ext cx="416899" cy="386303"/>
            <a:chOff x="7467602" y="5857077"/>
            <a:chExt cx="468900" cy="434488"/>
          </a:xfrm>
        </p:grpSpPr>
        <p:sp>
          <p:nvSpPr>
            <p:cNvPr id="622" name="Google Shape;622;p20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6" name="Google Shape;626;p20"/>
          <p:cNvGrpSpPr/>
          <p:nvPr/>
        </p:nvGrpSpPr>
        <p:grpSpPr>
          <a:xfrm rot="10800000">
            <a:off x="9993735" y="6081839"/>
            <a:ext cx="1098953" cy="258600"/>
            <a:chOff x="4317443" y="530413"/>
            <a:chExt cx="1098953" cy="258600"/>
          </a:xfrm>
        </p:grpSpPr>
        <p:sp>
          <p:nvSpPr>
            <p:cNvPr id="627" name="Google Shape;627;p20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20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0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0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1" name="Google Shape;631;p20"/>
          <p:cNvGrpSpPr/>
          <p:nvPr/>
        </p:nvGrpSpPr>
        <p:grpSpPr>
          <a:xfrm rot="10800000">
            <a:off x="326389" y="182605"/>
            <a:ext cx="1098953" cy="258600"/>
            <a:chOff x="4317443" y="530413"/>
            <a:chExt cx="1098953" cy="258600"/>
          </a:xfrm>
        </p:grpSpPr>
        <p:sp>
          <p:nvSpPr>
            <p:cNvPr id="632" name="Google Shape;632;p20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0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20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20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6" name="Google Shape;636;p20"/>
          <p:cNvGrpSpPr/>
          <p:nvPr/>
        </p:nvGrpSpPr>
        <p:grpSpPr>
          <a:xfrm rot="10800000">
            <a:off x="11473400" y="4900667"/>
            <a:ext cx="416899" cy="386303"/>
            <a:chOff x="7467602" y="5857077"/>
            <a:chExt cx="468900" cy="434488"/>
          </a:xfrm>
        </p:grpSpPr>
        <p:sp>
          <p:nvSpPr>
            <p:cNvPr id="637" name="Google Shape;637;p20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1" name="Google Shape;641;p20"/>
          <p:cNvGrpSpPr/>
          <p:nvPr/>
        </p:nvGrpSpPr>
        <p:grpSpPr>
          <a:xfrm rot="10800000" flipH="1">
            <a:off x="1425335" y="6180514"/>
            <a:ext cx="1098953" cy="258600"/>
            <a:chOff x="4317443" y="530413"/>
            <a:chExt cx="1098953" cy="258600"/>
          </a:xfrm>
        </p:grpSpPr>
        <p:sp>
          <p:nvSpPr>
            <p:cNvPr id="642" name="Google Shape;642;p20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0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0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0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6" name="Google Shape;646;p20" descr="Power outline"/>
          <p:cNvGrpSpPr/>
          <p:nvPr/>
        </p:nvGrpSpPr>
        <p:grpSpPr>
          <a:xfrm>
            <a:off x="128945" y="698679"/>
            <a:ext cx="573391" cy="636955"/>
            <a:chOff x="5753006" y="3038475"/>
            <a:chExt cx="685957" cy="761999"/>
          </a:xfrm>
        </p:grpSpPr>
        <p:sp>
          <p:nvSpPr>
            <p:cNvPr id="647" name="Google Shape;647;p20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3"/>
            </a:gs>
            <a:gs pos="71000">
              <a:schemeClr val="accent4"/>
            </a:gs>
            <a:gs pos="79000">
              <a:schemeClr val="accent4"/>
            </a:gs>
            <a:gs pos="100000">
              <a:schemeClr val="accent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  <a:effectLst>
            <a:outerShdw blurRad="271463" dist="47625" dir="10500000" algn="bl" rotWithShape="0">
              <a:schemeClr val="accent2"/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79350" y="63509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5" r:id="rId4"/>
    <p:sldLayoutId id="214748366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23"/>
          <p:cNvSpPr txBox="1">
            <a:spLocks noGrp="1"/>
          </p:cNvSpPr>
          <p:nvPr>
            <p:ph type="title"/>
          </p:nvPr>
        </p:nvSpPr>
        <p:spPr>
          <a:xfrm>
            <a:off x="1953238" y="1853001"/>
            <a:ext cx="8984770" cy="99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Lập trình giao diện WinForm trong C#</a:t>
            </a:r>
            <a:endParaRPr sz="5500" dirty="0"/>
          </a:p>
        </p:txBody>
      </p:sp>
      <p:sp>
        <p:nvSpPr>
          <p:cNvPr id="672" name="Google Shape;672;p23"/>
          <p:cNvSpPr txBox="1">
            <a:spLocks noGrp="1"/>
          </p:cNvSpPr>
          <p:nvPr>
            <p:ph type="body" idx="1"/>
          </p:nvPr>
        </p:nvSpPr>
        <p:spPr>
          <a:xfrm>
            <a:off x="3035286" y="3720092"/>
            <a:ext cx="6408300" cy="57071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/>
              <a:t>Interface Programming in C#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28"/>
          <p:cNvSpPr txBox="1">
            <a:spLocks noGrp="1"/>
          </p:cNvSpPr>
          <p:nvPr>
            <p:ph type="title"/>
          </p:nvPr>
        </p:nvSpPr>
        <p:spPr>
          <a:xfrm>
            <a:off x="632875" y="1589871"/>
            <a:ext cx="110955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III</a:t>
            </a:r>
            <a:br>
              <a:rPr lang="en" sz="5400" dirty="0"/>
            </a:br>
            <a:br>
              <a:rPr lang="en" sz="5400" dirty="0"/>
            </a:br>
            <a:r>
              <a:rPr lang="en" sz="4400" dirty="0"/>
              <a:t>Thanh cuộn ScrollBar</a:t>
            </a:r>
            <a:endParaRPr dirty="0"/>
          </a:p>
        </p:txBody>
      </p:sp>
      <p:sp>
        <p:nvSpPr>
          <p:cNvPr id="717" name="Google Shape;717;p28"/>
          <p:cNvSpPr txBox="1">
            <a:spLocks noGrp="1"/>
          </p:cNvSpPr>
          <p:nvPr>
            <p:ph type="subTitle" idx="1"/>
          </p:nvPr>
        </p:nvSpPr>
        <p:spPr>
          <a:xfrm>
            <a:off x="632875" y="5919475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718" name="Google Shape;718;p28"/>
          <p:cNvGrpSpPr/>
          <p:nvPr/>
        </p:nvGrpSpPr>
        <p:grpSpPr>
          <a:xfrm rot="10800000">
            <a:off x="5505518" y="531701"/>
            <a:ext cx="1237846" cy="872004"/>
            <a:chOff x="621403" y="597265"/>
            <a:chExt cx="1588204" cy="1118814"/>
          </a:xfrm>
        </p:grpSpPr>
        <p:sp>
          <p:nvSpPr>
            <p:cNvPr id="719" name="Google Shape;719;p28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1415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7"/>
          <p:cNvSpPr txBox="1">
            <a:spLocks noGrp="1"/>
          </p:cNvSpPr>
          <p:nvPr>
            <p:ph type="title"/>
          </p:nvPr>
        </p:nvSpPr>
        <p:spPr>
          <a:xfrm>
            <a:off x="968884" y="317685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Scroll Bar</a:t>
            </a:r>
            <a:endParaRPr dirty="0"/>
          </a:p>
        </p:txBody>
      </p:sp>
      <p:sp>
        <p:nvSpPr>
          <p:cNvPr id="710" name="Google Shape;710;p27"/>
          <p:cNvSpPr txBox="1">
            <a:spLocks noGrp="1"/>
          </p:cNvSpPr>
          <p:nvPr>
            <p:ph type="subTitle" idx="1"/>
          </p:nvPr>
        </p:nvSpPr>
        <p:spPr>
          <a:xfrm>
            <a:off x="1343674" y="1771219"/>
            <a:ext cx="9179948" cy="550703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Thanh </a:t>
            </a:r>
            <a:r>
              <a:rPr lang="en-US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cuộn</a:t>
            </a:r>
            <a:r>
              <a:rPr lang="en-US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(</a:t>
            </a:r>
            <a:r>
              <a:rPr lang="en-US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ScrollBar</a:t>
            </a:r>
            <a:r>
              <a:rPr lang="en-US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) </a:t>
            </a:r>
            <a:r>
              <a:rPr lang="en-US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WinForms </a:t>
            </a:r>
            <a:r>
              <a:rPr lang="en-US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phần</a:t>
            </a:r>
            <a:r>
              <a:rPr lang="en-US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giao</a:t>
            </a:r>
            <a:r>
              <a:rPr lang="en-US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diện</a:t>
            </a:r>
            <a:r>
              <a:rPr lang="en-US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phép</a:t>
            </a:r>
            <a:r>
              <a:rPr lang="en-US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chọn</a:t>
            </a:r>
            <a:r>
              <a:rPr lang="en-US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giá</a:t>
            </a:r>
            <a:r>
              <a:rPr lang="en-US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trị</a:t>
            </a:r>
            <a:r>
              <a:rPr lang="en-US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phạm</a:t>
            </a:r>
            <a:r>
              <a:rPr lang="en-US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vi </a:t>
            </a:r>
            <a:r>
              <a:rPr lang="en-US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cụ</a:t>
            </a:r>
            <a:r>
              <a:rPr lang="en-US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hai</a:t>
            </a:r>
            <a:r>
              <a:rPr lang="en-US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loại</a:t>
            </a:r>
            <a:r>
              <a:rPr lang="en-US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thanh</a:t>
            </a:r>
            <a:r>
              <a:rPr lang="en-US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cuộn</a:t>
            </a:r>
            <a:r>
              <a:rPr lang="en-US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chính</a:t>
            </a:r>
            <a:r>
              <a:rPr lang="en-US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WinForms: Thanh </a:t>
            </a:r>
            <a:r>
              <a:rPr lang="en-US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cuộn</a:t>
            </a:r>
            <a:r>
              <a:rPr lang="en-US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ngang</a:t>
            </a:r>
            <a:r>
              <a:rPr lang="en-US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(</a:t>
            </a:r>
            <a:r>
              <a:rPr lang="en-US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HScrollBar</a:t>
            </a:r>
            <a:r>
              <a:rPr lang="en-US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) </a:t>
            </a:r>
            <a:r>
              <a:rPr lang="en-US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thanh</a:t>
            </a:r>
            <a:r>
              <a:rPr lang="en-US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cuộn</a:t>
            </a:r>
            <a:r>
              <a:rPr lang="en-US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dọc</a:t>
            </a:r>
            <a:r>
              <a:rPr lang="en-US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(</a:t>
            </a:r>
            <a:r>
              <a:rPr lang="en-US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VScrollBar</a:t>
            </a:r>
            <a:r>
              <a:rPr lang="en-US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), </a:t>
            </a:r>
            <a:r>
              <a:rPr lang="en-US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cuộn</a:t>
            </a:r>
            <a:r>
              <a:rPr lang="en-US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nội</a:t>
            </a:r>
            <a:r>
              <a:rPr lang="en-US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dung </a:t>
            </a:r>
            <a:r>
              <a:rPr lang="en-US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ngang</a:t>
            </a:r>
            <a:r>
              <a:rPr lang="en-US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dọc</a:t>
            </a:r>
            <a:r>
              <a:rPr lang="en-US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điều</a:t>
            </a:r>
            <a:r>
              <a:rPr lang="en-US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khiển</a:t>
            </a:r>
            <a:r>
              <a:rPr lang="en-US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khung</a:t>
            </a:r>
            <a:r>
              <a:rPr lang="en-US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(Panel, Form, </a:t>
            </a:r>
            <a:r>
              <a:rPr lang="en-US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UserControl</a:t>
            </a:r>
            <a:r>
              <a:rPr lang="en-US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) </a:t>
            </a:r>
            <a:r>
              <a:rPr lang="en-US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bất</a:t>
            </a:r>
            <a:r>
              <a:rPr lang="en-US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kỳ</a:t>
            </a:r>
            <a:r>
              <a:rPr lang="en-US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điều</a:t>
            </a:r>
            <a:r>
              <a:rPr lang="en-US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khiển</a:t>
            </a:r>
            <a:r>
              <a:rPr lang="en-US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nào</a:t>
            </a:r>
            <a:r>
              <a:rPr lang="en-US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nội</a:t>
            </a:r>
            <a:r>
              <a:rPr lang="en-US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dung </a:t>
            </a:r>
            <a:r>
              <a:rPr lang="en-US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vượt</a:t>
            </a:r>
            <a:r>
              <a:rPr lang="en-US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ra</a:t>
            </a:r>
            <a:r>
              <a:rPr lang="en-US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khỏi</a:t>
            </a:r>
            <a:r>
              <a:rPr lang="en-US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kích</a:t>
            </a:r>
            <a:r>
              <a:rPr lang="en-US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thước</a:t>
            </a:r>
            <a:r>
              <a:rPr lang="en-US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hiển</a:t>
            </a:r>
            <a:r>
              <a:rPr lang="en-US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thị</a:t>
            </a:r>
            <a:r>
              <a:rPr lang="en-US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177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7"/>
          <p:cNvSpPr txBox="1">
            <a:spLocks noGrp="1"/>
          </p:cNvSpPr>
          <p:nvPr>
            <p:ph type="title"/>
          </p:nvPr>
        </p:nvSpPr>
        <p:spPr>
          <a:xfrm>
            <a:off x="968884" y="317685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ScrollBar</a:t>
            </a:r>
            <a:endParaRPr sz="3600" dirty="0"/>
          </a:p>
        </p:txBody>
      </p:sp>
      <p:sp>
        <p:nvSpPr>
          <p:cNvPr id="710" name="Google Shape;710;p27"/>
          <p:cNvSpPr txBox="1">
            <a:spLocks noGrp="1"/>
          </p:cNvSpPr>
          <p:nvPr>
            <p:ph type="subTitle" idx="1"/>
          </p:nvPr>
        </p:nvSpPr>
        <p:spPr>
          <a:xfrm>
            <a:off x="869577" y="1033283"/>
            <a:ext cx="5853952" cy="413227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// </a:t>
            </a:r>
            <a:r>
              <a:rPr lang="en-US" sz="1800" i="1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Thêm</a:t>
            </a:r>
            <a:r>
              <a:rPr lang="en-US" sz="1800" i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thanh</a:t>
            </a:r>
            <a:r>
              <a:rPr lang="en-US" sz="1800" i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cuộn</a:t>
            </a:r>
            <a:r>
              <a:rPr lang="en-US" sz="1800" i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ngang</a:t>
            </a:r>
            <a:endParaRPr lang="en-US" sz="1800" kern="1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HScrollBar</a:t>
            </a:r>
            <a:r>
              <a:rPr lang="en-US" sz="1800" i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hScrollBar</a:t>
            </a:r>
            <a:r>
              <a:rPr lang="en-US" sz="1800" i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= new </a:t>
            </a:r>
            <a:r>
              <a:rPr lang="en-US" sz="1800" i="1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HScrollBar</a:t>
            </a:r>
            <a:r>
              <a:rPr lang="en-US" sz="1800" i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();</a:t>
            </a:r>
            <a:endParaRPr lang="en-US" sz="1800" kern="1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hScrollBar.Location</a:t>
            </a:r>
            <a:r>
              <a:rPr lang="en-US" sz="1800" i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= new Point(10, 10);</a:t>
            </a:r>
            <a:endParaRPr lang="en-US" sz="1800" kern="1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hScrollBar.Width</a:t>
            </a:r>
            <a:r>
              <a:rPr lang="en-US" sz="1800" i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= 200;</a:t>
            </a:r>
            <a:endParaRPr lang="en-US" sz="1800" kern="1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hScrollBar.Minimum</a:t>
            </a:r>
            <a:r>
              <a:rPr lang="en-US" sz="1800" i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= 0;</a:t>
            </a:r>
            <a:endParaRPr lang="en-US" sz="1800" kern="1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hScrollBar.Maximum</a:t>
            </a:r>
            <a:r>
              <a:rPr lang="en-US" sz="1800" i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= 100;</a:t>
            </a:r>
            <a:endParaRPr lang="en-US" sz="1800" kern="1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hScrollBar.SmallChange</a:t>
            </a:r>
            <a:r>
              <a:rPr lang="en-US" sz="1800" i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= 1;</a:t>
            </a:r>
            <a:endParaRPr lang="en-US" sz="1800" kern="1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hScrollBar.LargeChange</a:t>
            </a:r>
            <a:r>
              <a:rPr lang="en-US" sz="1800" i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= 10;</a:t>
            </a:r>
            <a:endParaRPr lang="en-US" sz="1800" kern="1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hScrollBar.Scroll</a:t>
            </a:r>
            <a:r>
              <a:rPr lang="en-US" sz="1800" i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+= </a:t>
            </a:r>
            <a:r>
              <a:rPr lang="en-US" sz="1800" i="1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HScrollBar_Scroll</a:t>
            </a:r>
            <a:r>
              <a:rPr lang="en-US" sz="1800" i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;</a:t>
            </a:r>
            <a:endParaRPr lang="en-US" sz="1800" kern="1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this.Controls.Add</a:t>
            </a:r>
            <a:r>
              <a:rPr lang="en-US" sz="1800" i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1800" i="1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hScrollBar</a:t>
            </a:r>
            <a:r>
              <a:rPr lang="en-US" sz="1800" i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);</a:t>
            </a:r>
            <a:endParaRPr lang="en-US" sz="1800" kern="1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E494A8-FAF3-6C89-4D42-D7FC50575F5F}"/>
              </a:ext>
            </a:extLst>
          </p:cNvPr>
          <p:cNvSpPr txBox="1"/>
          <p:nvPr/>
        </p:nvSpPr>
        <p:spPr>
          <a:xfrm>
            <a:off x="6723529" y="1362635"/>
            <a:ext cx="5029200" cy="395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i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// </a:t>
            </a:r>
            <a:r>
              <a:rPr lang="en-US" sz="1800" b="1" i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Thêm</a:t>
            </a:r>
            <a:r>
              <a:rPr lang="en-US" sz="1800" b="1" i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thanh</a:t>
            </a:r>
            <a:r>
              <a:rPr lang="en-US" sz="1800" b="1" i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cuộn</a:t>
            </a:r>
            <a:r>
              <a:rPr lang="en-US" sz="1800" b="1" i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dọc</a:t>
            </a:r>
            <a:endParaRPr lang="en-US" sz="1800" b="1" kern="1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i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VScrollBar</a:t>
            </a:r>
            <a:r>
              <a:rPr lang="en-US" sz="1800" b="1" i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vScrollBar</a:t>
            </a:r>
            <a:r>
              <a:rPr lang="en-US" sz="1800" b="1" i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= new </a:t>
            </a:r>
            <a:r>
              <a:rPr lang="en-US" sz="1800" b="1" i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VScrollBar</a:t>
            </a:r>
            <a:r>
              <a:rPr lang="en-US" sz="1800" b="1" i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();</a:t>
            </a:r>
            <a:endParaRPr lang="en-US" sz="1800" b="1" kern="1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i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vScrollBar.Location</a:t>
            </a:r>
            <a:r>
              <a:rPr lang="en-US" sz="1800" b="1" i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= new Point(220, 10);</a:t>
            </a:r>
            <a:endParaRPr lang="en-US" sz="1800" b="1" kern="1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i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vScrollBar.Height</a:t>
            </a:r>
            <a:r>
              <a:rPr lang="en-US" sz="1800" b="1" i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= 200;</a:t>
            </a:r>
            <a:endParaRPr lang="en-US" sz="1800" b="1" kern="1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i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vScrollBar.Minimum</a:t>
            </a:r>
            <a:r>
              <a:rPr lang="en-US" sz="1800" b="1" i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= 0;</a:t>
            </a:r>
            <a:endParaRPr lang="en-US" sz="1800" b="1" kern="1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i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vScrollBar.Maximum</a:t>
            </a:r>
            <a:r>
              <a:rPr lang="en-US" sz="1800" b="1" i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= 100;</a:t>
            </a:r>
            <a:endParaRPr lang="en-US" sz="1800" b="1" kern="1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i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vScrollBar.SmallChange</a:t>
            </a:r>
            <a:r>
              <a:rPr lang="en-US" sz="1800" b="1" i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= 1;</a:t>
            </a:r>
            <a:endParaRPr lang="en-US" sz="1800" b="1" kern="1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i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vScrollBar.LargeChange</a:t>
            </a:r>
            <a:r>
              <a:rPr lang="en-US" sz="1800" b="1" i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= 10;</a:t>
            </a:r>
            <a:endParaRPr lang="en-US" sz="1800" b="1" kern="1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i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vScrollBar.Scroll</a:t>
            </a:r>
            <a:r>
              <a:rPr lang="en-US" sz="1800" b="1" i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+= </a:t>
            </a:r>
            <a:r>
              <a:rPr lang="en-US" sz="1800" b="1" i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VScrollBar_Scroll</a:t>
            </a:r>
            <a:r>
              <a:rPr lang="en-US" sz="1800" b="1" i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;</a:t>
            </a:r>
            <a:endParaRPr lang="en-US" sz="1800" b="1" kern="1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i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this.Controls.Add</a:t>
            </a:r>
            <a:r>
              <a:rPr lang="en-US" sz="1800" b="1" i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i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vScrollBar</a:t>
            </a:r>
            <a:r>
              <a:rPr lang="en-US" sz="1800" b="1" i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);</a:t>
            </a:r>
            <a:endParaRPr lang="en-US" sz="1800" b="1" kern="1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866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" name="Google Shape;718;p28"/>
          <p:cNvGrpSpPr/>
          <p:nvPr/>
        </p:nvGrpSpPr>
        <p:grpSpPr>
          <a:xfrm rot="10800000">
            <a:off x="5505518" y="531701"/>
            <a:ext cx="1237846" cy="872004"/>
            <a:chOff x="621403" y="597265"/>
            <a:chExt cx="1588204" cy="1118814"/>
          </a:xfrm>
        </p:grpSpPr>
        <p:sp>
          <p:nvSpPr>
            <p:cNvPr id="719" name="Google Shape;719;p28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Picture 4" descr="VB.Net - ScrollBar Control">
            <a:extLst>
              <a:ext uri="{FF2B5EF4-FFF2-40B4-BE49-F238E27FC236}">
                <a16:creationId xmlns:a16="http://schemas.microsoft.com/office/drawing/2014/main" id="{4C9E35B6-35E6-6980-25F3-7360913B0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042" y="938462"/>
            <a:ext cx="9735217" cy="538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704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7"/>
          <p:cNvSpPr txBox="1">
            <a:spLocks noGrp="1"/>
          </p:cNvSpPr>
          <p:nvPr>
            <p:ph type="title"/>
          </p:nvPr>
        </p:nvSpPr>
        <p:spPr>
          <a:xfrm>
            <a:off x="968884" y="317685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kern="10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</a:t>
            </a:r>
            <a:r>
              <a:rPr lang="en-US" sz="2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ác</a:t>
            </a:r>
            <a:r>
              <a:rPr lang="en-US" sz="2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sự</a:t>
            </a:r>
            <a:r>
              <a:rPr lang="en-US" sz="2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kiện</a:t>
            </a:r>
            <a:r>
              <a:rPr lang="en-US" sz="2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Scroll </a:t>
            </a:r>
            <a:r>
              <a:rPr lang="en-US" sz="2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2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cả</a:t>
            </a:r>
            <a:r>
              <a:rPr lang="en-US" sz="2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thanh</a:t>
            </a:r>
            <a:r>
              <a:rPr lang="en-US" sz="2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cuộn</a:t>
            </a:r>
            <a:r>
              <a:rPr lang="en-US" sz="2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ngang</a:t>
            </a:r>
            <a:r>
              <a:rPr lang="en-US" sz="2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dọc</a:t>
            </a:r>
            <a:r>
              <a:rPr lang="en-US" sz="2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710" name="Google Shape;710;p27"/>
          <p:cNvSpPr txBox="1">
            <a:spLocks noGrp="1"/>
          </p:cNvSpPr>
          <p:nvPr>
            <p:ph type="subTitle" idx="1"/>
          </p:nvPr>
        </p:nvSpPr>
        <p:spPr>
          <a:xfrm>
            <a:off x="2261937" y="1081185"/>
            <a:ext cx="7299157" cy="550703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private void </a:t>
            </a:r>
            <a:r>
              <a:rPr lang="en-US" sz="1800" i="1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HScrollBar_Scroll</a:t>
            </a:r>
            <a:r>
              <a:rPr lang="en-US" sz="1800" i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(object sender, </a:t>
            </a:r>
            <a:r>
              <a:rPr lang="en-US" sz="1800" i="1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ScrollEventArgs</a:t>
            </a:r>
            <a:r>
              <a:rPr lang="en-US" sz="1800" i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e)</a:t>
            </a:r>
            <a:endParaRPr lang="en-US" sz="1800" kern="1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{</a:t>
            </a:r>
            <a:endParaRPr lang="en-US" sz="1800" kern="1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   // </a:t>
            </a:r>
            <a:r>
              <a:rPr lang="en-US" sz="1800" i="1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Xử</a:t>
            </a:r>
            <a:r>
              <a:rPr lang="en-US" sz="1800" i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i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sự</a:t>
            </a:r>
            <a:r>
              <a:rPr lang="en-US" sz="1800" i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kiện</a:t>
            </a:r>
            <a:r>
              <a:rPr lang="en-US" sz="1800" i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i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thanh</a:t>
            </a:r>
            <a:r>
              <a:rPr lang="en-US" sz="1800" i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cuộn</a:t>
            </a:r>
            <a:r>
              <a:rPr lang="en-US" sz="1800" i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ngang</a:t>
            </a:r>
            <a:r>
              <a:rPr lang="en-US" sz="1800" i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i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cuộn</a:t>
            </a:r>
            <a:endParaRPr lang="en-US" sz="1800" kern="1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   int value = ((</a:t>
            </a:r>
            <a:r>
              <a:rPr lang="en-US" sz="1800" i="1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HScrollBar</a:t>
            </a:r>
            <a:r>
              <a:rPr lang="en-US" sz="1800" i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)sender).Value;</a:t>
            </a:r>
            <a:endParaRPr lang="en-US" sz="1800" kern="1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   // </a:t>
            </a:r>
            <a:r>
              <a:rPr lang="en-US" sz="1800" i="1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i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i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xử</a:t>
            </a:r>
            <a:r>
              <a:rPr lang="en-US" sz="1800" i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i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tương</a:t>
            </a:r>
            <a:r>
              <a:rPr lang="en-US" sz="1800" i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ứng</a:t>
            </a:r>
            <a:r>
              <a:rPr lang="en-US" sz="1800" i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i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i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trị</a:t>
            </a:r>
            <a:r>
              <a:rPr lang="en-US" sz="1800" i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cuộn</a:t>
            </a:r>
            <a:endParaRPr lang="en-US" sz="1800" kern="1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}</a:t>
            </a:r>
            <a:endParaRPr lang="en-US" sz="1800" kern="1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private void </a:t>
            </a:r>
            <a:r>
              <a:rPr lang="en-US" sz="1800" i="1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VScrollBar_Scroll</a:t>
            </a:r>
            <a:r>
              <a:rPr lang="en-US" sz="1800" i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(object sender, </a:t>
            </a:r>
            <a:r>
              <a:rPr lang="en-US" sz="1800" i="1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ScrollEventArgs</a:t>
            </a:r>
            <a:r>
              <a:rPr lang="en-US" sz="1800" i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e)</a:t>
            </a:r>
            <a:endParaRPr lang="en-US" sz="1800" kern="1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{</a:t>
            </a:r>
            <a:endParaRPr lang="en-US" sz="1800" kern="1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   // </a:t>
            </a:r>
            <a:r>
              <a:rPr lang="en-US" sz="1800" i="1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Xử</a:t>
            </a:r>
            <a:r>
              <a:rPr lang="en-US" sz="1800" i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i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sự</a:t>
            </a:r>
            <a:r>
              <a:rPr lang="en-US" sz="1800" i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kiện</a:t>
            </a:r>
            <a:r>
              <a:rPr lang="en-US" sz="1800" i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i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thanh</a:t>
            </a:r>
            <a:r>
              <a:rPr lang="en-US" sz="1800" i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cuộn</a:t>
            </a:r>
            <a:r>
              <a:rPr lang="en-US" sz="1800" i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dọc</a:t>
            </a:r>
            <a:r>
              <a:rPr lang="en-US" sz="1800" i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i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cuộn</a:t>
            </a:r>
            <a:endParaRPr lang="en-US" sz="1800" kern="1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   int value = ((</a:t>
            </a:r>
            <a:r>
              <a:rPr lang="en-US" sz="1800" i="1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VScrollBar</a:t>
            </a:r>
            <a:r>
              <a:rPr lang="en-US" sz="1800" i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)sender).Value;</a:t>
            </a:r>
            <a:endParaRPr lang="en-US" sz="1800" kern="1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   // </a:t>
            </a:r>
            <a:r>
              <a:rPr lang="en-US" sz="1800" i="1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i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i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xử</a:t>
            </a:r>
            <a:r>
              <a:rPr lang="en-US" sz="1800" i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i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tương</a:t>
            </a:r>
            <a:r>
              <a:rPr lang="en-US" sz="1800" i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ứng</a:t>
            </a:r>
            <a:r>
              <a:rPr lang="en-US" sz="1800" i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i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i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trị</a:t>
            </a:r>
            <a:r>
              <a:rPr lang="en-US" sz="1800" i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cuộn</a:t>
            </a:r>
            <a:endParaRPr lang="en-US" sz="1800" kern="1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}</a:t>
            </a:r>
            <a:endParaRPr lang="en-US" sz="1800" kern="1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```</a:t>
            </a:r>
            <a:endParaRPr lang="en-US" sz="1800" kern="1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054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7"/>
          <p:cNvSpPr txBox="1">
            <a:spLocks noGrp="1"/>
          </p:cNvSpPr>
          <p:nvPr>
            <p:ph type="title"/>
          </p:nvPr>
        </p:nvSpPr>
        <p:spPr>
          <a:xfrm>
            <a:off x="968884" y="317685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Phương thức, thuộc tính</a:t>
            </a:r>
            <a:endParaRPr sz="3600" dirty="0"/>
          </a:p>
        </p:txBody>
      </p:sp>
      <p:sp>
        <p:nvSpPr>
          <p:cNvPr id="710" name="Google Shape;710;p27"/>
          <p:cNvSpPr txBox="1">
            <a:spLocks noGrp="1"/>
          </p:cNvSpPr>
          <p:nvPr>
            <p:ph type="subTitle" idx="1"/>
          </p:nvPr>
        </p:nvSpPr>
        <p:spPr>
          <a:xfrm>
            <a:off x="501111" y="1103591"/>
            <a:ext cx="10551899" cy="550703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**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Phương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thức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:**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1. `Scroll`: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cuộn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thanh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ScrollBar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đến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trị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cụ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2. `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PerformScroll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`: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cuộn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tự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thanh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ScrollBar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3. `Update`: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Cập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nhật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lại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thanh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ScrollBar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thay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đổi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thuộc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hoặc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dữ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liệu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**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Thuộc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:**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1. `Value`: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Xác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định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trị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tại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thanh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ScrollBar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Bạn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đọc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hoặc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gán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trị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này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2. `Minimum`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`Maximum`: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Xác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định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trị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tối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thiểu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tối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đa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mà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thanh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ScrollBar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đạt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3. `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SmallChange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`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`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LargeChange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`: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Định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rõ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trị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mà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ScrollBar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cuộn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cuộn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nhỏ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hoặc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cuộn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lớn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4. `Enabled`: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Xác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định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liệu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thanh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ScrollBar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kích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hoạt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hay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00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7"/>
          <p:cNvSpPr txBox="1">
            <a:spLocks noGrp="1"/>
          </p:cNvSpPr>
          <p:nvPr>
            <p:ph type="title"/>
          </p:nvPr>
        </p:nvSpPr>
        <p:spPr>
          <a:xfrm>
            <a:off x="968884" y="317685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Sự kiện trong Scroll Bar</a:t>
            </a:r>
            <a:endParaRPr sz="3600" dirty="0"/>
          </a:p>
        </p:txBody>
      </p:sp>
      <p:sp>
        <p:nvSpPr>
          <p:cNvPr id="710" name="Google Shape;710;p27"/>
          <p:cNvSpPr txBox="1">
            <a:spLocks noGrp="1"/>
          </p:cNvSpPr>
          <p:nvPr>
            <p:ph type="subTitle" idx="1"/>
          </p:nvPr>
        </p:nvSpPr>
        <p:spPr>
          <a:xfrm>
            <a:off x="439271" y="1033282"/>
            <a:ext cx="4950876" cy="550703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**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Sự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kiện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:**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1. `Scroll`: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kích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hoạt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cuộn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trên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thanh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ScrollBar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Sự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kiện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này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cung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cấp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trị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mới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thanh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ScrollBar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2. `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ValueChanged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`: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Tương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tự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`Scroll`,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sự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kiện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này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xảy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ra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trị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thanh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ScrollBar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thay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đổi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phép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bạn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xử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sự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kiện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trị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thay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đổi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bất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kể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nguồn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gây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ra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thay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đổi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gì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E494A8-FAF3-6C89-4D42-D7FC50575F5F}"/>
              </a:ext>
            </a:extLst>
          </p:cNvPr>
          <p:cNvSpPr txBox="1"/>
          <p:nvPr/>
        </p:nvSpPr>
        <p:spPr>
          <a:xfrm>
            <a:off x="5919760" y="1033282"/>
            <a:ext cx="5832969" cy="596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// </a:t>
            </a:r>
            <a:r>
              <a:rPr lang="en-US" b="1" i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Tạo</a:t>
            </a:r>
            <a:r>
              <a:rPr lang="en-US" b="1" i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i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b="1" i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i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thanh</a:t>
            </a:r>
            <a:r>
              <a:rPr lang="en-US" b="1" i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i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VScrollBar</a:t>
            </a:r>
            <a:endParaRPr lang="en-US" b="1" kern="1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VScrollBar</a:t>
            </a:r>
            <a:r>
              <a:rPr lang="en-US" b="1" i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i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vScrollBar</a:t>
            </a:r>
            <a:r>
              <a:rPr lang="en-US" b="1" i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= new </a:t>
            </a:r>
            <a:r>
              <a:rPr lang="en-US" b="1" i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VScrollBar</a:t>
            </a:r>
            <a:r>
              <a:rPr lang="en-US" b="1" i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();</a:t>
            </a:r>
            <a:endParaRPr lang="en-US" b="1" kern="1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vScrollBar.Minimum</a:t>
            </a:r>
            <a:r>
              <a:rPr lang="en-US" b="1" i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= 0;</a:t>
            </a:r>
            <a:endParaRPr lang="en-US" b="1" kern="1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vScrollBar.Maximum</a:t>
            </a:r>
            <a:r>
              <a:rPr lang="en-US" b="1" i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= 100;</a:t>
            </a:r>
            <a:endParaRPr lang="en-US" b="1" kern="1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vScrollBar.SmallChange</a:t>
            </a:r>
            <a:r>
              <a:rPr lang="en-US" b="1" i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= 1;</a:t>
            </a:r>
            <a:endParaRPr lang="en-US" b="1" kern="1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vScrollBar.LargeChange</a:t>
            </a:r>
            <a:r>
              <a:rPr lang="en-US" b="1" i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= 10;</a:t>
            </a:r>
            <a:endParaRPr lang="en-US" b="1" kern="1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US" b="1" kern="1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// </a:t>
            </a:r>
            <a:r>
              <a:rPr lang="en-US" b="1" i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Gắn</a:t>
            </a:r>
            <a:r>
              <a:rPr lang="en-US" b="1" i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i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sự</a:t>
            </a:r>
            <a:r>
              <a:rPr lang="en-US" b="1" i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i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kiện</a:t>
            </a:r>
            <a:r>
              <a:rPr lang="en-US" b="1" i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Scroll</a:t>
            </a:r>
            <a:endParaRPr lang="en-US" b="1" kern="1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vScrollBar.Scroll</a:t>
            </a:r>
            <a:r>
              <a:rPr lang="en-US" b="1" i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+= (sender, e) =&gt;</a:t>
            </a:r>
            <a:endParaRPr lang="en-US" b="1" kern="1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{</a:t>
            </a:r>
            <a:endParaRPr lang="en-US" b="1" kern="1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   // </a:t>
            </a:r>
            <a:r>
              <a:rPr lang="en-US" b="1" i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Xử</a:t>
            </a:r>
            <a:r>
              <a:rPr lang="en-US" b="1" i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i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lý</a:t>
            </a:r>
            <a:r>
              <a:rPr lang="en-US" b="1" i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i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khi</a:t>
            </a:r>
            <a:r>
              <a:rPr lang="en-US" b="1" i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i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người</a:t>
            </a:r>
            <a:r>
              <a:rPr lang="en-US" b="1" i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i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dùng</a:t>
            </a:r>
            <a:r>
              <a:rPr lang="en-US" b="1" i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i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cuộn</a:t>
            </a:r>
            <a:r>
              <a:rPr lang="en-US" b="1" i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i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thanh</a:t>
            </a:r>
            <a:r>
              <a:rPr lang="en-US" b="1" i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i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ScrollBar</a:t>
            </a:r>
            <a:endParaRPr lang="en-US" b="1" kern="1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   int </a:t>
            </a:r>
            <a:r>
              <a:rPr lang="en-US" b="1" i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newValue</a:t>
            </a:r>
            <a:r>
              <a:rPr lang="en-US" b="1" i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= </a:t>
            </a:r>
            <a:r>
              <a:rPr lang="en-US" b="1" i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vScrollBar.Value</a:t>
            </a:r>
            <a:r>
              <a:rPr lang="en-US" b="1" i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;</a:t>
            </a:r>
            <a:endParaRPr lang="en-US" b="1" kern="1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   // </a:t>
            </a:r>
            <a:r>
              <a:rPr lang="en-US" b="1" i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Thực</a:t>
            </a:r>
            <a:r>
              <a:rPr lang="en-US" b="1" i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i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hiện</a:t>
            </a:r>
            <a:r>
              <a:rPr lang="en-US" b="1" i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i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hành</a:t>
            </a:r>
            <a:r>
              <a:rPr lang="en-US" b="1" i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i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động</a:t>
            </a:r>
            <a:r>
              <a:rPr lang="en-US" b="1" i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i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tương</a:t>
            </a:r>
            <a:r>
              <a:rPr lang="en-US" b="1" i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i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ứng</a:t>
            </a:r>
            <a:r>
              <a:rPr lang="en-US" b="1" i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i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với</a:t>
            </a:r>
            <a:r>
              <a:rPr lang="en-US" b="1" i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i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giá</a:t>
            </a:r>
            <a:r>
              <a:rPr lang="en-US" b="1" i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i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trị</a:t>
            </a:r>
            <a:r>
              <a:rPr lang="en-US" b="1" i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i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mới</a:t>
            </a:r>
            <a:r>
              <a:rPr lang="en-US" b="1" i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(</a:t>
            </a:r>
            <a:r>
              <a:rPr lang="en-US" b="1" i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newValue</a:t>
            </a:r>
            <a:r>
              <a:rPr lang="en-US" b="1" i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)</a:t>
            </a:r>
            <a:endParaRPr lang="en-US" b="1" kern="1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};</a:t>
            </a:r>
            <a:endParaRPr lang="en-US" b="1" kern="1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US" b="1" kern="1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// </a:t>
            </a:r>
            <a:r>
              <a:rPr lang="en-US" b="1" i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Thêm</a:t>
            </a:r>
            <a:r>
              <a:rPr lang="en-US" b="1" i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i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thanh</a:t>
            </a:r>
            <a:r>
              <a:rPr lang="en-US" b="1" i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i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ScrollBar</a:t>
            </a:r>
            <a:r>
              <a:rPr lang="en-US" b="1" i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i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vào</a:t>
            </a:r>
            <a:r>
              <a:rPr lang="en-US" b="1" i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i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giao</a:t>
            </a:r>
            <a:r>
              <a:rPr lang="en-US" b="1" i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i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diện</a:t>
            </a:r>
            <a:r>
              <a:rPr lang="en-US" b="1" i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i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người</a:t>
            </a:r>
            <a:r>
              <a:rPr lang="en-US" b="1" i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i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dùng</a:t>
            </a:r>
            <a:endParaRPr lang="en-US" b="1" kern="1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this.Controls.Add</a:t>
            </a:r>
            <a:r>
              <a:rPr lang="en-US" b="1" i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b="1" i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vScrollBar</a:t>
            </a:r>
            <a:r>
              <a:rPr lang="en-US" b="1" i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);</a:t>
            </a:r>
            <a:endParaRPr lang="en-US" b="1" kern="1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```</a:t>
            </a:r>
            <a:endParaRPr lang="en-US" b="1" kern="1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957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28"/>
          <p:cNvSpPr txBox="1">
            <a:spLocks noGrp="1"/>
          </p:cNvSpPr>
          <p:nvPr>
            <p:ph type="title"/>
          </p:nvPr>
        </p:nvSpPr>
        <p:spPr>
          <a:xfrm>
            <a:off x="632875" y="1589871"/>
            <a:ext cx="110955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IV</a:t>
            </a:r>
            <a:br>
              <a:rPr lang="en" sz="5400" dirty="0"/>
            </a:br>
            <a:br>
              <a:rPr lang="en" sz="5400" dirty="0"/>
            </a:br>
            <a:r>
              <a:rPr lang="en" sz="4400" dirty="0"/>
              <a:t>ToolTip</a:t>
            </a:r>
            <a:endParaRPr dirty="0"/>
          </a:p>
        </p:txBody>
      </p:sp>
      <p:sp>
        <p:nvSpPr>
          <p:cNvPr id="717" name="Google Shape;717;p28"/>
          <p:cNvSpPr txBox="1">
            <a:spLocks noGrp="1"/>
          </p:cNvSpPr>
          <p:nvPr>
            <p:ph type="subTitle" idx="1"/>
          </p:nvPr>
        </p:nvSpPr>
        <p:spPr>
          <a:xfrm>
            <a:off x="632875" y="5919475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718" name="Google Shape;718;p28"/>
          <p:cNvGrpSpPr/>
          <p:nvPr/>
        </p:nvGrpSpPr>
        <p:grpSpPr>
          <a:xfrm rot="10800000">
            <a:off x="5505518" y="531701"/>
            <a:ext cx="1237846" cy="872004"/>
            <a:chOff x="621403" y="597265"/>
            <a:chExt cx="1588204" cy="1118814"/>
          </a:xfrm>
        </p:grpSpPr>
        <p:sp>
          <p:nvSpPr>
            <p:cNvPr id="719" name="Google Shape;719;p28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078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7"/>
          <p:cNvSpPr txBox="1">
            <a:spLocks noGrp="1"/>
          </p:cNvSpPr>
          <p:nvPr>
            <p:ph type="title"/>
          </p:nvPr>
        </p:nvSpPr>
        <p:spPr>
          <a:xfrm>
            <a:off x="820050" y="413938"/>
            <a:ext cx="10551900" cy="111006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Trong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lập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trình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Windows Forms (WF)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bằng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C#,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bạn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Tooltip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hiển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thị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báo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hoặc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gợi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ý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di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chuột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qua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hoặc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tập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trung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điều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khiển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giao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diện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Đây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cách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thêm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Tooltip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ứng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Windows Forms:</a:t>
            </a:r>
          </a:p>
        </p:txBody>
      </p:sp>
      <p:sp>
        <p:nvSpPr>
          <p:cNvPr id="710" name="Google Shape;710;p27"/>
          <p:cNvSpPr txBox="1">
            <a:spLocks noGrp="1"/>
          </p:cNvSpPr>
          <p:nvPr>
            <p:ph type="subTitle" idx="1"/>
          </p:nvPr>
        </p:nvSpPr>
        <p:spPr>
          <a:xfrm>
            <a:off x="686148" y="1953980"/>
            <a:ext cx="10819704" cy="490402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1.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Thêm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Tooltip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Form: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 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Trước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tiên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bạn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cần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thêm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Tooltip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Form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bạn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Bạn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làm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điều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này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phần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thiết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kế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hoặc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cả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  - **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Thiết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kế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(Design Time):**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    - Trong Visual Studio,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mở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Form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bạn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    -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Tìm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hộp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cụ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(Toolbox)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kéo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TooltipControl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Form.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    - Tooltip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thanh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tác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vụ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phía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dưới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Form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bạn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thay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đổi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thuộc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nó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qua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sổ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Properties.</a:t>
            </a:r>
          </a:p>
        </p:txBody>
      </p:sp>
    </p:spTree>
    <p:extLst>
      <p:ext uri="{BB962C8B-B14F-4D97-AF65-F5344CB8AC3E}">
        <p14:creationId xmlns:p14="http://schemas.microsoft.com/office/powerpoint/2010/main" val="3031570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7"/>
          <p:cNvSpPr txBox="1">
            <a:spLocks noGrp="1"/>
          </p:cNvSpPr>
          <p:nvPr>
            <p:ph type="title"/>
          </p:nvPr>
        </p:nvSpPr>
        <p:spPr>
          <a:xfrm>
            <a:off x="968884" y="317685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Phương thức, thuộc tính, sự kiện</a:t>
            </a:r>
            <a:endParaRPr sz="3600" dirty="0"/>
          </a:p>
        </p:txBody>
      </p:sp>
      <p:sp>
        <p:nvSpPr>
          <p:cNvPr id="710" name="Google Shape;710;p27"/>
          <p:cNvSpPr txBox="1">
            <a:spLocks noGrp="1"/>
          </p:cNvSpPr>
          <p:nvPr>
            <p:ph type="subTitle" idx="1"/>
          </p:nvPr>
        </p:nvSpPr>
        <p:spPr>
          <a:xfrm>
            <a:off x="1347536" y="1081185"/>
            <a:ext cx="9974861" cy="196989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**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Phương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thức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:*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1. `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SetToolTip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`: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Sử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dụng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gán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Tooltip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điều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khiển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cụ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Cần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cung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cấp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điều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khiển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nội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dung Tooltip.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2. `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GetToolTip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`: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Sử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dụng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lấy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nội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dung Tooltip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gán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điều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khiển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cụ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**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Thuộc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tính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:**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1. `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AutoPopDelay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`: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Xác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định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khoảng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thời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gian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(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theo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mili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)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mà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Tooltip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tự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động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biến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mất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sau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khi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hiển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thị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2. `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InitialDelay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`: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Xác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định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khoảng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thời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gian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(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theo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mili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)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trước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khi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Tooltip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xuất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hiện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khi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dùng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di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chuột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qua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điều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khiển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3. `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ReshowDelay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`: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Xác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định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khoảng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thời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gian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(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theo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mili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)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giữa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việc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di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chuột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ra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khỏi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điều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khiển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khi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Tooltip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xuất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hiện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lại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khi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dùng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quay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lại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điều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khiển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4. `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ShowAlways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`: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Xác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định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liệu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Tooltip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sẽ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hiển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thị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luôn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(true)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hoặc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chỉ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khi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cần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thiết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(false).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**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Sự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kiện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:**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1. `Popup`: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Sự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kiện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này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xảy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ra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trước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khi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Tooltip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hiển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thị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Bạn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sử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dụng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nó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thay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đổi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nội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dung Tooltip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hoặc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hủy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việc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hiển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thị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Tooltip.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2. `Draw`: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Sự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kiện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này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xảy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ra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khi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Tooltip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vẽ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Bạn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sử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dụng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nó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tùy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chỉnh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cách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Tooltip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hiển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thị</a:t>
            </a:r>
            <a:r>
              <a:rPr 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kern="1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27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24"/>
          <p:cNvSpPr txBox="1">
            <a:spLocks noGrp="1"/>
          </p:cNvSpPr>
          <p:nvPr>
            <p:ph type="title"/>
          </p:nvPr>
        </p:nvSpPr>
        <p:spPr>
          <a:xfrm>
            <a:off x="720400" y="669575"/>
            <a:ext cx="11055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Giới thiệu thành viên</a:t>
            </a:r>
            <a:endParaRPr dirty="0"/>
          </a:p>
        </p:txBody>
      </p:sp>
      <p:sp>
        <p:nvSpPr>
          <p:cNvPr id="678" name="Google Shape;678;p24"/>
          <p:cNvSpPr txBox="1">
            <a:spLocks noGrp="1"/>
          </p:cNvSpPr>
          <p:nvPr>
            <p:ph type="body" idx="1"/>
          </p:nvPr>
        </p:nvSpPr>
        <p:spPr>
          <a:xfrm>
            <a:off x="868182" y="2657340"/>
            <a:ext cx="32148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rPr lang="en" sz="1600" dirty="0"/>
              <a:t>Tổng hợp tài liệu</a:t>
            </a:r>
            <a:endParaRPr sz="1600" dirty="0"/>
          </a:p>
        </p:txBody>
      </p:sp>
      <p:sp>
        <p:nvSpPr>
          <p:cNvPr id="679" name="Google Shape;679;p24"/>
          <p:cNvSpPr txBox="1">
            <a:spLocks noGrp="1"/>
          </p:cNvSpPr>
          <p:nvPr>
            <p:ph type="body" idx="2"/>
          </p:nvPr>
        </p:nvSpPr>
        <p:spPr>
          <a:xfrm>
            <a:off x="4507299" y="2657340"/>
            <a:ext cx="32148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rPr lang="en" sz="1600" dirty="0"/>
              <a:t>Làm slides thuyết trình</a:t>
            </a:r>
            <a:endParaRPr sz="1600" dirty="0"/>
          </a:p>
        </p:txBody>
      </p:sp>
      <p:sp>
        <p:nvSpPr>
          <p:cNvPr id="680" name="Google Shape;680;p24"/>
          <p:cNvSpPr txBox="1">
            <a:spLocks noGrp="1"/>
          </p:cNvSpPr>
          <p:nvPr>
            <p:ph type="body" idx="3"/>
          </p:nvPr>
        </p:nvSpPr>
        <p:spPr>
          <a:xfrm>
            <a:off x="868182" y="4604952"/>
            <a:ext cx="32148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rPr lang="en" sz="1600" dirty="0"/>
              <a:t>Làm file word</a:t>
            </a:r>
            <a:endParaRPr sz="1600" dirty="0"/>
          </a:p>
        </p:txBody>
      </p:sp>
      <p:sp>
        <p:nvSpPr>
          <p:cNvPr id="681" name="Google Shape;681;p24"/>
          <p:cNvSpPr txBox="1">
            <a:spLocks noGrp="1"/>
          </p:cNvSpPr>
          <p:nvPr>
            <p:ph type="body" idx="4"/>
          </p:nvPr>
        </p:nvSpPr>
        <p:spPr>
          <a:xfrm>
            <a:off x="4507299" y="4604952"/>
            <a:ext cx="32148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rPr lang="en" sz="1600" dirty="0"/>
              <a:t>Thuyết trình </a:t>
            </a:r>
            <a:endParaRPr sz="1600" dirty="0"/>
          </a:p>
        </p:txBody>
      </p:sp>
      <p:sp>
        <p:nvSpPr>
          <p:cNvPr id="682" name="Google Shape;682;p24"/>
          <p:cNvSpPr txBox="1">
            <a:spLocks noGrp="1"/>
          </p:cNvSpPr>
          <p:nvPr>
            <p:ph type="title" idx="5"/>
          </p:nvPr>
        </p:nvSpPr>
        <p:spPr>
          <a:xfrm>
            <a:off x="868182" y="1993425"/>
            <a:ext cx="32148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1600" dirty="0">
                <a:solidFill>
                  <a:schemeClr val="accent1"/>
                </a:solidFill>
              </a:rPr>
              <a:t>01 | Hoàng Thị Hiên</a:t>
            </a:r>
            <a:endParaRPr sz="1600" dirty="0">
              <a:solidFill>
                <a:schemeClr val="accent1"/>
              </a:solidFill>
            </a:endParaRPr>
          </a:p>
        </p:txBody>
      </p:sp>
      <p:sp>
        <p:nvSpPr>
          <p:cNvPr id="683" name="Google Shape;683;p24"/>
          <p:cNvSpPr txBox="1">
            <a:spLocks noGrp="1"/>
          </p:cNvSpPr>
          <p:nvPr>
            <p:ph type="title" idx="6"/>
          </p:nvPr>
        </p:nvSpPr>
        <p:spPr>
          <a:xfrm>
            <a:off x="4507299" y="1993425"/>
            <a:ext cx="32148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1600" dirty="0">
                <a:solidFill>
                  <a:schemeClr val="accent2"/>
                </a:solidFill>
              </a:rPr>
              <a:t>02 | Vũ Bảo Lâm</a:t>
            </a:r>
            <a:endParaRPr sz="1600" dirty="0">
              <a:solidFill>
                <a:schemeClr val="accent2"/>
              </a:solidFill>
            </a:endParaRPr>
          </a:p>
        </p:txBody>
      </p:sp>
      <p:sp>
        <p:nvSpPr>
          <p:cNvPr id="684" name="Google Shape;684;p24"/>
          <p:cNvSpPr txBox="1">
            <a:spLocks noGrp="1"/>
          </p:cNvSpPr>
          <p:nvPr>
            <p:ph type="title" idx="7"/>
          </p:nvPr>
        </p:nvSpPr>
        <p:spPr>
          <a:xfrm>
            <a:off x="868182" y="3941028"/>
            <a:ext cx="32994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1600" dirty="0">
                <a:solidFill>
                  <a:schemeClr val="accent1"/>
                </a:solidFill>
              </a:rPr>
              <a:t>04 | Lương Thị Trang</a:t>
            </a:r>
            <a:endParaRPr sz="1600" dirty="0">
              <a:solidFill>
                <a:schemeClr val="accent1"/>
              </a:solidFill>
            </a:endParaRPr>
          </a:p>
        </p:txBody>
      </p:sp>
      <p:sp>
        <p:nvSpPr>
          <p:cNvPr id="685" name="Google Shape;685;p24"/>
          <p:cNvSpPr txBox="1">
            <a:spLocks noGrp="1"/>
          </p:cNvSpPr>
          <p:nvPr>
            <p:ph type="title" idx="8"/>
          </p:nvPr>
        </p:nvSpPr>
        <p:spPr>
          <a:xfrm>
            <a:off x="4507299" y="3941037"/>
            <a:ext cx="32148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1600" dirty="0">
                <a:solidFill>
                  <a:schemeClr val="accent2"/>
                </a:solidFill>
              </a:rPr>
              <a:t>05 | Nguyễn Anh Tuấn</a:t>
            </a:r>
            <a:endParaRPr sz="1600" dirty="0">
              <a:solidFill>
                <a:schemeClr val="accent2"/>
              </a:solidFill>
            </a:endParaRPr>
          </a:p>
        </p:txBody>
      </p:sp>
      <p:sp>
        <p:nvSpPr>
          <p:cNvPr id="686" name="Google Shape;686;p24"/>
          <p:cNvSpPr txBox="1">
            <a:spLocks noGrp="1"/>
          </p:cNvSpPr>
          <p:nvPr>
            <p:ph type="body" idx="1"/>
          </p:nvPr>
        </p:nvSpPr>
        <p:spPr>
          <a:xfrm>
            <a:off x="8109018" y="2657340"/>
            <a:ext cx="32148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rPr lang="en" sz="1600" dirty="0"/>
              <a:t>Tìm tài liệu</a:t>
            </a:r>
            <a:endParaRPr sz="1600" dirty="0"/>
          </a:p>
        </p:txBody>
      </p:sp>
      <p:sp>
        <p:nvSpPr>
          <p:cNvPr id="688" name="Google Shape;688;p24"/>
          <p:cNvSpPr txBox="1">
            <a:spLocks noGrp="1"/>
          </p:cNvSpPr>
          <p:nvPr>
            <p:ph type="title" idx="5"/>
          </p:nvPr>
        </p:nvSpPr>
        <p:spPr>
          <a:xfrm>
            <a:off x="8109018" y="1993425"/>
            <a:ext cx="32148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1600" dirty="0">
                <a:solidFill>
                  <a:schemeClr val="accent1"/>
                </a:solidFill>
              </a:rPr>
              <a:t>03 | Nịnh Văn Nam</a:t>
            </a:r>
            <a:endParaRPr sz="16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7"/>
          <p:cNvSpPr txBox="1">
            <a:spLocks noGrp="1"/>
          </p:cNvSpPr>
          <p:nvPr>
            <p:ph type="title"/>
          </p:nvPr>
        </p:nvSpPr>
        <p:spPr>
          <a:xfrm>
            <a:off x="968884" y="317685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Ví dụ ToolTip trong Windows Forms</a:t>
            </a:r>
            <a:endParaRPr sz="3600" dirty="0"/>
          </a:p>
        </p:txBody>
      </p:sp>
      <p:sp>
        <p:nvSpPr>
          <p:cNvPr id="710" name="Google Shape;710;p27"/>
          <p:cNvSpPr txBox="1">
            <a:spLocks noGrp="1"/>
          </p:cNvSpPr>
          <p:nvPr>
            <p:ph type="subTitle" idx="1"/>
          </p:nvPr>
        </p:nvSpPr>
        <p:spPr>
          <a:xfrm>
            <a:off x="671216" y="1081185"/>
            <a:ext cx="5853952" cy="536751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using System;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using </a:t>
            </a:r>
            <a:r>
              <a:rPr lang="en-US" sz="1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System.Windows.Forms</a:t>
            </a:r>
            <a:r>
              <a:rPr lang="en-US" sz="1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namespace </a:t>
            </a:r>
            <a:r>
              <a:rPr lang="en-US" sz="1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TooltipExample</a:t>
            </a:r>
            <a:endParaRPr lang="en-US" sz="1400" kern="1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   public partial class Form1 : Form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       public Form1()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InitializeComponent</a:t>
            </a:r>
            <a:r>
              <a:rPr lang="en-US" sz="1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           // </a:t>
            </a:r>
            <a:r>
              <a:rPr lang="en-US" sz="1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Tạo</a:t>
            </a:r>
            <a:r>
              <a:rPr lang="en-US" sz="1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đối</a:t>
            </a:r>
            <a:r>
              <a:rPr lang="en-US" sz="1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tượng</a:t>
            </a:r>
            <a:r>
              <a:rPr lang="en-US" sz="1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Tooltip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           ToolTip </a:t>
            </a:r>
            <a:r>
              <a:rPr lang="en-US" sz="1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tooltip</a:t>
            </a:r>
            <a:r>
              <a:rPr lang="en-US" sz="1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= new ToolTip();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           // </a:t>
            </a:r>
            <a:r>
              <a:rPr lang="en-US" sz="1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Gán</a:t>
            </a:r>
            <a:r>
              <a:rPr lang="en-US" sz="1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Tooltip </a:t>
            </a:r>
            <a:r>
              <a:rPr lang="en-US" sz="1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1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Button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tooltip.SetToolTip</a:t>
            </a:r>
            <a:r>
              <a:rPr lang="en-US" sz="1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(button1, "This is a Button");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E494A8-FAF3-6C89-4D42-D7FC50575F5F}"/>
              </a:ext>
            </a:extLst>
          </p:cNvPr>
          <p:cNvSpPr txBox="1"/>
          <p:nvPr/>
        </p:nvSpPr>
        <p:spPr>
          <a:xfrm>
            <a:off x="6491584" y="1345537"/>
            <a:ext cx="5029200" cy="4431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// </a:t>
            </a:r>
            <a:r>
              <a:rPr lang="en-US" b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Cài</a:t>
            </a:r>
            <a:r>
              <a:rPr lang="en-US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đặt</a:t>
            </a:r>
            <a:r>
              <a:rPr lang="en-US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khoảng</a:t>
            </a:r>
            <a:r>
              <a:rPr lang="en-US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thời</a:t>
            </a:r>
            <a:r>
              <a:rPr lang="en-US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gian</a:t>
            </a:r>
            <a:r>
              <a:rPr lang="en-US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xuất</a:t>
            </a:r>
            <a:r>
              <a:rPr lang="en-US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hiện</a:t>
            </a:r>
            <a:r>
              <a:rPr lang="en-US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Tooltip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           </a:t>
            </a:r>
            <a:r>
              <a:rPr lang="en-US" b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tooltip.AutoPopDelay</a:t>
            </a:r>
            <a:r>
              <a:rPr lang="en-US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= 2000; // 2 </a:t>
            </a:r>
            <a:r>
              <a:rPr lang="en-US" b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endParaRPr lang="en-US" b="1" kern="1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           // </a:t>
            </a:r>
            <a:r>
              <a:rPr lang="en-US" b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Cài</a:t>
            </a:r>
            <a:r>
              <a:rPr lang="en-US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đặt</a:t>
            </a:r>
            <a:r>
              <a:rPr lang="en-US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khoảng</a:t>
            </a:r>
            <a:r>
              <a:rPr lang="en-US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thời</a:t>
            </a:r>
            <a:r>
              <a:rPr lang="en-US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gian</a:t>
            </a:r>
            <a:r>
              <a:rPr lang="en-US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trước</a:t>
            </a:r>
            <a:r>
              <a:rPr lang="en-US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khi</a:t>
            </a:r>
            <a:r>
              <a:rPr lang="en-US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Tooltip </a:t>
            </a:r>
            <a:r>
              <a:rPr lang="en-US" b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xuất</a:t>
            </a:r>
            <a:r>
              <a:rPr lang="en-US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hiện</a:t>
            </a:r>
            <a:endParaRPr lang="en-US" b="1" kern="1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           </a:t>
            </a:r>
            <a:r>
              <a:rPr lang="en-US" b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tooltip.InitialDelay</a:t>
            </a:r>
            <a:r>
              <a:rPr lang="en-US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= 500; // 0.5 </a:t>
            </a:r>
            <a:r>
              <a:rPr lang="en-US" b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endParaRPr lang="en-US" b="1" kern="1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           // </a:t>
            </a:r>
            <a:r>
              <a:rPr lang="en-US" b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Cài</a:t>
            </a:r>
            <a:r>
              <a:rPr lang="en-US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đặt</a:t>
            </a:r>
            <a:r>
              <a:rPr lang="en-US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khoảng</a:t>
            </a:r>
            <a:r>
              <a:rPr lang="en-US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thời</a:t>
            </a:r>
            <a:r>
              <a:rPr lang="en-US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gian</a:t>
            </a:r>
            <a:r>
              <a:rPr lang="en-US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giữa</a:t>
            </a:r>
            <a:r>
              <a:rPr lang="en-US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việc</a:t>
            </a:r>
            <a:r>
              <a:rPr lang="en-US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di </a:t>
            </a:r>
            <a:r>
              <a:rPr lang="en-US" b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chuột</a:t>
            </a:r>
            <a:r>
              <a:rPr lang="en-US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ra</a:t>
            </a:r>
            <a:r>
              <a:rPr lang="en-US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hiển</a:t>
            </a:r>
            <a:r>
              <a:rPr lang="en-US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thị</a:t>
            </a:r>
            <a:r>
              <a:rPr lang="en-US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lại</a:t>
            </a:r>
            <a:r>
              <a:rPr lang="en-US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Tooltip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           </a:t>
            </a:r>
            <a:r>
              <a:rPr lang="en-US" b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tooltip.ReshowDelay</a:t>
            </a:r>
            <a:r>
              <a:rPr lang="en-US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= 100; // 0.1 </a:t>
            </a:r>
            <a:r>
              <a:rPr lang="en-US" b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endParaRPr lang="en-US" b="1" kern="1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```</a:t>
            </a:r>
          </a:p>
        </p:txBody>
      </p:sp>
    </p:spTree>
    <p:extLst>
      <p:ext uri="{BB962C8B-B14F-4D97-AF65-F5344CB8AC3E}">
        <p14:creationId xmlns:p14="http://schemas.microsoft.com/office/powerpoint/2010/main" val="2685125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28"/>
          <p:cNvSpPr txBox="1">
            <a:spLocks noGrp="1"/>
          </p:cNvSpPr>
          <p:nvPr>
            <p:ph type="title"/>
          </p:nvPr>
        </p:nvSpPr>
        <p:spPr>
          <a:xfrm>
            <a:off x="632875" y="1589871"/>
            <a:ext cx="110955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V</a:t>
            </a:r>
            <a:br>
              <a:rPr lang="en" sz="5400" dirty="0"/>
            </a:br>
            <a:br>
              <a:rPr lang="en" sz="5400" dirty="0"/>
            </a:br>
            <a:r>
              <a:rPr lang="en" sz="4400" dirty="0"/>
              <a:t>Timer</a:t>
            </a:r>
            <a:endParaRPr dirty="0"/>
          </a:p>
        </p:txBody>
      </p:sp>
      <p:grpSp>
        <p:nvGrpSpPr>
          <p:cNvPr id="718" name="Google Shape;718;p28"/>
          <p:cNvGrpSpPr/>
          <p:nvPr/>
        </p:nvGrpSpPr>
        <p:grpSpPr>
          <a:xfrm rot="10800000">
            <a:off x="5505518" y="531701"/>
            <a:ext cx="1237846" cy="872004"/>
            <a:chOff x="621403" y="597265"/>
            <a:chExt cx="1588204" cy="1118814"/>
          </a:xfrm>
        </p:grpSpPr>
        <p:sp>
          <p:nvSpPr>
            <p:cNvPr id="719" name="Google Shape;719;p28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9065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7"/>
          <p:cNvSpPr txBox="1">
            <a:spLocks noGrp="1"/>
          </p:cNvSpPr>
          <p:nvPr>
            <p:ph type="subTitle" idx="1"/>
          </p:nvPr>
        </p:nvSpPr>
        <p:spPr>
          <a:xfrm>
            <a:off x="1419344" y="1440610"/>
            <a:ext cx="8766629" cy="496821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2000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Timer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khiển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khá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hữu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ích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C# -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Winform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Timer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setInterval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hay "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setTimeOut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JavaScript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đều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khoảng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lặp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đoạn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chương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lặp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lặp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khoảng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hưởng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tiến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Timer: 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System.Windows.Forms.Timer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System.Timers.Timer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System.Threading.Timer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Nhưng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giản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bây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giờ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khiển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Timer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Windows.Forms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9382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7"/>
          <p:cNvSpPr txBox="1">
            <a:spLocks noGrp="1"/>
          </p:cNvSpPr>
          <p:nvPr>
            <p:ph type="title"/>
          </p:nvPr>
        </p:nvSpPr>
        <p:spPr>
          <a:xfrm>
            <a:off x="968884" y="317685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/>
              <a:t>Khai</a:t>
            </a:r>
            <a:r>
              <a:rPr lang="en-US" sz="3600" dirty="0"/>
              <a:t> </a:t>
            </a:r>
            <a:r>
              <a:rPr lang="en-US" sz="3600" dirty="0" err="1"/>
              <a:t>báo</a:t>
            </a:r>
            <a:r>
              <a:rPr lang="en-US" sz="3600" dirty="0"/>
              <a:t> </a:t>
            </a:r>
            <a:r>
              <a:rPr lang="en-US" sz="3600" dirty="0" err="1"/>
              <a:t>đối</a:t>
            </a:r>
            <a:r>
              <a:rPr lang="en-US" sz="3600" dirty="0"/>
              <a:t> </a:t>
            </a:r>
            <a:r>
              <a:rPr lang="en-US" sz="3600" dirty="0" err="1"/>
              <a:t>tượng</a:t>
            </a:r>
            <a:r>
              <a:rPr lang="en-US" sz="3600" dirty="0"/>
              <a:t> Timer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561CB5-76D6-F0DC-33BC-A6512B129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32" y="1641407"/>
            <a:ext cx="4639945" cy="23374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AF3A7B-20B6-9362-4233-DF5FE70E67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927" y="1641406"/>
            <a:ext cx="3886199" cy="23374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8A3EFC-1134-A412-C3D7-111DE0B2FBF2}"/>
              </a:ext>
            </a:extLst>
          </p:cNvPr>
          <p:cNvSpPr txBox="1"/>
          <p:nvPr/>
        </p:nvSpPr>
        <p:spPr>
          <a:xfrm>
            <a:off x="6974306" y="1239303"/>
            <a:ext cx="6986336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Timer</a:t>
            </a:r>
            <a:endParaRPr lang="en-US" sz="12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9E3613-8703-45E8-BCCE-05AD182174EC}"/>
              </a:ext>
            </a:extLst>
          </p:cNvPr>
          <p:cNvSpPr txBox="1"/>
          <p:nvPr/>
        </p:nvSpPr>
        <p:spPr>
          <a:xfrm>
            <a:off x="429126" y="1124047"/>
            <a:ext cx="4521751" cy="543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khai</a:t>
            </a:r>
            <a:r>
              <a:rPr lang="en-U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14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Timer </a:t>
            </a:r>
            <a:r>
              <a:rPr lang="en-US" sz="14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giản</a:t>
            </a:r>
            <a:r>
              <a:rPr lang="en-U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Toolbox </a:t>
            </a:r>
            <a:r>
              <a:rPr lang="en-US" sz="14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"Timer" </a:t>
            </a:r>
            <a:r>
              <a:rPr lang="en-US" sz="14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rồi</a:t>
            </a:r>
            <a:r>
              <a:rPr lang="en-U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kéo</a:t>
            </a:r>
            <a:r>
              <a:rPr lang="en-U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Form</a:t>
            </a:r>
            <a:endParaRPr lang="en-US" sz="12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127110-89E0-C43B-8CB6-C1E8B601E85E}"/>
              </a:ext>
            </a:extLst>
          </p:cNvPr>
          <p:cNvSpPr txBox="1"/>
          <p:nvPr/>
        </p:nvSpPr>
        <p:spPr>
          <a:xfrm>
            <a:off x="1235242" y="4796590"/>
            <a:ext cx="948088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Interval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khoảng</a:t>
            </a:r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lặp</a:t>
            </a:r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vị</a:t>
            </a:r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miliseconds</a:t>
            </a:r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kiện</a:t>
            </a:r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duy</a:t>
            </a:r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Timer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Timer_Tick</a:t>
            </a:r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thay</a:t>
            </a:r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kiện</a:t>
            </a:r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timer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lặp</a:t>
            </a:r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Tức</a:t>
            </a:r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timer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lặp</a:t>
            </a:r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code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Timer_Tick</a:t>
            </a:r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23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28"/>
          <p:cNvSpPr txBox="1">
            <a:spLocks noGrp="1"/>
          </p:cNvSpPr>
          <p:nvPr>
            <p:ph type="title"/>
          </p:nvPr>
        </p:nvSpPr>
        <p:spPr>
          <a:xfrm>
            <a:off x="632875" y="1589871"/>
            <a:ext cx="110955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VI</a:t>
            </a:r>
            <a:br>
              <a:rPr lang="en" sz="5400" dirty="0"/>
            </a:br>
            <a:br>
              <a:rPr lang="en" sz="5400" dirty="0"/>
            </a:br>
            <a:r>
              <a:rPr lang="en" sz="4400" dirty="0"/>
              <a:t>Rich TextBox</a:t>
            </a:r>
            <a:endParaRPr dirty="0"/>
          </a:p>
        </p:txBody>
      </p:sp>
      <p:grpSp>
        <p:nvGrpSpPr>
          <p:cNvPr id="718" name="Google Shape;718;p28"/>
          <p:cNvGrpSpPr/>
          <p:nvPr/>
        </p:nvGrpSpPr>
        <p:grpSpPr>
          <a:xfrm rot="10800000">
            <a:off x="5505518" y="531701"/>
            <a:ext cx="1237846" cy="872004"/>
            <a:chOff x="621403" y="597265"/>
            <a:chExt cx="1588204" cy="1118814"/>
          </a:xfrm>
        </p:grpSpPr>
        <p:sp>
          <p:nvSpPr>
            <p:cNvPr id="719" name="Google Shape;719;p28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269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7"/>
          <p:cNvSpPr txBox="1">
            <a:spLocks noGrp="1"/>
          </p:cNvSpPr>
          <p:nvPr>
            <p:ph type="subTitle" idx="1"/>
          </p:nvPr>
        </p:nvSpPr>
        <p:spPr>
          <a:xfrm>
            <a:off x="1498600" y="1572104"/>
            <a:ext cx="9169400" cy="350789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82880" marR="0">
              <a:lnSpc>
                <a:spcPct val="107000"/>
              </a:lnSpc>
              <a:spcBef>
                <a:spcPts val="10"/>
              </a:spcBef>
              <a:spcAft>
                <a:spcPts val="10"/>
              </a:spcAft>
            </a:pPr>
            <a:br>
              <a:rPr lang="en-US" sz="2400" b="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2400" b="0" dirty="0">
              <a:solidFill>
                <a:schemeClr val="bg1"/>
              </a:solidFill>
              <a:effectLst/>
              <a:latin typeface="Times New Roman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endParaRPr lang="en-US" sz="2400" b="0" dirty="0">
              <a:solidFill>
                <a:schemeClr val="bg1"/>
              </a:solidFill>
              <a:latin typeface="Times New Roman 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EB6752-CB98-EF57-41FB-B75210262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03" y="3429000"/>
            <a:ext cx="423672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7D683E-10A7-20C3-848F-202C6FA80B5C}"/>
              </a:ext>
            </a:extLst>
          </p:cNvPr>
          <p:cNvSpPr txBox="1"/>
          <p:nvPr/>
        </p:nvSpPr>
        <p:spPr>
          <a:xfrm>
            <a:off x="749367" y="2053381"/>
            <a:ext cx="4236720" cy="1396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RichTextBox</a:t>
            </a:r>
            <a:r>
              <a:rPr lang="en-US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16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Văn </a:t>
            </a:r>
            <a:r>
              <a:rPr lang="en-US" sz="16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Phông</a:t>
            </a:r>
            <a:r>
              <a:rPr lang="en-US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RichTextBox</a:t>
            </a:r>
            <a:r>
              <a:rPr lang="en-US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F6E2E9-BEA3-6455-12DC-AF8B240FD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164" y="1049954"/>
            <a:ext cx="4123923" cy="6001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0C6226-E8AB-08B3-CCAF-08C15B54F36B}"/>
              </a:ext>
            </a:extLst>
          </p:cNvPr>
          <p:cNvSpPr txBox="1"/>
          <p:nvPr/>
        </p:nvSpPr>
        <p:spPr>
          <a:xfrm>
            <a:off x="1062440" y="198878"/>
            <a:ext cx="39363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r>
              <a:rPr lang="en-US" sz="16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ạo</a:t>
            </a:r>
            <a:r>
              <a:rPr lang="en-US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một</a:t>
            </a:r>
            <a:r>
              <a:rPr lang="en-US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đối</a:t>
            </a:r>
            <a:r>
              <a:rPr lang="en-US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tượng</a:t>
            </a:r>
            <a:r>
              <a:rPr lang="en-US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điều</a:t>
            </a:r>
            <a:r>
              <a:rPr lang="en-US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khiển</a:t>
            </a:r>
            <a:r>
              <a:rPr lang="en-US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RichTextBox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148A16-DA1B-BAE5-E9A6-8D4582BB7E6C}"/>
              </a:ext>
            </a:extLst>
          </p:cNvPr>
          <p:cNvSpPr txBox="1"/>
          <p:nvPr/>
        </p:nvSpPr>
        <p:spPr>
          <a:xfrm>
            <a:off x="5622523" y="387914"/>
            <a:ext cx="5205898" cy="1233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 </a:t>
            </a:r>
            <a:r>
              <a:rPr lang="en-US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RichTextBox</a:t>
            </a:r>
            <a:r>
              <a:rPr lang="en-US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sàng</a:t>
            </a:r>
            <a:r>
              <a:rPr lang="en-US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RichTextBox</a:t>
            </a:r>
            <a:r>
              <a:rPr lang="en-US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Form.Controls.Add</a:t>
            </a:r>
            <a:r>
              <a:rPr lang="en-US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RichTextBox</a:t>
            </a:r>
            <a:r>
              <a:rPr lang="en-US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D77E02-4160-80C0-11C1-4895E1B169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0435" y="1939856"/>
            <a:ext cx="5896798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44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7"/>
          <p:cNvSpPr txBox="1">
            <a:spLocks noGrp="1"/>
          </p:cNvSpPr>
          <p:nvPr>
            <p:ph type="title"/>
          </p:nvPr>
        </p:nvSpPr>
        <p:spPr>
          <a:xfrm>
            <a:off x="968884" y="317685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/>
          </a:p>
        </p:txBody>
      </p:sp>
      <p:sp>
        <p:nvSpPr>
          <p:cNvPr id="710" name="Google Shape;710;p27"/>
          <p:cNvSpPr txBox="1">
            <a:spLocks noGrp="1"/>
          </p:cNvSpPr>
          <p:nvPr>
            <p:ph type="subTitle" idx="1"/>
          </p:nvPr>
        </p:nvSpPr>
        <p:spPr>
          <a:xfrm>
            <a:off x="1498600" y="1572104"/>
            <a:ext cx="9169400" cy="350789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82880" marR="0">
              <a:lnSpc>
                <a:spcPct val="107000"/>
              </a:lnSpc>
              <a:spcBef>
                <a:spcPts val="10"/>
              </a:spcBef>
              <a:spcAft>
                <a:spcPts val="10"/>
              </a:spcAft>
            </a:pPr>
            <a:br>
              <a:rPr lang="en-US" sz="2400" b="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2400" b="0" dirty="0">
              <a:solidFill>
                <a:schemeClr val="bg1"/>
              </a:solidFill>
              <a:effectLst/>
              <a:latin typeface="Times New Roman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endParaRPr lang="en-US" sz="2400" b="0" dirty="0">
              <a:solidFill>
                <a:schemeClr val="bg1"/>
              </a:solidFill>
              <a:latin typeface="Times New Roman 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2C2290-37CD-333D-1F4F-1C20E4596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50" y="2246390"/>
            <a:ext cx="2466218" cy="3110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EB6752-CB98-EF57-41FB-B752102629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212" y="1958016"/>
            <a:ext cx="6041188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1225FF-AC71-9D70-75F5-9D97098CDF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2212" y="4902015"/>
            <a:ext cx="6041188" cy="1638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8349B8-DF6C-B633-1D99-A959A18FF54B}"/>
              </a:ext>
            </a:extLst>
          </p:cNvPr>
          <p:cNvSpPr txBox="1"/>
          <p:nvPr/>
        </p:nvSpPr>
        <p:spPr>
          <a:xfrm>
            <a:off x="536429" y="1295105"/>
            <a:ext cx="28678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click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chuột</a:t>
            </a:r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thẻ</a:t>
            </a:r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Toolbox - &gt; Choose items...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7D683E-10A7-20C3-848F-202C6FA80B5C}"/>
              </a:ext>
            </a:extLst>
          </p:cNvPr>
          <p:cNvSpPr txBox="1"/>
          <p:nvPr/>
        </p:nvSpPr>
        <p:spPr>
          <a:xfrm>
            <a:off x="4534314" y="1456809"/>
            <a:ext cx="6986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thẻ</a:t>
            </a:r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 Components -&gt;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Windows Media Player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441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7"/>
          <p:cNvSpPr txBox="1">
            <a:spLocks noGrp="1"/>
          </p:cNvSpPr>
          <p:nvPr>
            <p:ph type="title"/>
          </p:nvPr>
        </p:nvSpPr>
        <p:spPr>
          <a:xfrm>
            <a:off x="968884" y="317685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/>
              <a:t>Đặt</a:t>
            </a:r>
            <a:r>
              <a:rPr lang="en-US" sz="3600" dirty="0"/>
              <a:t> </a:t>
            </a:r>
            <a:r>
              <a:rPr lang="en-US" sz="3600" dirty="0" err="1"/>
              <a:t>thuộc</a:t>
            </a:r>
            <a:r>
              <a:rPr lang="en-US" sz="3600" dirty="0"/>
              <a:t> </a:t>
            </a:r>
            <a:r>
              <a:rPr lang="en-US" sz="3600" dirty="0" err="1"/>
              <a:t>tính</a:t>
            </a:r>
            <a:r>
              <a:rPr lang="en-US" sz="3600" dirty="0"/>
              <a:t> Rich </a:t>
            </a:r>
            <a:r>
              <a:rPr lang="en-US" sz="3600" dirty="0" err="1"/>
              <a:t>TextBox</a:t>
            </a:r>
            <a:endParaRPr lang="en-US" sz="3600" dirty="0"/>
          </a:p>
        </p:txBody>
      </p:sp>
      <p:sp>
        <p:nvSpPr>
          <p:cNvPr id="710" name="Google Shape;710;p27"/>
          <p:cNvSpPr txBox="1">
            <a:spLocks noGrp="1"/>
          </p:cNvSpPr>
          <p:nvPr>
            <p:ph type="subTitle" idx="1"/>
          </p:nvPr>
        </p:nvSpPr>
        <p:spPr>
          <a:xfrm>
            <a:off x="968884" y="1459809"/>
            <a:ext cx="5062621" cy="350789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RichTextBox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F4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nhấp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menu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Properties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trông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2.</a:t>
            </a:r>
            <a:endParaRPr lang="en-US" sz="2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7C7F34-2AE2-FF41-EADA-EFD779A9A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866" y="1459809"/>
            <a:ext cx="4355850" cy="4668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485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7"/>
          <p:cNvSpPr txBox="1">
            <a:spLocks noGrp="1"/>
          </p:cNvSpPr>
          <p:nvPr>
            <p:ph type="title"/>
          </p:nvPr>
        </p:nvSpPr>
        <p:spPr>
          <a:xfrm>
            <a:off x="968884" y="317685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/>
              <a:t>Đặt</a:t>
            </a:r>
            <a:r>
              <a:rPr lang="en-US" sz="3600" dirty="0"/>
              <a:t> </a:t>
            </a:r>
            <a:r>
              <a:rPr lang="en-US" sz="3600" dirty="0" err="1"/>
              <a:t>thuộc</a:t>
            </a:r>
            <a:r>
              <a:rPr lang="en-US" sz="3600" dirty="0"/>
              <a:t> </a:t>
            </a:r>
            <a:r>
              <a:rPr lang="en-US" sz="3600" dirty="0" err="1"/>
              <a:t>tính</a:t>
            </a:r>
            <a:r>
              <a:rPr lang="en-US" sz="3600" dirty="0"/>
              <a:t> Rich </a:t>
            </a:r>
            <a:r>
              <a:rPr lang="en-US" sz="3600" dirty="0" err="1"/>
              <a:t>TextBox</a:t>
            </a:r>
            <a:endParaRPr lang="en-US" sz="3600" dirty="0"/>
          </a:p>
        </p:txBody>
      </p:sp>
      <p:sp>
        <p:nvSpPr>
          <p:cNvPr id="710" name="Google Shape;710;p27"/>
          <p:cNvSpPr txBox="1">
            <a:spLocks noGrp="1"/>
          </p:cNvSpPr>
          <p:nvPr>
            <p:ph type="subTitle" idx="1"/>
          </p:nvPr>
        </p:nvSpPr>
        <p:spPr>
          <a:xfrm>
            <a:off x="968884" y="1425388"/>
            <a:ext cx="10551900" cy="511492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endParaRPr lang="en-US" sz="1800" b="1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135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BorderStyle</a:t>
            </a:r>
            <a:endParaRPr lang="en-US" sz="1800" b="1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1350"/>
              </a:lnSpc>
              <a:spcAft>
                <a:spcPts val="800"/>
              </a:spcAft>
              <a:tabLst>
                <a:tab pos="457200" algn="l"/>
              </a:tabLst>
            </a:pPr>
            <a:endParaRPr lang="en-US" sz="1800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1350"/>
              </a:lnSpc>
              <a:spcAft>
                <a:spcPts val="800"/>
              </a:spcAft>
              <a:tabLst>
                <a:tab pos="457200" algn="l"/>
              </a:tabLst>
            </a:pPr>
            <a:endParaRPr lang="en-US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1350"/>
              </a:lnSpc>
              <a:spcAft>
                <a:spcPts val="800"/>
              </a:spcAft>
              <a:tabLst>
                <a:tab pos="457200" algn="l"/>
              </a:tabLst>
            </a:pPr>
            <a:endParaRPr lang="en-US" sz="1800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1350"/>
              </a:lnSpc>
              <a:spcAft>
                <a:spcPts val="800"/>
              </a:spcAft>
              <a:tabLst>
                <a:tab pos="457200" algn="l"/>
              </a:tabLst>
            </a:pPr>
            <a:endParaRPr lang="en-US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135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endParaRPr lang="en-US" sz="1800" b="1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1350"/>
              </a:lnSpc>
              <a:spcAft>
                <a:spcPts val="800"/>
              </a:spcAft>
              <a:tabLst>
                <a:tab pos="457200" algn="l"/>
              </a:tabLst>
            </a:pPr>
            <a:endParaRPr lang="en-US" sz="1800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1350"/>
              </a:lnSpc>
              <a:spcAft>
                <a:spcPts val="800"/>
              </a:spcAft>
              <a:tabLst>
                <a:tab pos="457200" algn="l"/>
              </a:tabLst>
            </a:pPr>
            <a:endParaRPr lang="en-US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1350"/>
              </a:lnSpc>
              <a:spcAft>
                <a:spcPts val="800"/>
              </a:spcAft>
              <a:tabLst>
                <a:tab pos="457200" algn="l"/>
              </a:tabLst>
            </a:pPr>
            <a:endParaRPr lang="en-US" sz="1800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135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Văn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1350"/>
              </a:lnSpc>
              <a:spcAft>
                <a:spcPts val="800"/>
              </a:spcAft>
              <a:tabLst>
                <a:tab pos="457200" algn="l"/>
              </a:tabLst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1350"/>
              </a:lnSpc>
              <a:spcAft>
                <a:spcPts val="800"/>
              </a:spcAft>
              <a:tabLst>
                <a:tab pos="457200" algn="l"/>
              </a:tabLst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135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CF0AFE-1BE5-2AA2-9D01-360449281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497" y="1519967"/>
            <a:ext cx="4898602" cy="7049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8AA4F8-8960-B71F-1287-69162B92A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497" y="2722238"/>
            <a:ext cx="4898601" cy="7811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88E462-546C-4C71-97D8-71CB62057B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1" y="4171162"/>
            <a:ext cx="4963098" cy="5048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CEF1A3-241B-A47D-7054-28525BECA1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2949" y="5472326"/>
            <a:ext cx="5866149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5376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7"/>
          <p:cNvSpPr txBox="1">
            <a:spLocks noGrp="1"/>
          </p:cNvSpPr>
          <p:nvPr>
            <p:ph type="title"/>
          </p:nvPr>
        </p:nvSpPr>
        <p:spPr>
          <a:xfrm>
            <a:off x="968884" y="317685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/>
              <a:t>Đặt</a:t>
            </a:r>
            <a:r>
              <a:rPr lang="en-US" sz="3600" dirty="0"/>
              <a:t> </a:t>
            </a:r>
            <a:r>
              <a:rPr lang="en-US" sz="3600" dirty="0" err="1"/>
              <a:t>thuộc</a:t>
            </a:r>
            <a:r>
              <a:rPr lang="en-US" sz="3600" dirty="0"/>
              <a:t> </a:t>
            </a:r>
            <a:r>
              <a:rPr lang="en-US" sz="3600" dirty="0" err="1"/>
              <a:t>tính</a:t>
            </a:r>
            <a:r>
              <a:rPr lang="en-US" sz="3600" dirty="0"/>
              <a:t> Rich </a:t>
            </a:r>
            <a:r>
              <a:rPr lang="en-US" sz="3600" dirty="0" err="1"/>
              <a:t>TextBox</a:t>
            </a:r>
            <a:endParaRPr lang="en-US" sz="3600" dirty="0"/>
          </a:p>
        </p:txBody>
      </p:sp>
      <p:sp>
        <p:nvSpPr>
          <p:cNvPr id="710" name="Google Shape;710;p27"/>
          <p:cNvSpPr txBox="1">
            <a:spLocks noGrp="1"/>
          </p:cNvSpPr>
          <p:nvPr>
            <p:ph type="subTitle" idx="1"/>
          </p:nvPr>
        </p:nvSpPr>
        <p:spPr>
          <a:xfrm>
            <a:off x="968884" y="1518361"/>
            <a:ext cx="5062621" cy="70494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Chấp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nhậnTab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1350"/>
              </a:lnSpc>
              <a:spcAft>
                <a:spcPts val="800"/>
              </a:spcAft>
              <a:tabLst>
                <a:tab pos="457200" algn="l"/>
              </a:tabLst>
            </a:pPr>
            <a:endParaRPr lang="en-US" sz="1800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1350"/>
              </a:lnSpc>
              <a:spcAft>
                <a:spcPts val="800"/>
              </a:spcAft>
              <a:tabLst>
                <a:tab pos="457200" algn="l"/>
              </a:tabLst>
            </a:pPr>
            <a:endParaRPr lang="en-US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1350"/>
              </a:lnSpc>
              <a:spcAft>
                <a:spcPts val="800"/>
              </a:spcAft>
              <a:tabLst>
                <a:tab pos="457200" algn="l"/>
              </a:tabLst>
            </a:pPr>
            <a:endParaRPr lang="en-US" sz="1800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1350"/>
              </a:lnSpc>
              <a:spcAft>
                <a:spcPts val="800"/>
              </a:spcAft>
              <a:tabLst>
                <a:tab pos="457200" algn="l"/>
              </a:tabLst>
            </a:pPr>
            <a:endParaRPr lang="en-US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WordWrap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1350"/>
              </a:lnSpc>
              <a:spcAft>
                <a:spcPts val="800"/>
              </a:spcAft>
              <a:tabLst>
                <a:tab pos="457200" algn="l"/>
              </a:tabLst>
            </a:pPr>
            <a:endParaRPr lang="en-US" sz="1800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1350"/>
              </a:lnSpc>
              <a:spcAft>
                <a:spcPts val="800"/>
              </a:spcAft>
              <a:tabLst>
                <a:tab pos="457200" algn="l"/>
              </a:tabLst>
            </a:pPr>
            <a:endParaRPr lang="en-US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1350"/>
              </a:lnSpc>
              <a:spcAft>
                <a:spcPts val="800"/>
              </a:spcAft>
              <a:tabLst>
                <a:tab pos="457200" algn="l"/>
              </a:tabLst>
            </a:pPr>
            <a:endParaRPr lang="en-US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Thanh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cuộn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1350"/>
              </a:lnSpc>
              <a:spcAft>
                <a:spcPts val="800"/>
              </a:spcAft>
              <a:tabLst>
                <a:tab pos="457200" algn="l"/>
              </a:tabLst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1350"/>
              </a:lnSpc>
              <a:spcAft>
                <a:spcPts val="800"/>
              </a:spcAft>
              <a:tabLst>
                <a:tab pos="457200" algn="l"/>
              </a:tabLst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135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4BFE06-7F6A-4743-1CE2-66348CDF8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501" y="1646623"/>
            <a:ext cx="4753638" cy="4286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C21A58-DCE7-612A-96F1-8227A11DF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1502" y="2741236"/>
            <a:ext cx="4753637" cy="5334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D2A5E3-C4E3-46B2-2641-63E73E6AF4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1502" y="4113911"/>
            <a:ext cx="4753637" cy="5620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D654DFC-CB9C-3927-1EB2-6966EBDE34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1501" y="5243664"/>
            <a:ext cx="4753638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5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28"/>
          <p:cNvSpPr txBox="1">
            <a:spLocks noGrp="1"/>
          </p:cNvSpPr>
          <p:nvPr>
            <p:ph type="title"/>
          </p:nvPr>
        </p:nvSpPr>
        <p:spPr>
          <a:xfrm>
            <a:off x="632875" y="1589871"/>
            <a:ext cx="110955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I</a:t>
            </a:r>
            <a:br>
              <a:rPr lang="en" sz="5400" dirty="0"/>
            </a:br>
            <a:br>
              <a:rPr lang="en" sz="5400" dirty="0"/>
            </a:br>
            <a:r>
              <a:rPr lang="en" sz="5400" dirty="0"/>
              <a:t>CheckListed Box</a:t>
            </a:r>
            <a:endParaRPr dirty="0"/>
          </a:p>
        </p:txBody>
      </p:sp>
      <p:grpSp>
        <p:nvGrpSpPr>
          <p:cNvPr id="718" name="Google Shape;718;p28"/>
          <p:cNvGrpSpPr/>
          <p:nvPr/>
        </p:nvGrpSpPr>
        <p:grpSpPr>
          <a:xfrm rot="10800000">
            <a:off x="5505518" y="531701"/>
            <a:ext cx="1237846" cy="872004"/>
            <a:chOff x="621403" y="597265"/>
            <a:chExt cx="1588204" cy="1118814"/>
          </a:xfrm>
        </p:grpSpPr>
        <p:sp>
          <p:nvSpPr>
            <p:cNvPr id="719" name="Google Shape;719;p28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7108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28"/>
          <p:cNvSpPr txBox="1">
            <a:spLocks noGrp="1"/>
          </p:cNvSpPr>
          <p:nvPr>
            <p:ph type="title"/>
          </p:nvPr>
        </p:nvSpPr>
        <p:spPr>
          <a:xfrm>
            <a:off x="632875" y="1589871"/>
            <a:ext cx="110955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VII</a:t>
            </a:r>
            <a:br>
              <a:rPr lang="en" sz="5400" dirty="0"/>
            </a:br>
            <a:br>
              <a:rPr lang="en" sz="5400" dirty="0"/>
            </a:br>
            <a:r>
              <a:rPr lang="en" sz="4400" dirty="0"/>
              <a:t>DateTimePiker</a:t>
            </a:r>
            <a:endParaRPr dirty="0"/>
          </a:p>
        </p:txBody>
      </p:sp>
      <p:grpSp>
        <p:nvGrpSpPr>
          <p:cNvPr id="718" name="Google Shape;718;p28"/>
          <p:cNvGrpSpPr/>
          <p:nvPr/>
        </p:nvGrpSpPr>
        <p:grpSpPr>
          <a:xfrm rot="10800000">
            <a:off x="5505518" y="531701"/>
            <a:ext cx="1237846" cy="872004"/>
            <a:chOff x="621403" y="597265"/>
            <a:chExt cx="1588204" cy="1118814"/>
          </a:xfrm>
        </p:grpSpPr>
        <p:sp>
          <p:nvSpPr>
            <p:cNvPr id="719" name="Google Shape;719;p28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5576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7"/>
          <p:cNvSpPr txBox="1">
            <a:spLocks noGrp="1"/>
          </p:cNvSpPr>
          <p:nvPr>
            <p:ph type="title"/>
          </p:nvPr>
        </p:nvSpPr>
        <p:spPr>
          <a:xfrm>
            <a:off x="968884" y="317685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lịch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diễn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Combobox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0" name="Google Shape;710;p27"/>
          <p:cNvSpPr txBox="1">
            <a:spLocks noGrp="1"/>
          </p:cNvSpPr>
          <p:nvPr>
            <p:ph type="subTitle" idx="1"/>
          </p:nvPr>
        </p:nvSpPr>
        <p:spPr>
          <a:xfrm>
            <a:off x="4395536" y="1572104"/>
            <a:ext cx="6272463" cy="350789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82880" marR="0">
              <a:lnSpc>
                <a:spcPct val="107000"/>
              </a:lnSpc>
              <a:spcBef>
                <a:spcPts val="10"/>
              </a:spcBef>
              <a:spcAft>
                <a:spcPts val="10"/>
              </a:spcAft>
            </a:pPr>
            <a:br>
              <a:rPr lang="en-US" sz="2400" b="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2400" b="0" dirty="0">
              <a:solidFill>
                <a:schemeClr val="bg1"/>
              </a:solidFill>
              <a:effectLst/>
              <a:latin typeface="Times New Roman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endParaRPr lang="en-US" sz="2400" b="0" dirty="0">
              <a:solidFill>
                <a:schemeClr val="bg1"/>
              </a:solidFill>
              <a:latin typeface="Times New Roman "/>
              <a:cs typeface="Times New Roman" panose="02020603050405020304" pitchFamily="18" charset="0"/>
            </a:endParaRPr>
          </a:p>
        </p:txBody>
      </p:sp>
      <p:pic>
        <p:nvPicPr>
          <p:cNvPr id="2" name="Picture 1" descr="winforms bai10 04 PNG">
            <a:extLst>
              <a:ext uri="{FF2B5EF4-FFF2-40B4-BE49-F238E27FC236}">
                <a16:creationId xmlns:a16="http://schemas.microsoft.com/office/drawing/2014/main" id="{09D84A9C-254E-CFCC-C0DB-10991B2B0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26" y="1564602"/>
            <a:ext cx="3854859" cy="3507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40823C-1E3F-C19C-F5E7-3B4763722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689" y="1609524"/>
            <a:ext cx="5782482" cy="23244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7FEFE6-2958-D4E2-9510-95CBDE6773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7961" y="5080000"/>
            <a:ext cx="5925377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2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28"/>
          <p:cNvSpPr txBox="1">
            <a:spLocks noGrp="1"/>
          </p:cNvSpPr>
          <p:nvPr>
            <p:ph type="title"/>
          </p:nvPr>
        </p:nvSpPr>
        <p:spPr>
          <a:xfrm>
            <a:off x="632875" y="1589871"/>
            <a:ext cx="110955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VII</a:t>
            </a:r>
            <a:br>
              <a:rPr lang="en" sz="5400" dirty="0"/>
            </a:br>
            <a:br>
              <a:rPr lang="en" sz="5400" dirty="0"/>
            </a:br>
            <a:r>
              <a:rPr lang="en" sz="4400" dirty="0"/>
              <a:t>Windows Media Player</a:t>
            </a:r>
            <a:endParaRPr dirty="0"/>
          </a:p>
        </p:txBody>
      </p:sp>
      <p:grpSp>
        <p:nvGrpSpPr>
          <p:cNvPr id="718" name="Google Shape;718;p28"/>
          <p:cNvGrpSpPr/>
          <p:nvPr/>
        </p:nvGrpSpPr>
        <p:grpSpPr>
          <a:xfrm rot="10800000">
            <a:off x="5505518" y="531701"/>
            <a:ext cx="1237846" cy="872004"/>
            <a:chOff x="621403" y="597265"/>
            <a:chExt cx="1588204" cy="1118814"/>
          </a:xfrm>
        </p:grpSpPr>
        <p:sp>
          <p:nvSpPr>
            <p:cNvPr id="719" name="Google Shape;719;p28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5407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7"/>
          <p:cNvSpPr txBox="1">
            <a:spLocks noGrp="1"/>
          </p:cNvSpPr>
          <p:nvPr>
            <p:ph type="subTitle" idx="1"/>
          </p:nvPr>
        </p:nvSpPr>
        <p:spPr>
          <a:xfrm>
            <a:off x="1498600" y="1572104"/>
            <a:ext cx="9169400" cy="350789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82880" marR="0">
              <a:lnSpc>
                <a:spcPct val="107000"/>
              </a:lnSpc>
              <a:spcBef>
                <a:spcPts val="10"/>
              </a:spcBef>
              <a:spcAft>
                <a:spcPts val="10"/>
              </a:spcAft>
            </a:pPr>
            <a:br>
              <a:rPr lang="en-US" sz="2400" b="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2400" b="0" dirty="0">
              <a:solidFill>
                <a:schemeClr val="bg1"/>
              </a:solidFill>
              <a:effectLst/>
              <a:latin typeface="Times New Roman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endParaRPr lang="en-US" sz="2400" b="0" dirty="0">
              <a:solidFill>
                <a:schemeClr val="bg1"/>
              </a:solidFill>
              <a:latin typeface="Times New Roman 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2C2290-37CD-333D-1F4F-1C20E4596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66" y="1866375"/>
            <a:ext cx="2133600" cy="267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EB6752-CB98-EF57-41FB-B752102629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307" y="2063020"/>
            <a:ext cx="423672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1225FF-AC71-9D70-75F5-9D97098CDF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6894" y="2506902"/>
            <a:ext cx="2339340" cy="1638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8349B8-DF6C-B633-1D99-A959A18FF54B}"/>
              </a:ext>
            </a:extLst>
          </p:cNvPr>
          <p:cNvSpPr txBox="1"/>
          <p:nvPr/>
        </p:nvSpPr>
        <p:spPr>
          <a:xfrm>
            <a:off x="324503" y="1310492"/>
            <a:ext cx="33571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click </a:t>
            </a:r>
            <a:r>
              <a:rPr lang="en-US" sz="14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chuột</a:t>
            </a:r>
            <a:r>
              <a:rPr lang="en-U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thẻ</a:t>
            </a:r>
            <a:r>
              <a:rPr lang="en-U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Toolbox - &gt; Choose items...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7D683E-10A7-20C3-848F-202C6FA80B5C}"/>
              </a:ext>
            </a:extLst>
          </p:cNvPr>
          <p:cNvSpPr txBox="1"/>
          <p:nvPr/>
        </p:nvSpPr>
        <p:spPr>
          <a:xfrm>
            <a:off x="4991768" y="1418214"/>
            <a:ext cx="49500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14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thẻ</a:t>
            </a:r>
            <a:r>
              <a:rPr lang="en-U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 Components -&gt; </a:t>
            </a:r>
            <a:r>
              <a:rPr lang="en-US" sz="14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Windows Media Player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09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39"/>
          <p:cNvSpPr txBox="1">
            <a:spLocks noGrp="1"/>
          </p:cNvSpPr>
          <p:nvPr>
            <p:ph type="title"/>
          </p:nvPr>
        </p:nvSpPr>
        <p:spPr>
          <a:xfrm>
            <a:off x="1747300" y="3238700"/>
            <a:ext cx="8697300" cy="76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sp>
        <p:nvSpPr>
          <p:cNvPr id="928" name="Google Shape;928;p39"/>
          <p:cNvSpPr txBox="1">
            <a:spLocks noGrp="1"/>
          </p:cNvSpPr>
          <p:nvPr>
            <p:ph type="subTitle" idx="1"/>
          </p:nvPr>
        </p:nvSpPr>
        <p:spPr>
          <a:xfrm>
            <a:off x="1747300" y="3790550"/>
            <a:ext cx="8697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Do you have any questions?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929" name="Google Shape;929;p39"/>
          <p:cNvSpPr/>
          <p:nvPr/>
        </p:nvSpPr>
        <p:spPr>
          <a:xfrm>
            <a:off x="5990003" y="5670003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930" name="Google Shape;930;p39"/>
          <p:cNvGrpSpPr/>
          <p:nvPr/>
        </p:nvGrpSpPr>
        <p:grpSpPr>
          <a:xfrm>
            <a:off x="6523105" y="5660351"/>
            <a:ext cx="411849" cy="411917"/>
            <a:chOff x="5162200" y="4097750"/>
            <a:chExt cx="338385" cy="338414"/>
          </a:xfrm>
        </p:grpSpPr>
        <p:sp>
          <p:nvSpPr>
            <p:cNvPr id="931" name="Google Shape;931;p39"/>
            <p:cNvSpPr/>
            <p:nvPr/>
          </p:nvSpPr>
          <p:spPr>
            <a:xfrm>
              <a:off x="5162200" y="4097750"/>
              <a:ext cx="338385" cy="338414"/>
            </a:xfrm>
            <a:custGeom>
              <a:avLst/>
              <a:gdLst/>
              <a:ahLst/>
              <a:cxnLst/>
              <a:rect l="l" t="t" r="r" b="b"/>
              <a:pathLst>
                <a:path w="11842" h="11843" extrusionOk="0">
                  <a:moveTo>
                    <a:pt x="5938" y="1068"/>
                  </a:moveTo>
                  <a:cubicBezTo>
                    <a:pt x="7505" y="1068"/>
                    <a:pt x="7706" y="1068"/>
                    <a:pt x="8339" y="1101"/>
                  </a:cubicBezTo>
                  <a:cubicBezTo>
                    <a:pt x="8906" y="1135"/>
                    <a:pt x="9207" y="1201"/>
                    <a:pt x="9440" y="1301"/>
                  </a:cubicBezTo>
                  <a:cubicBezTo>
                    <a:pt x="9707" y="1401"/>
                    <a:pt x="9907" y="1535"/>
                    <a:pt x="10107" y="1735"/>
                  </a:cubicBezTo>
                  <a:cubicBezTo>
                    <a:pt x="10307" y="1935"/>
                    <a:pt x="10441" y="2135"/>
                    <a:pt x="10541" y="2435"/>
                  </a:cubicBezTo>
                  <a:cubicBezTo>
                    <a:pt x="10641" y="2636"/>
                    <a:pt x="10741" y="2936"/>
                    <a:pt x="10741" y="3536"/>
                  </a:cubicBezTo>
                  <a:cubicBezTo>
                    <a:pt x="10774" y="4137"/>
                    <a:pt x="10774" y="4337"/>
                    <a:pt x="10774" y="5905"/>
                  </a:cubicBezTo>
                  <a:cubicBezTo>
                    <a:pt x="10774" y="7506"/>
                    <a:pt x="10774" y="7706"/>
                    <a:pt x="10741" y="8306"/>
                  </a:cubicBezTo>
                  <a:cubicBezTo>
                    <a:pt x="10741" y="8907"/>
                    <a:pt x="10641" y="9207"/>
                    <a:pt x="10541" y="9407"/>
                  </a:cubicBezTo>
                  <a:cubicBezTo>
                    <a:pt x="10441" y="9707"/>
                    <a:pt x="10307" y="9907"/>
                    <a:pt x="10107" y="10108"/>
                  </a:cubicBezTo>
                  <a:cubicBezTo>
                    <a:pt x="9907" y="10308"/>
                    <a:pt x="9707" y="10441"/>
                    <a:pt x="9440" y="10541"/>
                  </a:cubicBezTo>
                  <a:cubicBezTo>
                    <a:pt x="9207" y="10608"/>
                    <a:pt x="8906" y="10708"/>
                    <a:pt x="8339" y="10741"/>
                  </a:cubicBezTo>
                  <a:cubicBezTo>
                    <a:pt x="7706" y="10775"/>
                    <a:pt x="7505" y="10775"/>
                    <a:pt x="5938" y="10775"/>
                  </a:cubicBezTo>
                  <a:cubicBezTo>
                    <a:pt x="4337" y="10775"/>
                    <a:pt x="4170" y="10775"/>
                    <a:pt x="3536" y="10741"/>
                  </a:cubicBezTo>
                  <a:cubicBezTo>
                    <a:pt x="2969" y="10708"/>
                    <a:pt x="2635" y="10608"/>
                    <a:pt x="2435" y="10541"/>
                  </a:cubicBezTo>
                  <a:cubicBezTo>
                    <a:pt x="2168" y="10441"/>
                    <a:pt x="1968" y="10308"/>
                    <a:pt x="1735" y="10108"/>
                  </a:cubicBezTo>
                  <a:cubicBezTo>
                    <a:pt x="1535" y="9874"/>
                    <a:pt x="1401" y="9674"/>
                    <a:pt x="1301" y="9407"/>
                  </a:cubicBezTo>
                  <a:cubicBezTo>
                    <a:pt x="1234" y="9207"/>
                    <a:pt x="1134" y="8907"/>
                    <a:pt x="1101" y="8306"/>
                  </a:cubicBezTo>
                  <a:cubicBezTo>
                    <a:pt x="1068" y="7706"/>
                    <a:pt x="1068" y="7506"/>
                    <a:pt x="1068" y="5905"/>
                  </a:cubicBezTo>
                  <a:cubicBezTo>
                    <a:pt x="1068" y="4337"/>
                    <a:pt x="1068" y="4137"/>
                    <a:pt x="1101" y="3536"/>
                  </a:cubicBezTo>
                  <a:cubicBezTo>
                    <a:pt x="1134" y="2936"/>
                    <a:pt x="1234" y="2636"/>
                    <a:pt x="1301" y="2435"/>
                  </a:cubicBezTo>
                  <a:cubicBezTo>
                    <a:pt x="1401" y="2135"/>
                    <a:pt x="1535" y="1935"/>
                    <a:pt x="1735" y="1735"/>
                  </a:cubicBezTo>
                  <a:cubicBezTo>
                    <a:pt x="1968" y="1535"/>
                    <a:pt x="2168" y="1401"/>
                    <a:pt x="2435" y="1301"/>
                  </a:cubicBezTo>
                  <a:cubicBezTo>
                    <a:pt x="2635" y="1235"/>
                    <a:pt x="2969" y="1135"/>
                    <a:pt x="3536" y="1101"/>
                  </a:cubicBezTo>
                  <a:cubicBezTo>
                    <a:pt x="4170" y="1068"/>
                    <a:pt x="4337" y="1068"/>
                    <a:pt x="5938" y="1068"/>
                  </a:cubicBezTo>
                  <a:close/>
                  <a:moveTo>
                    <a:pt x="5938" y="0"/>
                  </a:moveTo>
                  <a:cubicBezTo>
                    <a:pt x="4337" y="0"/>
                    <a:pt x="4103" y="0"/>
                    <a:pt x="3503" y="34"/>
                  </a:cubicBezTo>
                  <a:cubicBezTo>
                    <a:pt x="2869" y="67"/>
                    <a:pt x="2435" y="167"/>
                    <a:pt x="2035" y="301"/>
                  </a:cubicBezTo>
                  <a:cubicBezTo>
                    <a:pt x="1668" y="467"/>
                    <a:pt x="1334" y="668"/>
                    <a:pt x="1001" y="1001"/>
                  </a:cubicBezTo>
                  <a:cubicBezTo>
                    <a:pt x="667" y="1335"/>
                    <a:pt x="467" y="1635"/>
                    <a:pt x="300" y="2035"/>
                  </a:cubicBezTo>
                  <a:cubicBezTo>
                    <a:pt x="167" y="2402"/>
                    <a:pt x="67" y="2836"/>
                    <a:pt x="33" y="3470"/>
                  </a:cubicBezTo>
                  <a:cubicBezTo>
                    <a:pt x="0" y="4103"/>
                    <a:pt x="0" y="4303"/>
                    <a:pt x="0" y="5938"/>
                  </a:cubicBezTo>
                  <a:cubicBezTo>
                    <a:pt x="0" y="7539"/>
                    <a:pt x="0" y="7739"/>
                    <a:pt x="33" y="8373"/>
                  </a:cubicBezTo>
                  <a:cubicBezTo>
                    <a:pt x="67" y="9007"/>
                    <a:pt x="167" y="9440"/>
                    <a:pt x="300" y="9807"/>
                  </a:cubicBezTo>
                  <a:cubicBezTo>
                    <a:pt x="467" y="10208"/>
                    <a:pt x="667" y="10541"/>
                    <a:pt x="1001" y="10841"/>
                  </a:cubicBezTo>
                  <a:cubicBezTo>
                    <a:pt x="1334" y="11175"/>
                    <a:pt x="1668" y="11375"/>
                    <a:pt x="2035" y="11542"/>
                  </a:cubicBezTo>
                  <a:cubicBezTo>
                    <a:pt x="2435" y="11675"/>
                    <a:pt x="2869" y="11775"/>
                    <a:pt x="3503" y="11809"/>
                  </a:cubicBezTo>
                  <a:cubicBezTo>
                    <a:pt x="4103" y="11842"/>
                    <a:pt x="4337" y="11842"/>
                    <a:pt x="5938" y="11842"/>
                  </a:cubicBezTo>
                  <a:cubicBezTo>
                    <a:pt x="7539" y="11842"/>
                    <a:pt x="7739" y="11842"/>
                    <a:pt x="8373" y="11809"/>
                  </a:cubicBezTo>
                  <a:cubicBezTo>
                    <a:pt x="9007" y="11775"/>
                    <a:pt x="9440" y="11675"/>
                    <a:pt x="9807" y="11542"/>
                  </a:cubicBezTo>
                  <a:cubicBezTo>
                    <a:pt x="10207" y="11375"/>
                    <a:pt x="10541" y="11175"/>
                    <a:pt x="10875" y="10841"/>
                  </a:cubicBezTo>
                  <a:cubicBezTo>
                    <a:pt x="11208" y="10508"/>
                    <a:pt x="11408" y="10208"/>
                    <a:pt x="11542" y="9807"/>
                  </a:cubicBezTo>
                  <a:cubicBezTo>
                    <a:pt x="11708" y="9440"/>
                    <a:pt x="11775" y="9007"/>
                    <a:pt x="11809" y="8373"/>
                  </a:cubicBezTo>
                  <a:cubicBezTo>
                    <a:pt x="11842" y="7739"/>
                    <a:pt x="11842" y="7539"/>
                    <a:pt x="11842" y="5938"/>
                  </a:cubicBezTo>
                  <a:cubicBezTo>
                    <a:pt x="11842" y="4303"/>
                    <a:pt x="11842" y="4103"/>
                    <a:pt x="11809" y="3470"/>
                  </a:cubicBezTo>
                  <a:cubicBezTo>
                    <a:pt x="11809" y="2836"/>
                    <a:pt x="11708" y="2402"/>
                    <a:pt x="11542" y="2035"/>
                  </a:cubicBezTo>
                  <a:cubicBezTo>
                    <a:pt x="11408" y="1668"/>
                    <a:pt x="11175" y="1301"/>
                    <a:pt x="10875" y="1001"/>
                  </a:cubicBezTo>
                  <a:cubicBezTo>
                    <a:pt x="10541" y="668"/>
                    <a:pt x="10207" y="467"/>
                    <a:pt x="9807" y="301"/>
                  </a:cubicBezTo>
                  <a:cubicBezTo>
                    <a:pt x="9440" y="167"/>
                    <a:pt x="9007" y="67"/>
                    <a:pt x="8373" y="34"/>
                  </a:cubicBezTo>
                  <a:cubicBezTo>
                    <a:pt x="7739" y="0"/>
                    <a:pt x="7539" y="0"/>
                    <a:pt x="59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39"/>
            <p:cNvSpPr/>
            <p:nvPr/>
          </p:nvSpPr>
          <p:spPr>
            <a:xfrm>
              <a:off x="5245127" y="4179731"/>
              <a:ext cx="173507" cy="174450"/>
            </a:xfrm>
            <a:custGeom>
              <a:avLst/>
              <a:gdLst/>
              <a:ahLst/>
              <a:cxnLst/>
              <a:rect l="l" t="t" r="r" b="b"/>
              <a:pathLst>
                <a:path w="6072" h="6105" extrusionOk="0">
                  <a:moveTo>
                    <a:pt x="3036" y="1068"/>
                  </a:moveTo>
                  <a:cubicBezTo>
                    <a:pt x="4136" y="1068"/>
                    <a:pt x="5004" y="1968"/>
                    <a:pt x="5004" y="3036"/>
                  </a:cubicBezTo>
                  <a:cubicBezTo>
                    <a:pt x="5004" y="4136"/>
                    <a:pt x="4136" y="5037"/>
                    <a:pt x="3036" y="5037"/>
                  </a:cubicBezTo>
                  <a:cubicBezTo>
                    <a:pt x="1935" y="5037"/>
                    <a:pt x="1068" y="4136"/>
                    <a:pt x="1068" y="3036"/>
                  </a:cubicBezTo>
                  <a:cubicBezTo>
                    <a:pt x="1068" y="1968"/>
                    <a:pt x="1935" y="1068"/>
                    <a:pt x="3036" y="1068"/>
                  </a:cubicBezTo>
                  <a:close/>
                  <a:moveTo>
                    <a:pt x="3036" y="0"/>
                  </a:moveTo>
                  <a:cubicBezTo>
                    <a:pt x="1334" y="0"/>
                    <a:pt x="0" y="1368"/>
                    <a:pt x="0" y="3036"/>
                  </a:cubicBezTo>
                  <a:cubicBezTo>
                    <a:pt x="0" y="4737"/>
                    <a:pt x="1334" y="6104"/>
                    <a:pt x="3036" y="6104"/>
                  </a:cubicBezTo>
                  <a:cubicBezTo>
                    <a:pt x="4704" y="6104"/>
                    <a:pt x="6071" y="4737"/>
                    <a:pt x="6071" y="3036"/>
                  </a:cubicBezTo>
                  <a:cubicBezTo>
                    <a:pt x="6071" y="1368"/>
                    <a:pt x="4704" y="0"/>
                    <a:pt x="30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39"/>
            <p:cNvSpPr/>
            <p:nvPr/>
          </p:nvSpPr>
          <p:spPr>
            <a:xfrm>
              <a:off x="5401436" y="4155900"/>
              <a:ext cx="41034" cy="41005"/>
            </a:xfrm>
            <a:custGeom>
              <a:avLst/>
              <a:gdLst/>
              <a:ahLst/>
              <a:cxnLst/>
              <a:rect l="l" t="t" r="r" b="b"/>
              <a:pathLst>
                <a:path w="1436" h="1435" extrusionOk="0">
                  <a:moveTo>
                    <a:pt x="735" y="0"/>
                  </a:moveTo>
                  <a:cubicBezTo>
                    <a:pt x="334" y="0"/>
                    <a:pt x="1" y="334"/>
                    <a:pt x="1" y="734"/>
                  </a:cubicBezTo>
                  <a:cubicBezTo>
                    <a:pt x="1" y="1101"/>
                    <a:pt x="334" y="1435"/>
                    <a:pt x="735" y="1435"/>
                  </a:cubicBezTo>
                  <a:cubicBezTo>
                    <a:pt x="1135" y="1435"/>
                    <a:pt x="1435" y="1101"/>
                    <a:pt x="1435" y="734"/>
                  </a:cubicBezTo>
                  <a:cubicBezTo>
                    <a:pt x="1435" y="334"/>
                    <a:pt x="1102" y="0"/>
                    <a:pt x="7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4" name="Google Shape;934;p39"/>
          <p:cNvSpPr/>
          <p:nvPr/>
        </p:nvSpPr>
        <p:spPr>
          <a:xfrm>
            <a:off x="5257113" y="5711386"/>
            <a:ext cx="380848" cy="309834"/>
          </a:xfrm>
          <a:custGeom>
            <a:avLst/>
            <a:gdLst/>
            <a:ahLst/>
            <a:cxnLst/>
            <a:rect l="l" t="t" r="r" b="b"/>
            <a:pathLst>
              <a:path w="16446" h="13378" extrusionOk="0">
                <a:moveTo>
                  <a:pt x="11375" y="1"/>
                </a:moveTo>
                <a:cubicBezTo>
                  <a:pt x="9207" y="1"/>
                  <a:pt x="7606" y="2036"/>
                  <a:pt x="8106" y="4137"/>
                </a:cubicBezTo>
                <a:cubicBezTo>
                  <a:pt x="5304" y="4004"/>
                  <a:pt x="2802" y="2669"/>
                  <a:pt x="1135" y="635"/>
                </a:cubicBezTo>
                <a:lnTo>
                  <a:pt x="1135" y="635"/>
                </a:lnTo>
                <a:cubicBezTo>
                  <a:pt x="267" y="2136"/>
                  <a:pt x="701" y="4137"/>
                  <a:pt x="2202" y="5138"/>
                </a:cubicBezTo>
                <a:cubicBezTo>
                  <a:pt x="1635" y="5104"/>
                  <a:pt x="1135" y="4971"/>
                  <a:pt x="668" y="4704"/>
                </a:cubicBezTo>
                <a:lnTo>
                  <a:pt x="668" y="4704"/>
                </a:lnTo>
                <a:cubicBezTo>
                  <a:pt x="634" y="6272"/>
                  <a:pt x="1735" y="7740"/>
                  <a:pt x="3370" y="8040"/>
                </a:cubicBezTo>
                <a:cubicBezTo>
                  <a:pt x="3087" y="8121"/>
                  <a:pt x="2780" y="8165"/>
                  <a:pt x="2463" y="8165"/>
                </a:cubicBezTo>
                <a:cubicBezTo>
                  <a:pt x="2256" y="8165"/>
                  <a:pt x="2046" y="8146"/>
                  <a:pt x="1835" y="8107"/>
                </a:cubicBezTo>
                <a:lnTo>
                  <a:pt x="1835" y="8107"/>
                </a:lnTo>
                <a:cubicBezTo>
                  <a:pt x="2269" y="9441"/>
                  <a:pt x="3503" y="10408"/>
                  <a:pt x="5004" y="10442"/>
                </a:cubicBezTo>
                <a:cubicBezTo>
                  <a:pt x="3785" y="11406"/>
                  <a:pt x="2325" y="11888"/>
                  <a:pt x="808" y="11888"/>
                </a:cubicBezTo>
                <a:cubicBezTo>
                  <a:pt x="540" y="11888"/>
                  <a:pt x="271" y="11873"/>
                  <a:pt x="0" y="11843"/>
                </a:cubicBezTo>
                <a:lnTo>
                  <a:pt x="0" y="11843"/>
                </a:lnTo>
                <a:cubicBezTo>
                  <a:pt x="1502" y="12810"/>
                  <a:pt x="3269" y="13377"/>
                  <a:pt x="5171" y="13377"/>
                </a:cubicBezTo>
                <a:cubicBezTo>
                  <a:pt x="11442" y="13377"/>
                  <a:pt x="14978" y="8073"/>
                  <a:pt x="14744" y="3337"/>
                </a:cubicBezTo>
                <a:cubicBezTo>
                  <a:pt x="15411" y="2870"/>
                  <a:pt x="15979" y="2269"/>
                  <a:pt x="16446" y="1602"/>
                </a:cubicBezTo>
                <a:lnTo>
                  <a:pt x="16446" y="1602"/>
                </a:lnTo>
                <a:cubicBezTo>
                  <a:pt x="15812" y="1869"/>
                  <a:pt x="15178" y="2036"/>
                  <a:pt x="14511" y="2136"/>
                </a:cubicBezTo>
                <a:cubicBezTo>
                  <a:pt x="15178" y="1702"/>
                  <a:pt x="15712" y="1035"/>
                  <a:pt x="15979" y="268"/>
                </a:cubicBezTo>
                <a:lnTo>
                  <a:pt x="15979" y="268"/>
                </a:lnTo>
                <a:cubicBezTo>
                  <a:pt x="15311" y="635"/>
                  <a:pt x="14611" y="935"/>
                  <a:pt x="13844" y="1068"/>
                </a:cubicBezTo>
                <a:cubicBezTo>
                  <a:pt x="13210" y="434"/>
                  <a:pt x="12343" y="1"/>
                  <a:pt x="113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936" name="Google Shape;936;p39" descr="Power outline"/>
          <p:cNvGrpSpPr/>
          <p:nvPr/>
        </p:nvGrpSpPr>
        <p:grpSpPr>
          <a:xfrm>
            <a:off x="5244814" y="747601"/>
            <a:ext cx="1702339" cy="1891053"/>
            <a:chOff x="5753006" y="3038475"/>
            <a:chExt cx="685957" cy="761999"/>
          </a:xfrm>
        </p:grpSpPr>
        <p:sp>
          <p:nvSpPr>
            <p:cNvPr id="937" name="Google Shape;937;p39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666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39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666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7"/>
          <p:cNvSpPr txBox="1">
            <a:spLocks noGrp="1"/>
          </p:cNvSpPr>
          <p:nvPr>
            <p:ph type="title"/>
          </p:nvPr>
        </p:nvSpPr>
        <p:spPr>
          <a:xfrm>
            <a:off x="968884" y="462064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cụ</a:t>
            </a: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CheckedListbox</a:t>
            </a: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trữ</a:t>
            </a: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dòng</a:t>
            </a: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hộp</a:t>
            </a: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checkBox</a:t>
            </a: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2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dòng</a:t>
            </a: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sz="2800" dirty="0"/>
          </a:p>
        </p:txBody>
      </p:sp>
      <p:sp>
        <p:nvSpPr>
          <p:cNvPr id="710" name="Google Shape;710;p27"/>
          <p:cNvSpPr txBox="1">
            <a:spLocks noGrp="1"/>
          </p:cNvSpPr>
          <p:nvPr>
            <p:ph type="subTitle" idx="1"/>
          </p:nvPr>
        </p:nvSpPr>
        <p:spPr>
          <a:xfrm>
            <a:off x="968884" y="1620253"/>
            <a:ext cx="11264348" cy="492006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a.Phương</a:t>
            </a:r>
            <a:r>
              <a:rPr lang="en-US" sz="2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Add()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CheckedListBox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Insert()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Chèn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Item()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Remove()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RemoveAt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Contains()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True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False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-1.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lang="vi-V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729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7"/>
          <p:cNvSpPr txBox="1">
            <a:spLocks noGrp="1"/>
          </p:cNvSpPr>
          <p:nvPr>
            <p:ph type="title"/>
          </p:nvPr>
        </p:nvSpPr>
        <p:spPr>
          <a:xfrm>
            <a:off x="968884" y="317685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1" name="Google Shape;711;p27"/>
          <p:cNvSpPr txBox="1">
            <a:spLocks noGrp="1"/>
          </p:cNvSpPr>
          <p:nvPr>
            <p:ph type="subTitle" idx="2"/>
          </p:nvPr>
        </p:nvSpPr>
        <p:spPr>
          <a:xfrm>
            <a:off x="441555" y="1173006"/>
            <a:ext cx="11079229" cy="536730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400"/>
              </a:spcAft>
            </a:pPr>
            <a:r>
              <a:rPr lang="en-US" sz="20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.Thuộc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endParaRPr lang="en-US" sz="2000" dirty="0">
              <a:solidFill>
                <a:schemeClr val="bg1"/>
              </a:solidFill>
              <a:latin typeface="Times New Roman 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ACB839-B58A-F36F-E24B-E9C9BB55B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988" y="1081185"/>
            <a:ext cx="6841317" cy="39524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1C9FE2-5F8A-4060-C986-ECEBD087B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987" y="5016909"/>
            <a:ext cx="6841317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05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7"/>
          <p:cNvSpPr txBox="1">
            <a:spLocks noGrp="1"/>
          </p:cNvSpPr>
          <p:nvPr>
            <p:ph type="title"/>
          </p:nvPr>
        </p:nvSpPr>
        <p:spPr>
          <a:xfrm>
            <a:off x="968884" y="317685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Ví dụ</a:t>
            </a:r>
            <a:endParaRPr dirty="0"/>
          </a:p>
        </p:txBody>
      </p:sp>
      <p:sp>
        <p:nvSpPr>
          <p:cNvPr id="710" name="Google Shape;710;p27"/>
          <p:cNvSpPr txBox="1">
            <a:spLocks noGrp="1"/>
          </p:cNvSpPr>
          <p:nvPr>
            <p:ph type="subTitle" idx="1"/>
          </p:nvPr>
        </p:nvSpPr>
        <p:spPr>
          <a:xfrm>
            <a:off x="968884" y="1033283"/>
            <a:ext cx="11223116" cy="99274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1000"/>
              </a:spcAft>
              <a:buFontTx/>
              <a:buChar char="-"/>
            </a:pP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Items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Checked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Listbox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000"/>
              </a:spcAft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check hay uncheck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item.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0866B9-1115-3C89-93AA-5CCDB3F82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573" y="2502568"/>
            <a:ext cx="9189174" cy="332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204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28"/>
          <p:cNvSpPr txBox="1">
            <a:spLocks noGrp="1"/>
          </p:cNvSpPr>
          <p:nvPr>
            <p:ph type="title"/>
          </p:nvPr>
        </p:nvSpPr>
        <p:spPr>
          <a:xfrm>
            <a:off x="632875" y="1589871"/>
            <a:ext cx="110955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II</a:t>
            </a:r>
            <a:br>
              <a:rPr lang="en" sz="5400" dirty="0"/>
            </a:br>
            <a:br>
              <a:rPr lang="en" sz="5400" dirty="0"/>
            </a:br>
            <a:r>
              <a:rPr lang="en" sz="4400" dirty="0"/>
              <a:t>NumericUpDown</a:t>
            </a:r>
            <a:endParaRPr dirty="0"/>
          </a:p>
        </p:txBody>
      </p:sp>
      <p:sp>
        <p:nvSpPr>
          <p:cNvPr id="717" name="Google Shape;717;p28"/>
          <p:cNvSpPr txBox="1">
            <a:spLocks noGrp="1"/>
          </p:cNvSpPr>
          <p:nvPr>
            <p:ph type="subTitle" idx="1"/>
          </p:nvPr>
        </p:nvSpPr>
        <p:spPr>
          <a:xfrm>
            <a:off x="632875" y="5919475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718" name="Google Shape;718;p28"/>
          <p:cNvGrpSpPr/>
          <p:nvPr/>
        </p:nvGrpSpPr>
        <p:grpSpPr>
          <a:xfrm rot="10800000">
            <a:off x="5505518" y="531701"/>
            <a:ext cx="1237846" cy="872004"/>
            <a:chOff x="621403" y="597265"/>
            <a:chExt cx="1588204" cy="1118814"/>
          </a:xfrm>
        </p:grpSpPr>
        <p:sp>
          <p:nvSpPr>
            <p:cNvPr id="719" name="Google Shape;719;p28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5602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7"/>
          <p:cNvSpPr txBox="1">
            <a:spLocks noGrp="1"/>
          </p:cNvSpPr>
          <p:nvPr>
            <p:ph type="title"/>
          </p:nvPr>
        </p:nvSpPr>
        <p:spPr>
          <a:xfrm>
            <a:off x="968884" y="317685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khiển</a:t>
            </a:r>
            <a:r>
              <a:rPr lang="en-US" sz="2000" dirty="0"/>
              <a:t> </a:t>
            </a:r>
            <a:r>
              <a:rPr lang="en-US" sz="2000" dirty="0" err="1"/>
              <a:t>NumericUpDown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phép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lựa</a:t>
            </a:r>
            <a:r>
              <a:rPr lang="en-US" sz="2000" dirty="0"/>
              <a:t> </a:t>
            </a:r>
            <a:r>
              <a:rPr lang="en-US" sz="2000" dirty="0" err="1"/>
              <a:t>chọn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br>
              <a:rPr lang="en-US" sz="2000" dirty="0"/>
            </a:b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khoảng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bước</a:t>
            </a:r>
            <a:r>
              <a:rPr lang="en-US" sz="2000" dirty="0"/>
              <a:t> </a:t>
            </a:r>
            <a:r>
              <a:rPr lang="en-US" sz="2000" dirty="0" err="1"/>
              <a:t>nhảy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034F97-88EB-DC25-0B80-FC816DD0B688}"/>
              </a:ext>
            </a:extLst>
          </p:cNvPr>
          <p:cNvSpPr txBox="1"/>
          <p:nvPr/>
        </p:nvSpPr>
        <p:spPr>
          <a:xfrm>
            <a:off x="1365938" y="1744778"/>
            <a:ext cx="3334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Thuộc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tính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 :</a:t>
            </a:r>
          </a:p>
          <a:p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19C479-FE29-6CA6-7CBF-F34BB4015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309" y="1609567"/>
            <a:ext cx="5461753" cy="16753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340443-D70A-5F72-D5D2-D5904D304630}"/>
              </a:ext>
            </a:extLst>
          </p:cNvPr>
          <p:cNvSpPr txBox="1"/>
          <p:nvPr/>
        </p:nvSpPr>
        <p:spPr>
          <a:xfrm>
            <a:off x="1365938" y="4509742"/>
            <a:ext cx="3639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Sự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kiện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 :</a:t>
            </a:r>
          </a:p>
          <a:p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687EAD-A516-BD85-65F8-9962EB9AC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309" y="4509742"/>
            <a:ext cx="5461752" cy="43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33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7"/>
          <p:cNvSpPr txBox="1">
            <a:spLocks noGrp="1"/>
          </p:cNvSpPr>
          <p:nvPr>
            <p:ph type="title"/>
          </p:nvPr>
        </p:nvSpPr>
        <p:spPr>
          <a:xfrm>
            <a:off x="968884" y="317685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 dirty="0"/>
              <a:t>Ví dụ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bậc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ax</a:t>
            </a:r>
            <a:r>
              <a:rPr lang="en-US" sz="20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b = 0 (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a,b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đoạn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[-50;50])</a:t>
            </a:r>
            <a:b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F1B7E1-DC9E-4F8B-E888-5FC0FCB67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884" y="1636295"/>
            <a:ext cx="8630653" cy="437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19846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E653BA"/>
      </a:accent1>
      <a:accent2>
        <a:srgbClr val="15D5FA"/>
      </a:accent2>
      <a:accent3>
        <a:srgbClr val="001B65"/>
      </a:accent3>
      <a:accent4>
        <a:srgbClr val="00092D"/>
      </a:accent4>
      <a:accent5>
        <a:srgbClr val="444444"/>
      </a:accent5>
      <a:accent6>
        <a:srgbClr val="0000FF"/>
      </a:accent6>
      <a:hlink>
        <a:srgbClr val="15D5F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2110</Words>
  <Application>Microsoft Office PowerPoint</Application>
  <PresentationFormat>Widescreen</PresentationFormat>
  <Paragraphs>229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Times New Roman </vt:lpstr>
      <vt:lpstr>Aldrich</vt:lpstr>
      <vt:lpstr>Abril Fatface</vt:lpstr>
      <vt:lpstr>IBM Plex Mono Medium</vt:lpstr>
      <vt:lpstr>Barlow Condensed</vt:lpstr>
      <vt:lpstr>Arial</vt:lpstr>
      <vt:lpstr>Times New Roman</vt:lpstr>
      <vt:lpstr>IBM Plex Mono</vt:lpstr>
      <vt:lpstr>Symbol</vt:lpstr>
      <vt:lpstr>Calibri</vt:lpstr>
      <vt:lpstr>SlidesMania</vt:lpstr>
      <vt:lpstr>Lập trình giao diện WinForm trong C#</vt:lpstr>
      <vt:lpstr>Giới thiệu thành viên</vt:lpstr>
      <vt:lpstr>I  CheckListed Box</vt:lpstr>
      <vt:lpstr>Công cụ CheckedListbox cho phép lưu trữ và hiển  thị các mục dữ liệu theo dòng và có một hộp checkBox ở đầu dòng. </vt:lpstr>
      <vt:lpstr>PowerPoint Presentation</vt:lpstr>
      <vt:lpstr>Ví dụ</vt:lpstr>
      <vt:lpstr>II  NumericUpDown</vt:lpstr>
      <vt:lpstr>Điều khiển NumericUpDown cho phép người dùng lựa chọn một giá trị số trong một khoảng giá trị với một bước nhảy xác định.</vt:lpstr>
      <vt:lpstr>Ví dụ Giải phương trình bậc nhất ax2 + b = 0 (a,b có giá trị nguyên trong đoạn [-50;50]) </vt:lpstr>
      <vt:lpstr>III  Thanh cuộn ScrollBar</vt:lpstr>
      <vt:lpstr>Scroll Bar</vt:lpstr>
      <vt:lpstr>ScrollBar</vt:lpstr>
      <vt:lpstr>PowerPoint Presentation</vt:lpstr>
      <vt:lpstr>Các sự kiện Scroll cho cả thanh cuộn ngang và dọc:</vt:lpstr>
      <vt:lpstr>Phương thức, thuộc tính</vt:lpstr>
      <vt:lpstr>Sự kiện trong Scroll Bar</vt:lpstr>
      <vt:lpstr>IV  ToolTip</vt:lpstr>
      <vt:lpstr>Trong lập trình Windows Forms (WF) bằng C#, bạn có thể sử dụng Tooltip để hiển thị các thông báo hoặc gợi ý khi người dùng di chuột qua hoặc tập trung vào các điều khiển giao diện người dùng. Đây là cách thêm và sử dụng Tooltip trong ứng dụng Windows Forms:</vt:lpstr>
      <vt:lpstr>Phương thức, thuộc tính, sự kiện</vt:lpstr>
      <vt:lpstr>Ví dụ ToolTip trong Windows Forms</vt:lpstr>
      <vt:lpstr>V  Timer</vt:lpstr>
      <vt:lpstr>PowerPoint Presentation</vt:lpstr>
      <vt:lpstr>Khai báo đối tượng Timer</vt:lpstr>
      <vt:lpstr>VI  Rich TextBox</vt:lpstr>
      <vt:lpstr>PowerPoint Presentation</vt:lpstr>
      <vt:lpstr>PowerPoint Presentation</vt:lpstr>
      <vt:lpstr>Đặt thuộc tính Rich TextBox</vt:lpstr>
      <vt:lpstr>Đặt thuộc tính Rich TextBox</vt:lpstr>
      <vt:lpstr>Đặt thuộc tính Rich TextBox</vt:lpstr>
      <vt:lpstr>VII  DateTimePiker</vt:lpstr>
      <vt:lpstr>Cho phép người dùng chọn ngày tháng như 1 lịch biểu nhưng biểu diễn ở dạng Combobox</vt:lpstr>
      <vt:lpstr>VII  Windows Media Player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đối tượng trong C#</dc:title>
  <dc:creator>Lâm Vũ</dc:creator>
  <cp:lastModifiedBy>VŨ BẢO LÂM</cp:lastModifiedBy>
  <cp:revision>13</cp:revision>
  <dcterms:modified xsi:type="dcterms:W3CDTF">2023-09-04T14:48:32Z</dcterms:modified>
</cp:coreProperties>
</file>